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553" r:id="rId2"/>
    <p:sldId id="1494" r:id="rId3"/>
    <p:sldId id="1486" r:id="rId4"/>
    <p:sldId id="1487" r:id="rId5"/>
    <p:sldId id="1488" r:id="rId6"/>
    <p:sldId id="1489" r:id="rId7"/>
    <p:sldId id="1490" r:id="rId8"/>
    <p:sldId id="1442" r:id="rId9"/>
    <p:sldId id="1493" r:id="rId10"/>
    <p:sldId id="1485" r:id="rId11"/>
    <p:sldId id="1482" r:id="rId12"/>
    <p:sldId id="1495" r:id="rId13"/>
    <p:sldId id="1496" r:id="rId14"/>
    <p:sldId id="1497" r:id="rId15"/>
    <p:sldId id="1500" r:id="rId16"/>
    <p:sldId id="1505" r:id="rId17"/>
    <p:sldId id="1504" r:id="rId18"/>
    <p:sldId id="1502" r:id="rId19"/>
    <p:sldId id="1503" r:id="rId20"/>
    <p:sldId id="1506" r:id="rId21"/>
    <p:sldId id="1498" r:id="rId22"/>
    <p:sldId id="1499" r:id="rId23"/>
    <p:sldId id="969" r:id="rId24"/>
    <p:sldId id="970" r:id="rId25"/>
  </p:sldIdLst>
  <p:sldSz cx="9144000" cy="6858000" type="screen4x3"/>
  <p:notesSz cx="6797675" cy="9928225"/>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996633"/>
    <a:srgbClr val="F5F5F5"/>
    <a:srgbClr val="F9F9F9"/>
    <a:srgbClr val="FBFBFB"/>
    <a:srgbClr val="ECECEC"/>
    <a:srgbClr val="F7F7F7"/>
    <a:srgbClr val="F8F8F8"/>
    <a:srgbClr val="FAFAFA"/>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59F58-4EE4-4088-BCC2-75AA41B938F7}" v="239" dt="2023-10-12T09:31:33.333"/>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77791" autoAdjust="0"/>
  </p:normalViewPr>
  <p:slideViewPr>
    <p:cSldViewPr snapToGrid="0" snapToObjects="1">
      <p:cViewPr>
        <p:scale>
          <a:sx n="100" d="100"/>
          <a:sy n="100" d="100"/>
        </p:scale>
        <p:origin x="1134" y="-44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70" d="100"/>
          <a:sy n="70" d="100"/>
        </p:scale>
        <p:origin x="-3294"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Richard J" userId="a0cad057-83f5-47ac-8224-a191fe6ad76a" providerId="ADAL" clId="{33B59F58-4EE4-4088-BCC2-75AA41B938F7}"/>
    <pc:docChg chg="undo redo custSel addSld delSld modSld sldOrd modMainMaster">
      <pc:chgData name="Green, Richard J" userId="a0cad057-83f5-47ac-8224-a191fe6ad76a" providerId="ADAL" clId="{33B59F58-4EE4-4088-BCC2-75AA41B938F7}" dt="2023-10-12T09:31:33.333" v="2823" actId="692"/>
      <pc:docMkLst>
        <pc:docMk/>
      </pc:docMkLst>
      <pc:sldChg chg="del">
        <pc:chgData name="Green, Richard J" userId="a0cad057-83f5-47ac-8224-a191fe6ad76a" providerId="ADAL" clId="{33B59F58-4EE4-4088-BCC2-75AA41B938F7}" dt="2023-10-11T16:25:29.178" v="2796" actId="47"/>
        <pc:sldMkLst>
          <pc:docMk/>
          <pc:sldMk cId="1802771339" sldId="256"/>
        </pc:sldMkLst>
      </pc:sldChg>
      <pc:sldChg chg="del">
        <pc:chgData name="Green, Richard J" userId="a0cad057-83f5-47ac-8224-a191fe6ad76a" providerId="ADAL" clId="{33B59F58-4EE4-4088-BCC2-75AA41B938F7}" dt="2023-10-11T16:25:29.178" v="2796" actId="47"/>
        <pc:sldMkLst>
          <pc:docMk/>
          <pc:sldMk cId="2634957113" sldId="257"/>
        </pc:sldMkLst>
      </pc:sldChg>
      <pc:sldChg chg="del">
        <pc:chgData name="Green, Richard J" userId="a0cad057-83f5-47ac-8224-a191fe6ad76a" providerId="ADAL" clId="{33B59F58-4EE4-4088-BCC2-75AA41B938F7}" dt="2023-10-11T16:25:29.178" v="2796" actId="47"/>
        <pc:sldMkLst>
          <pc:docMk/>
          <pc:sldMk cId="234228497" sldId="259"/>
        </pc:sldMkLst>
      </pc:sldChg>
      <pc:sldChg chg="del">
        <pc:chgData name="Green, Richard J" userId="a0cad057-83f5-47ac-8224-a191fe6ad76a" providerId="ADAL" clId="{33B59F58-4EE4-4088-BCC2-75AA41B938F7}" dt="2023-10-11T16:25:29.178" v="2796" actId="47"/>
        <pc:sldMkLst>
          <pc:docMk/>
          <pc:sldMk cId="2793314120" sldId="346"/>
        </pc:sldMkLst>
      </pc:sldChg>
      <pc:sldChg chg="del">
        <pc:chgData name="Green, Richard J" userId="a0cad057-83f5-47ac-8224-a191fe6ad76a" providerId="ADAL" clId="{33B59F58-4EE4-4088-BCC2-75AA41B938F7}" dt="2023-10-11T16:25:29.178" v="2796" actId="47"/>
        <pc:sldMkLst>
          <pc:docMk/>
          <pc:sldMk cId="3707793371" sldId="347"/>
        </pc:sldMkLst>
      </pc:sldChg>
      <pc:sldChg chg="del">
        <pc:chgData name="Green, Richard J" userId="a0cad057-83f5-47ac-8224-a191fe6ad76a" providerId="ADAL" clId="{33B59F58-4EE4-4088-BCC2-75AA41B938F7}" dt="2023-10-11T16:25:29.178" v="2796" actId="47"/>
        <pc:sldMkLst>
          <pc:docMk/>
          <pc:sldMk cId="2570989483" sldId="349"/>
        </pc:sldMkLst>
      </pc:sldChg>
      <pc:sldChg chg="del">
        <pc:chgData name="Green, Richard J" userId="a0cad057-83f5-47ac-8224-a191fe6ad76a" providerId="ADAL" clId="{33B59F58-4EE4-4088-BCC2-75AA41B938F7}" dt="2023-10-11T16:25:29.178" v="2796" actId="47"/>
        <pc:sldMkLst>
          <pc:docMk/>
          <pc:sldMk cId="2360043336" sldId="350"/>
        </pc:sldMkLst>
      </pc:sldChg>
      <pc:sldChg chg="del">
        <pc:chgData name="Green, Richard J" userId="a0cad057-83f5-47ac-8224-a191fe6ad76a" providerId="ADAL" clId="{33B59F58-4EE4-4088-BCC2-75AA41B938F7}" dt="2023-10-11T16:25:29.178" v="2796" actId="47"/>
        <pc:sldMkLst>
          <pc:docMk/>
          <pc:sldMk cId="162306371" sldId="351"/>
        </pc:sldMkLst>
      </pc:sldChg>
      <pc:sldChg chg="del">
        <pc:chgData name="Green, Richard J" userId="a0cad057-83f5-47ac-8224-a191fe6ad76a" providerId="ADAL" clId="{33B59F58-4EE4-4088-BCC2-75AA41B938F7}" dt="2023-10-11T16:25:29.178" v="2796" actId="47"/>
        <pc:sldMkLst>
          <pc:docMk/>
          <pc:sldMk cId="244421924" sldId="352"/>
        </pc:sldMkLst>
      </pc:sldChg>
      <pc:sldChg chg="del">
        <pc:chgData name="Green, Richard J" userId="a0cad057-83f5-47ac-8224-a191fe6ad76a" providerId="ADAL" clId="{33B59F58-4EE4-4088-BCC2-75AA41B938F7}" dt="2023-10-11T16:25:29.178" v="2796" actId="47"/>
        <pc:sldMkLst>
          <pc:docMk/>
          <pc:sldMk cId="108930458" sldId="353"/>
        </pc:sldMkLst>
      </pc:sldChg>
      <pc:sldChg chg="del">
        <pc:chgData name="Green, Richard J" userId="a0cad057-83f5-47ac-8224-a191fe6ad76a" providerId="ADAL" clId="{33B59F58-4EE4-4088-BCC2-75AA41B938F7}" dt="2023-10-11T16:25:29.178" v="2796" actId="47"/>
        <pc:sldMkLst>
          <pc:docMk/>
          <pc:sldMk cId="831727575" sldId="354"/>
        </pc:sldMkLst>
      </pc:sldChg>
      <pc:sldChg chg="del">
        <pc:chgData name="Green, Richard J" userId="a0cad057-83f5-47ac-8224-a191fe6ad76a" providerId="ADAL" clId="{33B59F58-4EE4-4088-BCC2-75AA41B938F7}" dt="2023-10-11T16:25:29.178" v="2796" actId="47"/>
        <pc:sldMkLst>
          <pc:docMk/>
          <pc:sldMk cId="3913591220" sldId="355"/>
        </pc:sldMkLst>
      </pc:sldChg>
      <pc:sldChg chg="del">
        <pc:chgData name="Green, Richard J" userId="a0cad057-83f5-47ac-8224-a191fe6ad76a" providerId="ADAL" clId="{33B59F58-4EE4-4088-BCC2-75AA41B938F7}" dt="2023-10-11T16:25:31.512" v="2797" actId="47"/>
        <pc:sldMkLst>
          <pc:docMk/>
          <pc:sldMk cId="2890707944" sldId="356"/>
        </pc:sldMkLst>
      </pc:sldChg>
      <pc:sldChg chg="del">
        <pc:chgData name="Green, Richard J" userId="a0cad057-83f5-47ac-8224-a191fe6ad76a" providerId="ADAL" clId="{33B59F58-4EE4-4088-BCC2-75AA41B938F7}" dt="2023-10-11T16:25:31.512" v="2797" actId="47"/>
        <pc:sldMkLst>
          <pc:docMk/>
          <pc:sldMk cId="2431644466" sldId="357"/>
        </pc:sldMkLst>
      </pc:sldChg>
      <pc:sldChg chg="del">
        <pc:chgData name="Green, Richard J" userId="a0cad057-83f5-47ac-8224-a191fe6ad76a" providerId="ADAL" clId="{33B59F58-4EE4-4088-BCC2-75AA41B938F7}" dt="2023-10-11T16:25:31.512" v="2797" actId="47"/>
        <pc:sldMkLst>
          <pc:docMk/>
          <pc:sldMk cId="1148185835" sldId="358"/>
        </pc:sldMkLst>
      </pc:sldChg>
      <pc:sldChg chg="del">
        <pc:chgData name="Green, Richard J" userId="a0cad057-83f5-47ac-8224-a191fe6ad76a" providerId="ADAL" clId="{33B59F58-4EE4-4088-BCC2-75AA41B938F7}" dt="2023-10-11T16:25:31.512" v="2797" actId="47"/>
        <pc:sldMkLst>
          <pc:docMk/>
          <pc:sldMk cId="1989342835" sldId="359"/>
        </pc:sldMkLst>
      </pc:sldChg>
      <pc:sldChg chg="del">
        <pc:chgData name="Green, Richard J" userId="a0cad057-83f5-47ac-8224-a191fe6ad76a" providerId="ADAL" clId="{33B59F58-4EE4-4088-BCC2-75AA41B938F7}" dt="2023-10-11T16:25:29.178" v="2796" actId="47"/>
        <pc:sldMkLst>
          <pc:docMk/>
          <pc:sldMk cId="1177417720" sldId="360"/>
        </pc:sldMkLst>
      </pc:sldChg>
      <pc:sldChg chg="del">
        <pc:chgData name="Green, Richard J" userId="a0cad057-83f5-47ac-8224-a191fe6ad76a" providerId="ADAL" clId="{33B59F58-4EE4-4088-BCC2-75AA41B938F7}" dt="2023-10-11T16:25:29.178" v="2796" actId="47"/>
        <pc:sldMkLst>
          <pc:docMk/>
          <pc:sldMk cId="1949544141" sldId="449"/>
        </pc:sldMkLst>
      </pc:sldChg>
      <pc:sldChg chg="add del">
        <pc:chgData name="Green, Richard J" userId="a0cad057-83f5-47ac-8224-a191fe6ad76a" providerId="ADAL" clId="{33B59F58-4EE4-4088-BCC2-75AA41B938F7}" dt="2023-10-11T10:28:58.671" v="8"/>
        <pc:sldMkLst>
          <pc:docMk/>
          <pc:sldMk cId="1971430826" sldId="459"/>
        </pc:sldMkLst>
      </pc:sldChg>
      <pc:sldChg chg="del">
        <pc:chgData name="Green, Richard J" userId="a0cad057-83f5-47ac-8224-a191fe6ad76a" providerId="ADAL" clId="{33B59F58-4EE4-4088-BCC2-75AA41B938F7}" dt="2023-10-11T16:25:29.178" v="2796" actId="47"/>
        <pc:sldMkLst>
          <pc:docMk/>
          <pc:sldMk cId="2217548293" sldId="513"/>
        </pc:sldMkLst>
      </pc:sldChg>
      <pc:sldChg chg="modSp mod">
        <pc:chgData name="Green, Richard J" userId="a0cad057-83f5-47ac-8224-a191fe6ad76a" providerId="ADAL" clId="{33B59F58-4EE4-4088-BCC2-75AA41B938F7}" dt="2023-10-11T11:18:38.893" v="327" actId="6549"/>
        <pc:sldMkLst>
          <pc:docMk/>
          <pc:sldMk cId="3206095626" sldId="553"/>
        </pc:sldMkLst>
        <pc:spChg chg="mod">
          <ac:chgData name="Green, Richard J" userId="a0cad057-83f5-47ac-8224-a191fe6ad76a" providerId="ADAL" clId="{33B59F58-4EE4-4088-BCC2-75AA41B938F7}" dt="2023-10-11T11:18:38.893" v="327" actId="6549"/>
          <ac:spMkLst>
            <pc:docMk/>
            <pc:sldMk cId="3206095626" sldId="553"/>
            <ac:spMk id="2" creationId="{00000000-0000-0000-0000-000000000000}"/>
          </ac:spMkLst>
        </pc:spChg>
        <pc:spChg chg="mod">
          <ac:chgData name="Green, Richard J" userId="a0cad057-83f5-47ac-8224-a191fe6ad76a" providerId="ADAL" clId="{33B59F58-4EE4-4088-BCC2-75AA41B938F7}" dt="2023-10-11T11:18:20.241" v="315" actId="20577"/>
          <ac:spMkLst>
            <pc:docMk/>
            <pc:sldMk cId="3206095626" sldId="553"/>
            <ac:spMk id="6" creationId="{00000000-0000-0000-0000-000000000000}"/>
          </ac:spMkLst>
        </pc:spChg>
      </pc:sldChg>
      <pc:sldChg chg="del">
        <pc:chgData name="Green, Richard J" userId="a0cad057-83f5-47ac-8224-a191fe6ad76a" providerId="ADAL" clId="{33B59F58-4EE4-4088-BCC2-75AA41B938F7}" dt="2023-10-11T16:25:29.178" v="2796" actId="47"/>
        <pc:sldMkLst>
          <pc:docMk/>
          <pc:sldMk cId="3179331363" sldId="587"/>
        </pc:sldMkLst>
      </pc:sldChg>
      <pc:sldChg chg="del">
        <pc:chgData name="Green, Richard J" userId="a0cad057-83f5-47ac-8224-a191fe6ad76a" providerId="ADAL" clId="{33B59F58-4EE4-4088-BCC2-75AA41B938F7}" dt="2023-10-11T16:25:29.178" v="2796" actId="47"/>
        <pc:sldMkLst>
          <pc:docMk/>
          <pc:sldMk cId="985669608" sldId="588"/>
        </pc:sldMkLst>
      </pc:sldChg>
      <pc:sldChg chg="del">
        <pc:chgData name="Green, Richard J" userId="a0cad057-83f5-47ac-8224-a191fe6ad76a" providerId="ADAL" clId="{33B59F58-4EE4-4088-BCC2-75AA41B938F7}" dt="2023-10-11T16:25:29.178" v="2796" actId="47"/>
        <pc:sldMkLst>
          <pc:docMk/>
          <pc:sldMk cId="3563693152" sldId="589"/>
        </pc:sldMkLst>
      </pc:sldChg>
      <pc:sldChg chg="del">
        <pc:chgData name="Green, Richard J" userId="a0cad057-83f5-47ac-8224-a191fe6ad76a" providerId="ADAL" clId="{33B59F58-4EE4-4088-BCC2-75AA41B938F7}" dt="2023-10-11T16:25:29.178" v="2796" actId="47"/>
        <pc:sldMkLst>
          <pc:docMk/>
          <pc:sldMk cId="3811694363" sldId="590"/>
        </pc:sldMkLst>
      </pc:sldChg>
      <pc:sldChg chg="del">
        <pc:chgData name="Green, Richard J" userId="a0cad057-83f5-47ac-8224-a191fe6ad76a" providerId="ADAL" clId="{33B59F58-4EE4-4088-BCC2-75AA41B938F7}" dt="2023-10-11T16:25:29.178" v="2796" actId="47"/>
        <pc:sldMkLst>
          <pc:docMk/>
          <pc:sldMk cId="185392739" sldId="591"/>
        </pc:sldMkLst>
      </pc:sldChg>
      <pc:sldChg chg="del">
        <pc:chgData name="Green, Richard J" userId="a0cad057-83f5-47ac-8224-a191fe6ad76a" providerId="ADAL" clId="{33B59F58-4EE4-4088-BCC2-75AA41B938F7}" dt="2023-10-11T16:25:29.178" v="2796" actId="47"/>
        <pc:sldMkLst>
          <pc:docMk/>
          <pc:sldMk cId="1097174454" sldId="636"/>
        </pc:sldMkLst>
      </pc:sldChg>
      <pc:sldChg chg="del">
        <pc:chgData name="Green, Richard J" userId="a0cad057-83f5-47ac-8224-a191fe6ad76a" providerId="ADAL" clId="{33B59F58-4EE4-4088-BCC2-75AA41B938F7}" dt="2023-10-11T16:25:29.178" v="2796" actId="47"/>
        <pc:sldMkLst>
          <pc:docMk/>
          <pc:sldMk cId="1467371470" sldId="650"/>
        </pc:sldMkLst>
      </pc:sldChg>
      <pc:sldChg chg="del">
        <pc:chgData name="Green, Richard J" userId="a0cad057-83f5-47ac-8224-a191fe6ad76a" providerId="ADAL" clId="{33B59F58-4EE4-4088-BCC2-75AA41B938F7}" dt="2023-10-11T16:25:29.178" v="2796" actId="47"/>
        <pc:sldMkLst>
          <pc:docMk/>
          <pc:sldMk cId="4100344166" sldId="652"/>
        </pc:sldMkLst>
      </pc:sldChg>
      <pc:sldChg chg="del">
        <pc:chgData name="Green, Richard J" userId="a0cad057-83f5-47ac-8224-a191fe6ad76a" providerId="ADAL" clId="{33B59F58-4EE4-4088-BCC2-75AA41B938F7}" dt="2023-10-11T16:25:29.178" v="2796" actId="47"/>
        <pc:sldMkLst>
          <pc:docMk/>
          <pc:sldMk cId="334472124" sldId="653"/>
        </pc:sldMkLst>
      </pc:sldChg>
      <pc:sldChg chg="del">
        <pc:chgData name="Green, Richard J" userId="a0cad057-83f5-47ac-8224-a191fe6ad76a" providerId="ADAL" clId="{33B59F58-4EE4-4088-BCC2-75AA41B938F7}" dt="2023-10-11T16:25:29.178" v="2796" actId="47"/>
        <pc:sldMkLst>
          <pc:docMk/>
          <pc:sldMk cId="4215817806" sldId="654"/>
        </pc:sldMkLst>
      </pc:sldChg>
      <pc:sldChg chg="del">
        <pc:chgData name="Green, Richard J" userId="a0cad057-83f5-47ac-8224-a191fe6ad76a" providerId="ADAL" clId="{33B59F58-4EE4-4088-BCC2-75AA41B938F7}" dt="2023-10-11T16:25:29.178" v="2796" actId="47"/>
        <pc:sldMkLst>
          <pc:docMk/>
          <pc:sldMk cId="1456614073" sldId="655"/>
        </pc:sldMkLst>
      </pc:sldChg>
      <pc:sldChg chg="del">
        <pc:chgData name="Green, Richard J" userId="a0cad057-83f5-47ac-8224-a191fe6ad76a" providerId="ADAL" clId="{33B59F58-4EE4-4088-BCC2-75AA41B938F7}" dt="2023-10-11T16:25:29.178" v="2796" actId="47"/>
        <pc:sldMkLst>
          <pc:docMk/>
          <pc:sldMk cId="2633670424" sldId="656"/>
        </pc:sldMkLst>
      </pc:sldChg>
      <pc:sldChg chg="modSp mod ord">
        <pc:chgData name="Green, Richard J" userId="a0cad057-83f5-47ac-8224-a191fe6ad76a" providerId="ADAL" clId="{33B59F58-4EE4-4088-BCC2-75AA41B938F7}" dt="2023-10-11T11:12:39.024" v="287"/>
        <pc:sldMkLst>
          <pc:docMk/>
          <pc:sldMk cId="1398582723" sldId="969"/>
        </pc:sldMkLst>
        <pc:spChg chg="mod">
          <ac:chgData name="Green, Richard J" userId="a0cad057-83f5-47ac-8224-a191fe6ad76a" providerId="ADAL" clId="{33B59F58-4EE4-4088-BCC2-75AA41B938F7}" dt="2023-10-11T10:39:18.855" v="33" actId="207"/>
          <ac:spMkLst>
            <pc:docMk/>
            <pc:sldMk cId="1398582723" sldId="969"/>
            <ac:spMk id="20" creationId="{00000000-0000-0000-0000-000000000000}"/>
          </ac:spMkLst>
        </pc:spChg>
        <pc:spChg chg="mod">
          <ac:chgData name="Green, Richard J" userId="a0cad057-83f5-47ac-8224-a191fe6ad76a" providerId="ADAL" clId="{33B59F58-4EE4-4088-BCC2-75AA41B938F7}" dt="2023-10-11T10:39:20.137" v="34" actId="207"/>
          <ac:spMkLst>
            <pc:docMk/>
            <pc:sldMk cId="1398582723" sldId="969"/>
            <ac:spMk id="21" creationId="{00000000-0000-0000-0000-000000000000}"/>
          </ac:spMkLst>
        </pc:spChg>
        <pc:spChg chg="mod">
          <ac:chgData name="Green, Richard J" userId="a0cad057-83f5-47ac-8224-a191fe6ad76a" providerId="ADAL" clId="{33B59F58-4EE4-4088-BCC2-75AA41B938F7}" dt="2023-10-11T10:39:22.726" v="36" actId="207"/>
          <ac:spMkLst>
            <pc:docMk/>
            <pc:sldMk cId="1398582723" sldId="969"/>
            <ac:spMk id="22" creationId="{00000000-0000-0000-0000-000000000000}"/>
          </ac:spMkLst>
        </pc:spChg>
        <pc:spChg chg="mod">
          <ac:chgData name="Green, Richard J" userId="a0cad057-83f5-47ac-8224-a191fe6ad76a" providerId="ADAL" clId="{33B59F58-4EE4-4088-BCC2-75AA41B938F7}" dt="2023-10-11T10:39:21.369" v="35" actId="207"/>
          <ac:spMkLst>
            <pc:docMk/>
            <pc:sldMk cId="1398582723" sldId="969"/>
            <ac:spMk id="24" creationId="{00000000-0000-0000-0000-000000000000}"/>
          </ac:spMkLst>
        </pc:spChg>
      </pc:sldChg>
      <pc:sldChg chg="modSp mod ord">
        <pc:chgData name="Green, Richard J" userId="a0cad057-83f5-47ac-8224-a191fe6ad76a" providerId="ADAL" clId="{33B59F58-4EE4-4088-BCC2-75AA41B938F7}" dt="2023-10-11T11:12:39.024" v="287"/>
        <pc:sldMkLst>
          <pc:docMk/>
          <pc:sldMk cId="1686367816" sldId="970"/>
        </pc:sldMkLst>
        <pc:spChg chg="mod">
          <ac:chgData name="Green, Richard J" userId="a0cad057-83f5-47ac-8224-a191fe6ad76a" providerId="ADAL" clId="{33B59F58-4EE4-4088-BCC2-75AA41B938F7}" dt="2023-10-11T10:39:08.448" v="31" actId="207"/>
          <ac:spMkLst>
            <pc:docMk/>
            <pc:sldMk cId="1686367816" sldId="970"/>
            <ac:spMk id="5" creationId="{00000000-0000-0000-0000-000000000000}"/>
          </ac:spMkLst>
        </pc:spChg>
        <pc:spChg chg="mod">
          <ac:chgData name="Green, Richard J" userId="a0cad057-83f5-47ac-8224-a191fe6ad76a" providerId="ADAL" clId="{33B59F58-4EE4-4088-BCC2-75AA41B938F7}" dt="2023-10-11T10:39:11.229" v="32" actId="207"/>
          <ac:spMkLst>
            <pc:docMk/>
            <pc:sldMk cId="1686367816" sldId="970"/>
            <ac:spMk id="15" creationId="{00000000-0000-0000-0000-000000000000}"/>
          </ac:spMkLst>
        </pc:spChg>
      </pc:sldChg>
      <pc:sldChg chg="del">
        <pc:chgData name="Green, Richard J" userId="a0cad057-83f5-47ac-8224-a191fe6ad76a" providerId="ADAL" clId="{33B59F58-4EE4-4088-BCC2-75AA41B938F7}" dt="2023-10-11T16:25:29.178" v="2796" actId="47"/>
        <pc:sldMkLst>
          <pc:docMk/>
          <pc:sldMk cId="4192215288" sldId="976"/>
        </pc:sldMkLst>
      </pc:sldChg>
      <pc:sldChg chg="del">
        <pc:chgData name="Green, Richard J" userId="a0cad057-83f5-47ac-8224-a191fe6ad76a" providerId="ADAL" clId="{33B59F58-4EE4-4088-BCC2-75AA41B938F7}" dt="2023-10-11T16:25:29.178" v="2796" actId="47"/>
        <pc:sldMkLst>
          <pc:docMk/>
          <pc:sldMk cId="2679046101" sldId="977"/>
        </pc:sldMkLst>
      </pc:sldChg>
      <pc:sldChg chg="del">
        <pc:chgData name="Green, Richard J" userId="a0cad057-83f5-47ac-8224-a191fe6ad76a" providerId="ADAL" clId="{33B59F58-4EE4-4088-BCC2-75AA41B938F7}" dt="2023-10-11T16:25:29.178" v="2796" actId="47"/>
        <pc:sldMkLst>
          <pc:docMk/>
          <pc:sldMk cId="3179391469" sldId="978"/>
        </pc:sldMkLst>
      </pc:sldChg>
      <pc:sldChg chg="del">
        <pc:chgData name="Green, Richard J" userId="a0cad057-83f5-47ac-8224-a191fe6ad76a" providerId="ADAL" clId="{33B59F58-4EE4-4088-BCC2-75AA41B938F7}" dt="2023-10-11T16:25:29.178" v="2796" actId="47"/>
        <pc:sldMkLst>
          <pc:docMk/>
          <pc:sldMk cId="508033933" sldId="979"/>
        </pc:sldMkLst>
      </pc:sldChg>
      <pc:sldChg chg="del">
        <pc:chgData name="Green, Richard J" userId="a0cad057-83f5-47ac-8224-a191fe6ad76a" providerId="ADAL" clId="{33B59F58-4EE4-4088-BCC2-75AA41B938F7}" dt="2023-10-11T16:25:29.178" v="2796" actId="47"/>
        <pc:sldMkLst>
          <pc:docMk/>
          <pc:sldMk cId="3123487497" sldId="981"/>
        </pc:sldMkLst>
      </pc:sldChg>
      <pc:sldChg chg="del">
        <pc:chgData name="Green, Richard J" userId="a0cad057-83f5-47ac-8224-a191fe6ad76a" providerId="ADAL" clId="{33B59F58-4EE4-4088-BCC2-75AA41B938F7}" dt="2023-10-11T16:25:29.178" v="2796" actId="47"/>
        <pc:sldMkLst>
          <pc:docMk/>
          <pc:sldMk cId="3291733159" sldId="983"/>
        </pc:sldMkLst>
      </pc:sldChg>
      <pc:sldChg chg="del">
        <pc:chgData name="Green, Richard J" userId="a0cad057-83f5-47ac-8224-a191fe6ad76a" providerId="ADAL" clId="{33B59F58-4EE4-4088-BCC2-75AA41B938F7}" dt="2023-10-11T16:25:29.178" v="2796" actId="47"/>
        <pc:sldMkLst>
          <pc:docMk/>
          <pc:sldMk cId="2582168810" sldId="999"/>
        </pc:sldMkLst>
      </pc:sldChg>
      <pc:sldChg chg="del">
        <pc:chgData name="Green, Richard J" userId="a0cad057-83f5-47ac-8224-a191fe6ad76a" providerId="ADAL" clId="{33B59F58-4EE4-4088-BCC2-75AA41B938F7}" dt="2023-10-11T16:25:29.178" v="2796" actId="47"/>
        <pc:sldMkLst>
          <pc:docMk/>
          <pc:sldMk cId="3098633193" sldId="1000"/>
        </pc:sldMkLst>
      </pc:sldChg>
      <pc:sldChg chg="del">
        <pc:chgData name="Green, Richard J" userId="a0cad057-83f5-47ac-8224-a191fe6ad76a" providerId="ADAL" clId="{33B59F58-4EE4-4088-BCC2-75AA41B938F7}" dt="2023-10-11T16:25:29.178" v="2796" actId="47"/>
        <pc:sldMkLst>
          <pc:docMk/>
          <pc:sldMk cId="1286277760" sldId="1001"/>
        </pc:sldMkLst>
      </pc:sldChg>
      <pc:sldChg chg="del">
        <pc:chgData name="Green, Richard J" userId="a0cad057-83f5-47ac-8224-a191fe6ad76a" providerId="ADAL" clId="{33B59F58-4EE4-4088-BCC2-75AA41B938F7}" dt="2023-10-11T16:25:29.178" v="2796" actId="47"/>
        <pc:sldMkLst>
          <pc:docMk/>
          <pc:sldMk cId="4079757123" sldId="1002"/>
        </pc:sldMkLst>
      </pc:sldChg>
      <pc:sldChg chg="del">
        <pc:chgData name="Green, Richard J" userId="a0cad057-83f5-47ac-8224-a191fe6ad76a" providerId="ADAL" clId="{33B59F58-4EE4-4088-BCC2-75AA41B938F7}" dt="2023-10-11T16:25:29.178" v="2796" actId="47"/>
        <pc:sldMkLst>
          <pc:docMk/>
          <pc:sldMk cId="21090161" sldId="1003"/>
        </pc:sldMkLst>
      </pc:sldChg>
      <pc:sldChg chg="del">
        <pc:chgData name="Green, Richard J" userId="a0cad057-83f5-47ac-8224-a191fe6ad76a" providerId="ADAL" clId="{33B59F58-4EE4-4088-BCC2-75AA41B938F7}" dt="2023-10-11T16:25:29.178" v="2796" actId="47"/>
        <pc:sldMkLst>
          <pc:docMk/>
          <pc:sldMk cId="1708640462" sldId="1004"/>
        </pc:sldMkLst>
      </pc:sldChg>
      <pc:sldChg chg="del">
        <pc:chgData name="Green, Richard J" userId="a0cad057-83f5-47ac-8224-a191fe6ad76a" providerId="ADAL" clId="{33B59F58-4EE4-4088-BCC2-75AA41B938F7}" dt="2023-10-11T16:25:29.178" v="2796" actId="47"/>
        <pc:sldMkLst>
          <pc:docMk/>
          <pc:sldMk cId="4098136519" sldId="1006"/>
        </pc:sldMkLst>
      </pc:sldChg>
      <pc:sldChg chg="del">
        <pc:chgData name="Green, Richard J" userId="a0cad057-83f5-47ac-8224-a191fe6ad76a" providerId="ADAL" clId="{33B59F58-4EE4-4088-BCC2-75AA41B938F7}" dt="2023-10-11T16:25:29.178" v="2796" actId="47"/>
        <pc:sldMkLst>
          <pc:docMk/>
          <pc:sldMk cId="343841007" sldId="1007"/>
        </pc:sldMkLst>
      </pc:sldChg>
      <pc:sldChg chg="del">
        <pc:chgData name="Green, Richard J" userId="a0cad057-83f5-47ac-8224-a191fe6ad76a" providerId="ADAL" clId="{33B59F58-4EE4-4088-BCC2-75AA41B938F7}" dt="2023-10-11T16:25:29.178" v="2796" actId="47"/>
        <pc:sldMkLst>
          <pc:docMk/>
          <pc:sldMk cId="1174248433" sldId="1008"/>
        </pc:sldMkLst>
      </pc:sldChg>
      <pc:sldChg chg="del">
        <pc:chgData name="Green, Richard J" userId="a0cad057-83f5-47ac-8224-a191fe6ad76a" providerId="ADAL" clId="{33B59F58-4EE4-4088-BCC2-75AA41B938F7}" dt="2023-10-11T16:25:29.178" v="2796" actId="47"/>
        <pc:sldMkLst>
          <pc:docMk/>
          <pc:sldMk cId="243284055" sldId="1239"/>
        </pc:sldMkLst>
      </pc:sldChg>
      <pc:sldChg chg="del">
        <pc:chgData name="Green, Richard J" userId="a0cad057-83f5-47ac-8224-a191fe6ad76a" providerId="ADAL" clId="{33B59F58-4EE4-4088-BCC2-75AA41B938F7}" dt="2023-10-11T16:25:29.178" v="2796" actId="47"/>
        <pc:sldMkLst>
          <pc:docMk/>
          <pc:sldMk cId="1138349120" sldId="1240"/>
        </pc:sldMkLst>
      </pc:sldChg>
      <pc:sldChg chg="del">
        <pc:chgData name="Green, Richard J" userId="a0cad057-83f5-47ac-8224-a191fe6ad76a" providerId="ADAL" clId="{33B59F58-4EE4-4088-BCC2-75AA41B938F7}" dt="2023-10-11T16:25:29.178" v="2796" actId="47"/>
        <pc:sldMkLst>
          <pc:docMk/>
          <pc:sldMk cId="1386550217" sldId="1249"/>
        </pc:sldMkLst>
      </pc:sldChg>
      <pc:sldChg chg="del">
        <pc:chgData name="Green, Richard J" userId="a0cad057-83f5-47ac-8224-a191fe6ad76a" providerId="ADAL" clId="{33B59F58-4EE4-4088-BCC2-75AA41B938F7}" dt="2023-10-11T16:25:29.178" v="2796" actId="47"/>
        <pc:sldMkLst>
          <pc:docMk/>
          <pc:sldMk cId="3704818621" sldId="1250"/>
        </pc:sldMkLst>
      </pc:sldChg>
      <pc:sldChg chg="del">
        <pc:chgData name="Green, Richard J" userId="a0cad057-83f5-47ac-8224-a191fe6ad76a" providerId="ADAL" clId="{33B59F58-4EE4-4088-BCC2-75AA41B938F7}" dt="2023-10-11T16:25:29.178" v="2796" actId="47"/>
        <pc:sldMkLst>
          <pc:docMk/>
          <pc:sldMk cId="1264084350" sldId="1251"/>
        </pc:sldMkLst>
      </pc:sldChg>
      <pc:sldChg chg="del">
        <pc:chgData name="Green, Richard J" userId="a0cad057-83f5-47ac-8224-a191fe6ad76a" providerId="ADAL" clId="{33B59F58-4EE4-4088-BCC2-75AA41B938F7}" dt="2023-10-11T16:25:29.178" v="2796" actId="47"/>
        <pc:sldMkLst>
          <pc:docMk/>
          <pc:sldMk cId="2179142672" sldId="1252"/>
        </pc:sldMkLst>
      </pc:sldChg>
      <pc:sldChg chg="del">
        <pc:chgData name="Green, Richard J" userId="a0cad057-83f5-47ac-8224-a191fe6ad76a" providerId="ADAL" clId="{33B59F58-4EE4-4088-BCC2-75AA41B938F7}" dt="2023-10-11T16:25:29.178" v="2796" actId="47"/>
        <pc:sldMkLst>
          <pc:docMk/>
          <pc:sldMk cId="3840428817" sldId="1253"/>
        </pc:sldMkLst>
      </pc:sldChg>
      <pc:sldChg chg="del">
        <pc:chgData name="Green, Richard J" userId="a0cad057-83f5-47ac-8224-a191fe6ad76a" providerId="ADAL" clId="{33B59F58-4EE4-4088-BCC2-75AA41B938F7}" dt="2023-10-11T16:25:29.178" v="2796" actId="47"/>
        <pc:sldMkLst>
          <pc:docMk/>
          <pc:sldMk cId="3457786231" sldId="1259"/>
        </pc:sldMkLst>
      </pc:sldChg>
      <pc:sldChg chg="del">
        <pc:chgData name="Green, Richard J" userId="a0cad057-83f5-47ac-8224-a191fe6ad76a" providerId="ADAL" clId="{33B59F58-4EE4-4088-BCC2-75AA41B938F7}" dt="2023-10-11T16:25:29.178" v="2796" actId="47"/>
        <pc:sldMkLst>
          <pc:docMk/>
          <pc:sldMk cId="845766920" sldId="1260"/>
        </pc:sldMkLst>
      </pc:sldChg>
      <pc:sldChg chg="del">
        <pc:chgData name="Green, Richard J" userId="a0cad057-83f5-47ac-8224-a191fe6ad76a" providerId="ADAL" clId="{33B59F58-4EE4-4088-BCC2-75AA41B938F7}" dt="2023-10-11T16:25:29.178" v="2796" actId="47"/>
        <pc:sldMkLst>
          <pc:docMk/>
          <pc:sldMk cId="2193107060" sldId="1262"/>
        </pc:sldMkLst>
      </pc:sldChg>
      <pc:sldChg chg="del">
        <pc:chgData name="Green, Richard J" userId="a0cad057-83f5-47ac-8224-a191fe6ad76a" providerId="ADAL" clId="{33B59F58-4EE4-4088-BCC2-75AA41B938F7}" dt="2023-10-11T16:25:29.178" v="2796" actId="47"/>
        <pc:sldMkLst>
          <pc:docMk/>
          <pc:sldMk cId="453838382" sldId="1263"/>
        </pc:sldMkLst>
      </pc:sldChg>
      <pc:sldChg chg="del">
        <pc:chgData name="Green, Richard J" userId="a0cad057-83f5-47ac-8224-a191fe6ad76a" providerId="ADAL" clId="{33B59F58-4EE4-4088-BCC2-75AA41B938F7}" dt="2023-10-11T16:25:29.178" v="2796" actId="47"/>
        <pc:sldMkLst>
          <pc:docMk/>
          <pc:sldMk cId="2194829393" sldId="1264"/>
        </pc:sldMkLst>
      </pc:sldChg>
      <pc:sldChg chg="del">
        <pc:chgData name="Green, Richard J" userId="a0cad057-83f5-47ac-8224-a191fe6ad76a" providerId="ADAL" clId="{33B59F58-4EE4-4088-BCC2-75AA41B938F7}" dt="2023-10-11T16:25:29.178" v="2796" actId="47"/>
        <pc:sldMkLst>
          <pc:docMk/>
          <pc:sldMk cId="1013030686" sldId="1265"/>
        </pc:sldMkLst>
      </pc:sldChg>
      <pc:sldChg chg="del">
        <pc:chgData name="Green, Richard J" userId="a0cad057-83f5-47ac-8224-a191fe6ad76a" providerId="ADAL" clId="{33B59F58-4EE4-4088-BCC2-75AA41B938F7}" dt="2023-10-11T16:25:29.178" v="2796" actId="47"/>
        <pc:sldMkLst>
          <pc:docMk/>
          <pc:sldMk cId="3529959439" sldId="1441"/>
        </pc:sldMkLst>
      </pc:sldChg>
      <pc:sldChg chg="addSp modSp mod ord modNotesTx">
        <pc:chgData name="Green, Richard J" userId="a0cad057-83f5-47ac-8224-a191fe6ad76a" providerId="ADAL" clId="{33B59F58-4EE4-4088-BCC2-75AA41B938F7}" dt="2023-10-12T09:29:50.864" v="2816" actId="207"/>
        <pc:sldMkLst>
          <pc:docMk/>
          <pc:sldMk cId="1969717444" sldId="1442"/>
        </pc:sldMkLst>
        <pc:spChg chg="mod">
          <ac:chgData name="Green, Richard J" userId="a0cad057-83f5-47ac-8224-a191fe6ad76a" providerId="ADAL" clId="{33B59F58-4EE4-4088-BCC2-75AA41B938F7}" dt="2023-10-11T11:31:37.083" v="1096" actId="1076"/>
          <ac:spMkLst>
            <pc:docMk/>
            <pc:sldMk cId="1969717444" sldId="1442"/>
            <ac:spMk id="13" creationId="{A01445B1-4A7D-415C-ACFA-FD0533F2FB0E}"/>
          </ac:spMkLst>
        </pc:spChg>
        <pc:graphicFrameChg chg="mod">
          <ac:chgData name="Green, Richard J" userId="a0cad057-83f5-47ac-8224-a191fe6ad76a" providerId="ADAL" clId="{33B59F58-4EE4-4088-BCC2-75AA41B938F7}" dt="2023-10-12T09:29:50.864" v="2816" actId="207"/>
          <ac:graphicFrameMkLst>
            <pc:docMk/>
            <pc:sldMk cId="1969717444" sldId="1442"/>
            <ac:graphicFrameMk id="9" creationId="{1BD0F5F5-D53D-453A-BD01-D7D7DCD8F244}"/>
          </ac:graphicFrameMkLst>
        </pc:graphicFrameChg>
        <pc:cxnChg chg="add mod">
          <ac:chgData name="Green, Richard J" userId="a0cad057-83f5-47ac-8224-a191fe6ad76a" providerId="ADAL" clId="{33B59F58-4EE4-4088-BCC2-75AA41B938F7}" dt="2023-10-11T11:32:03.161" v="1100" actId="1582"/>
          <ac:cxnSpMkLst>
            <pc:docMk/>
            <pc:sldMk cId="1969717444" sldId="1442"/>
            <ac:cxnSpMk id="7" creationId="{FB40EAB5-A167-B617-1C87-69AD410DF894}"/>
          </ac:cxnSpMkLst>
        </pc:cxnChg>
        <pc:cxnChg chg="add mod">
          <ac:chgData name="Green, Richard J" userId="a0cad057-83f5-47ac-8224-a191fe6ad76a" providerId="ADAL" clId="{33B59F58-4EE4-4088-BCC2-75AA41B938F7}" dt="2023-10-11T11:32:26.827" v="1105" actId="208"/>
          <ac:cxnSpMkLst>
            <pc:docMk/>
            <pc:sldMk cId="1969717444" sldId="1442"/>
            <ac:cxnSpMk id="8" creationId="{DCA529A1-0AF7-5269-4C77-808F3ED53E5D}"/>
          </ac:cxnSpMkLst>
        </pc:cxnChg>
      </pc:sldChg>
      <pc:sldChg chg="del">
        <pc:chgData name="Green, Richard J" userId="a0cad057-83f5-47ac-8224-a191fe6ad76a" providerId="ADAL" clId="{33B59F58-4EE4-4088-BCC2-75AA41B938F7}" dt="2023-10-11T16:25:29.178" v="2796" actId="47"/>
        <pc:sldMkLst>
          <pc:docMk/>
          <pc:sldMk cId="2324783121" sldId="1443"/>
        </pc:sldMkLst>
      </pc:sldChg>
      <pc:sldChg chg="del">
        <pc:chgData name="Green, Richard J" userId="a0cad057-83f5-47ac-8224-a191fe6ad76a" providerId="ADAL" clId="{33B59F58-4EE4-4088-BCC2-75AA41B938F7}" dt="2023-10-11T16:25:29.178" v="2796" actId="47"/>
        <pc:sldMkLst>
          <pc:docMk/>
          <pc:sldMk cId="596972172" sldId="1446"/>
        </pc:sldMkLst>
      </pc:sldChg>
      <pc:sldChg chg="del">
        <pc:chgData name="Green, Richard J" userId="a0cad057-83f5-47ac-8224-a191fe6ad76a" providerId="ADAL" clId="{33B59F58-4EE4-4088-BCC2-75AA41B938F7}" dt="2023-10-11T16:25:29.178" v="2796" actId="47"/>
        <pc:sldMkLst>
          <pc:docMk/>
          <pc:sldMk cId="2135193895" sldId="1447"/>
        </pc:sldMkLst>
      </pc:sldChg>
      <pc:sldChg chg="del">
        <pc:chgData name="Green, Richard J" userId="a0cad057-83f5-47ac-8224-a191fe6ad76a" providerId="ADAL" clId="{33B59F58-4EE4-4088-BCC2-75AA41B938F7}" dt="2023-10-11T16:25:29.178" v="2796" actId="47"/>
        <pc:sldMkLst>
          <pc:docMk/>
          <pc:sldMk cId="974074330" sldId="1448"/>
        </pc:sldMkLst>
      </pc:sldChg>
      <pc:sldChg chg="del">
        <pc:chgData name="Green, Richard J" userId="a0cad057-83f5-47ac-8224-a191fe6ad76a" providerId="ADAL" clId="{33B59F58-4EE4-4088-BCC2-75AA41B938F7}" dt="2023-10-11T16:25:29.178" v="2796" actId="47"/>
        <pc:sldMkLst>
          <pc:docMk/>
          <pc:sldMk cId="3535192186" sldId="1449"/>
        </pc:sldMkLst>
      </pc:sldChg>
      <pc:sldChg chg="del">
        <pc:chgData name="Green, Richard J" userId="a0cad057-83f5-47ac-8224-a191fe6ad76a" providerId="ADAL" clId="{33B59F58-4EE4-4088-BCC2-75AA41B938F7}" dt="2023-10-11T16:25:29.178" v="2796" actId="47"/>
        <pc:sldMkLst>
          <pc:docMk/>
          <pc:sldMk cId="2404724821" sldId="1450"/>
        </pc:sldMkLst>
      </pc:sldChg>
      <pc:sldChg chg="del">
        <pc:chgData name="Green, Richard J" userId="a0cad057-83f5-47ac-8224-a191fe6ad76a" providerId="ADAL" clId="{33B59F58-4EE4-4088-BCC2-75AA41B938F7}" dt="2023-10-11T16:25:29.178" v="2796" actId="47"/>
        <pc:sldMkLst>
          <pc:docMk/>
          <pc:sldMk cId="1760696043" sldId="1451"/>
        </pc:sldMkLst>
      </pc:sldChg>
      <pc:sldChg chg="del">
        <pc:chgData name="Green, Richard J" userId="a0cad057-83f5-47ac-8224-a191fe6ad76a" providerId="ADAL" clId="{33B59F58-4EE4-4088-BCC2-75AA41B938F7}" dt="2023-10-11T16:25:29.178" v="2796" actId="47"/>
        <pc:sldMkLst>
          <pc:docMk/>
          <pc:sldMk cId="2117929108" sldId="1453"/>
        </pc:sldMkLst>
      </pc:sldChg>
      <pc:sldChg chg="del">
        <pc:chgData name="Green, Richard J" userId="a0cad057-83f5-47ac-8224-a191fe6ad76a" providerId="ADAL" clId="{33B59F58-4EE4-4088-BCC2-75AA41B938F7}" dt="2023-10-11T16:25:29.178" v="2796" actId="47"/>
        <pc:sldMkLst>
          <pc:docMk/>
          <pc:sldMk cId="1845973735" sldId="1454"/>
        </pc:sldMkLst>
      </pc:sldChg>
      <pc:sldChg chg="del">
        <pc:chgData name="Green, Richard J" userId="a0cad057-83f5-47ac-8224-a191fe6ad76a" providerId="ADAL" clId="{33B59F58-4EE4-4088-BCC2-75AA41B938F7}" dt="2023-10-11T16:25:29.178" v="2796" actId="47"/>
        <pc:sldMkLst>
          <pc:docMk/>
          <pc:sldMk cId="603810301" sldId="1455"/>
        </pc:sldMkLst>
      </pc:sldChg>
      <pc:sldChg chg="del">
        <pc:chgData name="Green, Richard J" userId="a0cad057-83f5-47ac-8224-a191fe6ad76a" providerId="ADAL" clId="{33B59F58-4EE4-4088-BCC2-75AA41B938F7}" dt="2023-10-11T16:25:29.178" v="2796" actId="47"/>
        <pc:sldMkLst>
          <pc:docMk/>
          <pc:sldMk cId="644150094" sldId="1456"/>
        </pc:sldMkLst>
      </pc:sldChg>
      <pc:sldChg chg="del">
        <pc:chgData name="Green, Richard J" userId="a0cad057-83f5-47ac-8224-a191fe6ad76a" providerId="ADAL" clId="{33B59F58-4EE4-4088-BCC2-75AA41B938F7}" dt="2023-10-11T16:25:29.178" v="2796" actId="47"/>
        <pc:sldMkLst>
          <pc:docMk/>
          <pc:sldMk cId="809889300" sldId="1457"/>
        </pc:sldMkLst>
      </pc:sldChg>
      <pc:sldChg chg="del">
        <pc:chgData name="Green, Richard J" userId="a0cad057-83f5-47ac-8224-a191fe6ad76a" providerId="ADAL" clId="{33B59F58-4EE4-4088-BCC2-75AA41B938F7}" dt="2023-10-11T16:25:29.178" v="2796" actId="47"/>
        <pc:sldMkLst>
          <pc:docMk/>
          <pc:sldMk cId="1607601918" sldId="1458"/>
        </pc:sldMkLst>
      </pc:sldChg>
      <pc:sldChg chg="del">
        <pc:chgData name="Green, Richard J" userId="a0cad057-83f5-47ac-8224-a191fe6ad76a" providerId="ADAL" clId="{33B59F58-4EE4-4088-BCC2-75AA41B938F7}" dt="2023-10-11T16:25:29.178" v="2796" actId="47"/>
        <pc:sldMkLst>
          <pc:docMk/>
          <pc:sldMk cId="4168917887" sldId="1459"/>
        </pc:sldMkLst>
      </pc:sldChg>
      <pc:sldChg chg="del">
        <pc:chgData name="Green, Richard J" userId="a0cad057-83f5-47ac-8224-a191fe6ad76a" providerId="ADAL" clId="{33B59F58-4EE4-4088-BCC2-75AA41B938F7}" dt="2023-10-11T16:25:29.178" v="2796" actId="47"/>
        <pc:sldMkLst>
          <pc:docMk/>
          <pc:sldMk cId="4143500630" sldId="1460"/>
        </pc:sldMkLst>
      </pc:sldChg>
      <pc:sldChg chg="del">
        <pc:chgData name="Green, Richard J" userId="a0cad057-83f5-47ac-8224-a191fe6ad76a" providerId="ADAL" clId="{33B59F58-4EE4-4088-BCC2-75AA41B938F7}" dt="2023-10-11T16:25:29.178" v="2796" actId="47"/>
        <pc:sldMkLst>
          <pc:docMk/>
          <pc:sldMk cId="579807069" sldId="1461"/>
        </pc:sldMkLst>
      </pc:sldChg>
      <pc:sldChg chg="del">
        <pc:chgData name="Green, Richard J" userId="a0cad057-83f5-47ac-8224-a191fe6ad76a" providerId="ADAL" clId="{33B59F58-4EE4-4088-BCC2-75AA41B938F7}" dt="2023-10-11T16:25:29.178" v="2796" actId="47"/>
        <pc:sldMkLst>
          <pc:docMk/>
          <pc:sldMk cId="1281294588" sldId="1462"/>
        </pc:sldMkLst>
      </pc:sldChg>
      <pc:sldChg chg="del">
        <pc:chgData name="Green, Richard J" userId="a0cad057-83f5-47ac-8224-a191fe6ad76a" providerId="ADAL" clId="{33B59F58-4EE4-4088-BCC2-75AA41B938F7}" dt="2023-10-11T16:25:29.178" v="2796" actId="47"/>
        <pc:sldMkLst>
          <pc:docMk/>
          <pc:sldMk cId="2586435054" sldId="1463"/>
        </pc:sldMkLst>
      </pc:sldChg>
      <pc:sldChg chg="del">
        <pc:chgData name="Green, Richard J" userId="a0cad057-83f5-47ac-8224-a191fe6ad76a" providerId="ADAL" clId="{33B59F58-4EE4-4088-BCC2-75AA41B938F7}" dt="2023-10-11T16:25:29.178" v="2796" actId="47"/>
        <pc:sldMkLst>
          <pc:docMk/>
          <pc:sldMk cId="947258863" sldId="1464"/>
        </pc:sldMkLst>
      </pc:sldChg>
      <pc:sldChg chg="del">
        <pc:chgData name="Green, Richard J" userId="a0cad057-83f5-47ac-8224-a191fe6ad76a" providerId="ADAL" clId="{33B59F58-4EE4-4088-BCC2-75AA41B938F7}" dt="2023-10-11T16:25:29.178" v="2796" actId="47"/>
        <pc:sldMkLst>
          <pc:docMk/>
          <pc:sldMk cId="2787641342" sldId="1465"/>
        </pc:sldMkLst>
      </pc:sldChg>
      <pc:sldChg chg="del">
        <pc:chgData name="Green, Richard J" userId="a0cad057-83f5-47ac-8224-a191fe6ad76a" providerId="ADAL" clId="{33B59F58-4EE4-4088-BCC2-75AA41B938F7}" dt="2023-10-11T16:25:29.178" v="2796" actId="47"/>
        <pc:sldMkLst>
          <pc:docMk/>
          <pc:sldMk cId="2344245274" sldId="1466"/>
        </pc:sldMkLst>
      </pc:sldChg>
      <pc:sldChg chg="del">
        <pc:chgData name="Green, Richard J" userId="a0cad057-83f5-47ac-8224-a191fe6ad76a" providerId="ADAL" clId="{33B59F58-4EE4-4088-BCC2-75AA41B938F7}" dt="2023-10-11T16:25:29.178" v="2796" actId="47"/>
        <pc:sldMkLst>
          <pc:docMk/>
          <pc:sldMk cId="1588677334" sldId="1467"/>
        </pc:sldMkLst>
      </pc:sldChg>
      <pc:sldChg chg="del">
        <pc:chgData name="Green, Richard J" userId="a0cad057-83f5-47ac-8224-a191fe6ad76a" providerId="ADAL" clId="{33B59F58-4EE4-4088-BCC2-75AA41B938F7}" dt="2023-10-11T16:25:29.178" v="2796" actId="47"/>
        <pc:sldMkLst>
          <pc:docMk/>
          <pc:sldMk cId="2451098740" sldId="1468"/>
        </pc:sldMkLst>
      </pc:sldChg>
      <pc:sldChg chg="del">
        <pc:chgData name="Green, Richard J" userId="a0cad057-83f5-47ac-8224-a191fe6ad76a" providerId="ADAL" clId="{33B59F58-4EE4-4088-BCC2-75AA41B938F7}" dt="2023-10-11T16:25:29.178" v="2796" actId="47"/>
        <pc:sldMkLst>
          <pc:docMk/>
          <pc:sldMk cId="222909841" sldId="1469"/>
        </pc:sldMkLst>
      </pc:sldChg>
      <pc:sldChg chg="del">
        <pc:chgData name="Green, Richard J" userId="a0cad057-83f5-47ac-8224-a191fe6ad76a" providerId="ADAL" clId="{33B59F58-4EE4-4088-BCC2-75AA41B938F7}" dt="2023-10-11T16:25:29.178" v="2796" actId="47"/>
        <pc:sldMkLst>
          <pc:docMk/>
          <pc:sldMk cId="1082640982" sldId="1470"/>
        </pc:sldMkLst>
      </pc:sldChg>
      <pc:sldChg chg="del">
        <pc:chgData name="Green, Richard J" userId="a0cad057-83f5-47ac-8224-a191fe6ad76a" providerId="ADAL" clId="{33B59F58-4EE4-4088-BCC2-75AA41B938F7}" dt="2023-10-11T16:25:29.178" v="2796" actId="47"/>
        <pc:sldMkLst>
          <pc:docMk/>
          <pc:sldMk cId="348705367" sldId="1471"/>
        </pc:sldMkLst>
      </pc:sldChg>
      <pc:sldChg chg="del">
        <pc:chgData name="Green, Richard J" userId="a0cad057-83f5-47ac-8224-a191fe6ad76a" providerId="ADAL" clId="{33B59F58-4EE4-4088-BCC2-75AA41B938F7}" dt="2023-10-11T16:25:29.178" v="2796" actId="47"/>
        <pc:sldMkLst>
          <pc:docMk/>
          <pc:sldMk cId="838281897" sldId="1472"/>
        </pc:sldMkLst>
      </pc:sldChg>
      <pc:sldChg chg="del">
        <pc:chgData name="Green, Richard J" userId="a0cad057-83f5-47ac-8224-a191fe6ad76a" providerId="ADAL" clId="{33B59F58-4EE4-4088-BCC2-75AA41B938F7}" dt="2023-10-11T16:25:29.178" v="2796" actId="47"/>
        <pc:sldMkLst>
          <pc:docMk/>
          <pc:sldMk cId="1144123129" sldId="1474"/>
        </pc:sldMkLst>
      </pc:sldChg>
      <pc:sldChg chg="del">
        <pc:chgData name="Green, Richard J" userId="a0cad057-83f5-47ac-8224-a191fe6ad76a" providerId="ADAL" clId="{33B59F58-4EE4-4088-BCC2-75AA41B938F7}" dt="2023-10-11T16:25:29.178" v="2796" actId="47"/>
        <pc:sldMkLst>
          <pc:docMk/>
          <pc:sldMk cId="2339763906" sldId="1475"/>
        </pc:sldMkLst>
      </pc:sldChg>
      <pc:sldChg chg="del">
        <pc:chgData name="Green, Richard J" userId="a0cad057-83f5-47ac-8224-a191fe6ad76a" providerId="ADAL" clId="{33B59F58-4EE4-4088-BCC2-75AA41B938F7}" dt="2023-10-11T16:25:29.178" v="2796" actId="47"/>
        <pc:sldMkLst>
          <pc:docMk/>
          <pc:sldMk cId="859027146" sldId="1476"/>
        </pc:sldMkLst>
      </pc:sldChg>
      <pc:sldChg chg="del">
        <pc:chgData name="Green, Richard J" userId="a0cad057-83f5-47ac-8224-a191fe6ad76a" providerId="ADAL" clId="{33B59F58-4EE4-4088-BCC2-75AA41B938F7}" dt="2023-10-11T16:25:29.178" v="2796" actId="47"/>
        <pc:sldMkLst>
          <pc:docMk/>
          <pc:sldMk cId="979259408" sldId="1477"/>
        </pc:sldMkLst>
      </pc:sldChg>
      <pc:sldChg chg="del">
        <pc:chgData name="Green, Richard J" userId="a0cad057-83f5-47ac-8224-a191fe6ad76a" providerId="ADAL" clId="{33B59F58-4EE4-4088-BCC2-75AA41B938F7}" dt="2023-10-11T16:25:29.178" v="2796" actId="47"/>
        <pc:sldMkLst>
          <pc:docMk/>
          <pc:sldMk cId="2581718385" sldId="1478"/>
        </pc:sldMkLst>
      </pc:sldChg>
      <pc:sldChg chg="del">
        <pc:chgData name="Green, Richard J" userId="a0cad057-83f5-47ac-8224-a191fe6ad76a" providerId="ADAL" clId="{33B59F58-4EE4-4088-BCC2-75AA41B938F7}" dt="2023-10-11T16:25:29.178" v="2796" actId="47"/>
        <pc:sldMkLst>
          <pc:docMk/>
          <pc:sldMk cId="2954491538" sldId="1479"/>
        </pc:sldMkLst>
      </pc:sldChg>
      <pc:sldChg chg="del">
        <pc:chgData name="Green, Richard J" userId="a0cad057-83f5-47ac-8224-a191fe6ad76a" providerId="ADAL" clId="{33B59F58-4EE4-4088-BCC2-75AA41B938F7}" dt="2023-10-11T16:25:29.178" v="2796" actId="47"/>
        <pc:sldMkLst>
          <pc:docMk/>
          <pc:sldMk cId="651004208" sldId="1480"/>
        </pc:sldMkLst>
      </pc:sldChg>
      <pc:sldChg chg="del">
        <pc:chgData name="Green, Richard J" userId="a0cad057-83f5-47ac-8224-a191fe6ad76a" providerId="ADAL" clId="{33B59F58-4EE4-4088-BCC2-75AA41B938F7}" dt="2023-10-11T16:25:29.178" v="2796" actId="47"/>
        <pc:sldMkLst>
          <pc:docMk/>
          <pc:sldMk cId="2627061604" sldId="1481"/>
        </pc:sldMkLst>
      </pc:sldChg>
      <pc:sldChg chg="addSp delSp modSp new mod ord modNotesTx">
        <pc:chgData name="Green, Richard J" userId="a0cad057-83f5-47ac-8224-a191fe6ad76a" providerId="ADAL" clId="{33B59F58-4EE4-4088-BCC2-75AA41B938F7}" dt="2023-10-12T09:31:20.336" v="2821" actId="692"/>
        <pc:sldMkLst>
          <pc:docMk/>
          <pc:sldMk cId="2122877285" sldId="1482"/>
        </pc:sldMkLst>
        <pc:spChg chg="del">
          <ac:chgData name="Green, Richard J" userId="a0cad057-83f5-47ac-8224-a191fe6ad76a" providerId="ADAL" clId="{33B59F58-4EE4-4088-BCC2-75AA41B938F7}" dt="2023-10-11T10:40:35.041" v="40" actId="1957"/>
          <ac:spMkLst>
            <pc:docMk/>
            <pc:sldMk cId="2122877285" sldId="1482"/>
            <ac:spMk id="2" creationId="{B60DA4FC-1385-5424-BE28-BFA21314F9AF}"/>
          </ac:spMkLst>
        </pc:spChg>
        <pc:spChg chg="mod">
          <ac:chgData name="Green, Richard J" userId="a0cad057-83f5-47ac-8224-a191fe6ad76a" providerId="ADAL" clId="{33B59F58-4EE4-4088-BCC2-75AA41B938F7}" dt="2023-10-11T10:47:59.705" v="99" actId="20577"/>
          <ac:spMkLst>
            <pc:docMk/>
            <pc:sldMk cId="2122877285" sldId="1482"/>
            <ac:spMk id="5" creationId="{1A4967A9-6568-54CF-F2E7-39A2307755E6}"/>
          </ac:spMkLst>
        </pc:spChg>
        <pc:spChg chg="add mod">
          <ac:chgData name="Green, Richard J" userId="a0cad057-83f5-47ac-8224-a191fe6ad76a" providerId="ADAL" clId="{33B59F58-4EE4-4088-BCC2-75AA41B938F7}" dt="2023-10-11T10:48:15.721" v="107" actId="1076"/>
          <ac:spMkLst>
            <pc:docMk/>
            <pc:sldMk cId="2122877285" sldId="1482"/>
            <ac:spMk id="9" creationId="{B9A88DA2-EDF4-1AD7-008F-A99D55163201}"/>
          </ac:spMkLst>
        </pc:spChg>
        <pc:spChg chg="add mod">
          <ac:chgData name="Green, Richard J" userId="a0cad057-83f5-47ac-8224-a191fe6ad76a" providerId="ADAL" clId="{33B59F58-4EE4-4088-BCC2-75AA41B938F7}" dt="2023-10-11T10:48:33.418" v="128" actId="1076"/>
          <ac:spMkLst>
            <pc:docMk/>
            <pc:sldMk cId="2122877285" sldId="1482"/>
            <ac:spMk id="10" creationId="{5C20AF79-81F4-6D11-7FE3-17682726E168}"/>
          </ac:spMkLst>
        </pc:spChg>
        <pc:graphicFrameChg chg="add mod">
          <ac:chgData name="Green, Richard J" userId="a0cad057-83f5-47ac-8224-a191fe6ad76a" providerId="ADAL" clId="{33B59F58-4EE4-4088-BCC2-75AA41B938F7}" dt="2023-10-12T09:31:20.336" v="2821" actId="692"/>
          <ac:graphicFrameMkLst>
            <pc:docMk/>
            <pc:sldMk cId="2122877285" sldId="1482"/>
            <ac:graphicFrameMk id="8" creationId="{A474B103-0E35-4183-F456-A6E540A1334B}"/>
          </ac:graphicFrameMkLst>
        </pc:graphicFrameChg>
      </pc:sldChg>
      <pc:sldChg chg="addSp modSp new del mod">
        <pc:chgData name="Green, Richard J" userId="a0cad057-83f5-47ac-8224-a191fe6ad76a" providerId="ADAL" clId="{33B59F58-4EE4-4088-BCC2-75AA41B938F7}" dt="2023-10-11T10:39:28.668" v="37" actId="47"/>
        <pc:sldMkLst>
          <pc:docMk/>
          <pc:sldMk cId="3654541086" sldId="1482"/>
        </pc:sldMkLst>
        <pc:spChg chg="add mod">
          <ac:chgData name="Green, Richard J" userId="a0cad057-83f5-47ac-8224-a191fe6ad76a" providerId="ADAL" clId="{33B59F58-4EE4-4088-BCC2-75AA41B938F7}" dt="2023-10-11T10:37:57.261" v="30" actId="207"/>
          <ac:spMkLst>
            <pc:docMk/>
            <pc:sldMk cId="3654541086" sldId="1482"/>
            <ac:spMk id="9" creationId="{33DE0E77-C339-7162-5A4D-B5085C5DC31B}"/>
          </ac:spMkLst>
        </pc:spChg>
        <pc:picChg chg="add mod">
          <ac:chgData name="Green, Richard J" userId="a0cad057-83f5-47ac-8224-a191fe6ad76a" providerId="ADAL" clId="{33B59F58-4EE4-4088-BCC2-75AA41B938F7}" dt="2023-10-11T10:29:32.647" v="12" actId="1076"/>
          <ac:picMkLst>
            <pc:docMk/>
            <pc:sldMk cId="3654541086" sldId="1482"/>
            <ac:picMk id="8" creationId="{4F7FF4B2-5DC0-CE53-45E3-8B2B04100D75}"/>
          </ac:picMkLst>
        </pc:picChg>
      </pc:sldChg>
      <pc:sldChg chg="modSp add del">
        <pc:chgData name="Green, Richard J" userId="a0cad057-83f5-47ac-8224-a191fe6ad76a" providerId="ADAL" clId="{33B59F58-4EE4-4088-BCC2-75AA41B938F7}" dt="2023-10-11T11:04:37.938" v="272" actId="47"/>
        <pc:sldMkLst>
          <pc:docMk/>
          <pc:sldMk cId="3589150992" sldId="1483"/>
        </pc:sldMkLst>
        <pc:graphicFrameChg chg="mod">
          <ac:chgData name="Green, Richard J" userId="a0cad057-83f5-47ac-8224-a191fe6ad76a" providerId="ADAL" clId="{33B59F58-4EE4-4088-BCC2-75AA41B938F7}" dt="2023-10-11T10:48:51.835" v="130" actId="1957"/>
          <ac:graphicFrameMkLst>
            <pc:docMk/>
            <pc:sldMk cId="3589150992" sldId="1483"/>
            <ac:graphicFrameMk id="8" creationId="{A474B103-0E35-4183-F456-A6E540A1334B}"/>
          </ac:graphicFrameMkLst>
        </pc:graphicFrameChg>
      </pc:sldChg>
      <pc:sldChg chg="add del">
        <pc:chgData name="Green, Richard J" userId="a0cad057-83f5-47ac-8224-a191fe6ad76a" providerId="ADAL" clId="{33B59F58-4EE4-4088-BCC2-75AA41B938F7}" dt="2023-10-11T10:50:22.028" v="132" actId="47"/>
        <pc:sldMkLst>
          <pc:docMk/>
          <pc:sldMk cId="708592002" sldId="1484"/>
        </pc:sldMkLst>
      </pc:sldChg>
      <pc:sldChg chg="addSp modSp add del mod ord modAnim">
        <pc:chgData name="Green, Richard J" userId="a0cad057-83f5-47ac-8224-a191fe6ad76a" providerId="ADAL" clId="{33B59F58-4EE4-4088-BCC2-75AA41B938F7}" dt="2023-10-11T14:22:28.871" v="1130" actId="47"/>
        <pc:sldMkLst>
          <pc:docMk/>
          <pc:sldMk cId="1953232767" sldId="1484"/>
        </pc:sldMkLst>
        <pc:spChg chg="add mod">
          <ac:chgData name="Green, Richard J" userId="a0cad057-83f5-47ac-8224-a191fe6ad76a" providerId="ADAL" clId="{33B59F58-4EE4-4088-BCC2-75AA41B938F7}" dt="2023-10-11T11:02:28.748" v="255" actId="14100"/>
          <ac:spMkLst>
            <pc:docMk/>
            <pc:sldMk cId="1953232767" sldId="1484"/>
            <ac:spMk id="2" creationId="{5A2C1547-90D5-9C56-3ED9-15EA9E12AFD7}"/>
          </ac:spMkLst>
        </pc:spChg>
        <pc:spChg chg="mod">
          <ac:chgData name="Green, Richard J" userId="a0cad057-83f5-47ac-8224-a191fe6ad76a" providerId="ADAL" clId="{33B59F58-4EE4-4088-BCC2-75AA41B938F7}" dt="2023-10-11T11:00:25.026" v="245" actId="6549"/>
          <ac:spMkLst>
            <pc:docMk/>
            <pc:sldMk cId="1953232767" sldId="1484"/>
            <ac:spMk id="5" creationId="{1A4967A9-6568-54CF-F2E7-39A2307755E6}"/>
          </ac:spMkLst>
        </pc:spChg>
        <pc:spChg chg="mod">
          <ac:chgData name="Green, Richard J" userId="a0cad057-83f5-47ac-8224-a191fe6ad76a" providerId="ADAL" clId="{33B59F58-4EE4-4088-BCC2-75AA41B938F7}" dt="2023-10-11T10:58:27.404" v="198" actId="6549"/>
          <ac:spMkLst>
            <pc:docMk/>
            <pc:sldMk cId="1953232767" sldId="1484"/>
            <ac:spMk id="10" creationId="{5C20AF79-81F4-6D11-7FE3-17682726E168}"/>
          </ac:spMkLst>
        </pc:spChg>
        <pc:graphicFrameChg chg="mod">
          <ac:chgData name="Green, Richard J" userId="a0cad057-83f5-47ac-8224-a191fe6ad76a" providerId="ADAL" clId="{33B59F58-4EE4-4088-BCC2-75AA41B938F7}" dt="2023-10-11T11:01:56.958" v="252" actId="207"/>
          <ac:graphicFrameMkLst>
            <pc:docMk/>
            <pc:sldMk cId="1953232767" sldId="1484"/>
            <ac:graphicFrameMk id="8" creationId="{A474B103-0E35-4183-F456-A6E540A1334B}"/>
          </ac:graphicFrameMkLst>
        </pc:graphicFrameChg>
      </pc:sldChg>
      <pc:sldChg chg="modSp add mod ord modNotesTx">
        <pc:chgData name="Green, Richard J" userId="a0cad057-83f5-47ac-8224-a191fe6ad76a" providerId="ADAL" clId="{33B59F58-4EE4-4088-BCC2-75AA41B938F7}" dt="2023-10-12T09:31:25.354" v="2822" actId="692"/>
        <pc:sldMkLst>
          <pc:docMk/>
          <pc:sldMk cId="3267709761" sldId="1485"/>
        </pc:sldMkLst>
        <pc:graphicFrameChg chg="mod">
          <ac:chgData name="Green, Richard J" userId="a0cad057-83f5-47ac-8224-a191fe6ad76a" providerId="ADAL" clId="{33B59F58-4EE4-4088-BCC2-75AA41B938F7}" dt="2023-10-12T09:31:25.354" v="2822" actId="692"/>
          <ac:graphicFrameMkLst>
            <pc:docMk/>
            <pc:sldMk cId="3267709761" sldId="1485"/>
            <ac:graphicFrameMk id="8" creationId="{A474B103-0E35-4183-F456-A6E540A1334B}"/>
          </ac:graphicFrameMkLst>
        </pc:graphicFrameChg>
      </pc:sldChg>
      <pc:sldChg chg="modSp add mod">
        <pc:chgData name="Green, Richard J" userId="a0cad057-83f5-47ac-8224-a191fe6ad76a" providerId="ADAL" clId="{33B59F58-4EE4-4088-BCC2-75AA41B938F7}" dt="2023-10-12T09:28:31.825" v="2806" actId="207"/>
        <pc:sldMkLst>
          <pc:docMk/>
          <pc:sldMk cId="2719543536" sldId="1486"/>
        </pc:sldMkLst>
        <pc:spChg chg="mod">
          <ac:chgData name="Green, Richard J" userId="a0cad057-83f5-47ac-8224-a191fe6ad76a" providerId="ADAL" clId="{33B59F58-4EE4-4088-BCC2-75AA41B938F7}" dt="2023-10-11T11:08:56.175" v="275" actId="207"/>
          <ac:spMkLst>
            <pc:docMk/>
            <pc:sldMk cId="2719543536" sldId="1486"/>
            <ac:spMk id="2" creationId="{73230CBA-F06F-04B7-8CDF-ACA351A972F6}"/>
          </ac:spMkLst>
        </pc:spChg>
        <pc:spChg chg="mod">
          <ac:chgData name="Green, Richard J" userId="a0cad057-83f5-47ac-8224-a191fe6ad76a" providerId="ADAL" clId="{33B59F58-4EE4-4088-BCC2-75AA41B938F7}" dt="2023-10-11T11:08:54.367" v="274" actId="207"/>
          <ac:spMkLst>
            <pc:docMk/>
            <pc:sldMk cId="2719543536" sldId="1486"/>
            <ac:spMk id="6" creationId="{FB1B3125-3CD4-B239-568E-C2CF2B9066DE}"/>
          </ac:spMkLst>
        </pc:spChg>
        <pc:spChg chg="mod">
          <ac:chgData name="Green, Richard J" userId="a0cad057-83f5-47ac-8224-a191fe6ad76a" providerId="ADAL" clId="{33B59F58-4EE4-4088-BCC2-75AA41B938F7}" dt="2023-10-12T09:28:31.825" v="2806" actId="207"/>
          <ac:spMkLst>
            <pc:docMk/>
            <pc:sldMk cId="2719543536" sldId="1486"/>
            <ac:spMk id="9" creationId="{B7D8B770-5E97-3200-175B-4A325AFA755E}"/>
          </ac:spMkLst>
        </pc:spChg>
        <pc:spChg chg="mod">
          <ac:chgData name="Green, Richard J" userId="a0cad057-83f5-47ac-8224-a191fe6ad76a" providerId="ADAL" clId="{33B59F58-4EE4-4088-BCC2-75AA41B938F7}" dt="2023-10-12T09:28:31.825" v="2806" actId="207"/>
          <ac:spMkLst>
            <pc:docMk/>
            <pc:sldMk cId="2719543536" sldId="1486"/>
            <ac:spMk id="10" creationId="{B69F0FFC-1BDD-4F83-B673-BCDAC52EA239}"/>
          </ac:spMkLst>
        </pc:spChg>
      </pc:sldChg>
      <pc:sldChg chg="modSp add mod">
        <pc:chgData name="Green, Richard J" userId="a0cad057-83f5-47ac-8224-a191fe6ad76a" providerId="ADAL" clId="{33B59F58-4EE4-4088-BCC2-75AA41B938F7}" dt="2023-10-12T09:28:45.432" v="2807" actId="207"/>
        <pc:sldMkLst>
          <pc:docMk/>
          <pc:sldMk cId="2198462599" sldId="1487"/>
        </pc:sldMkLst>
        <pc:spChg chg="mod">
          <ac:chgData name="Green, Richard J" userId="a0cad057-83f5-47ac-8224-a191fe6ad76a" providerId="ADAL" clId="{33B59F58-4EE4-4088-BCC2-75AA41B938F7}" dt="2023-10-11T11:08:59.661" v="276" actId="207"/>
          <ac:spMkLst>
            <pc:docMk/>
            <pc:sldMk cId="2198462599" sldId="1487"/>
            <ac:spMk id="2" creationId="{73230CBA-F06F-04B7-8CDF-ACA351A972F6}"/>
          </ac:spMkLst>
        </pc:spChg>
        <pc:spChg chg="mod">
          <ac:chgData name="Green, Richard J" userId="a0cad057-83f5-47ac-8224-a191fe6ad76a" providerId="ADAL" clId="{33B59F58-4EE4-4088-BCC2-75AA41B938F7}" dt="2023-10-12T09:28:45.432" v="2807" actId="207"/>
          <ac:spMkLst>
            <pc:docMk/>
            <pc:sldMk cId="2198462599" sldId="1487"/>
            <ac:spMk id="9" creationId="{B7D8B770-5E97-3200-175B-4A325AFA755E}"/>
          </ac:spMkLst>
        </pc:spChg>
        <pc:spChg chg="mod">
          <ac:chgData name="Green, Richard J" userId="a0cad057-83f5-47ac-8224-a191fe6ad76a" providerId="ADAL" clId="{33B59F58-4EE4-4088-BCC2-75AA41B938F7}" dt="2023-10-12T09:28:45.432" v="2807" actId="207"/>
          <ac:spMkLst>
            <pc:docMk/>
            <pc:sldMk cId="2198462599" sldId="1487"/>
            <ac:spMk id="10" creationId="{B69F0FFC-1BDD-4F83-B673-BCDAC52EA239}"/>
          </ac:spMkLst>
        </pc:spChg>
      </pc:sldChg>
      <pc:sldChg chg="modSp add mod">
        <pc:chgData name="Green, Richard J" userId="a0cad057-83f5-47ac-8224-a191fe6ad76a" providerId="ADAL" clId="{33B59F58-4EE4-4088-BCC2-75AA41B938F7}" dt="2023-10-12T09:28:51.663" v="2808" actId="207"/>
        <pc:sldMkLst>
          <pc:docMk/>
          <pc:sldMk cId="1733336337" sldId="1488"/>
        </pc:sldMkLst>
        <pc:spChg chg="mod">
          <ac:chgData name="Green, Richard J" userId="a0cad057-83f5-47ac-8224-a191fe6ad76a" providerId="ADAL" clId="{33B59F58-4EE4-4088-BCC2-75AA41B938F7}" dt="2023-10-11T11:09:12.438" v="279" actId="207"/>
          <ac:spMkLst>
            <pc:docMk/>
            <pc:sldMk cId="1733336337" sldId="1488"/>
            <ac:spMk id="2" creationId="{73230CBA-F06F-04B7-8CDF-ACA351A972F6}"/>
          </ac:spMkLst>
        </pc:spChg>
        <pc:spChg chg="mod">
          <ac:chgData name="Green, Richard J" userId="a0cad057-83f5-47ac-8224-a191fe6ad76a" providerId="ADAL" clId="{33B59F58-4EE4-4088-BCC2-75AA41B938F7}" dt="2023-10-12T09:28:51.663" v="2808" actId="207"/>
          <ac:spMkLst>
            <pc:docMk/>
            <pc:sldMk cId="1733336337" sldId="1488"/>
            <ac:spMk id="9" creationId="{B7D8B770-5E97-3200-175B-4A325AFA755E}"/>
          </ac:spMkLst>
        </pc:spChg>
        <pc:spChg chg="mod">
          <ac:chgData name="Green, Richard J" userId="a0cad057-83f5-47ac-8224-a191fe6ad76a" providerId="ADAL" clId="{33B59F58-4EE4-4088-BCC2-75AA41B938F7}" dt="2023-10-11T11:09:15.984" v="280" actId="207"/>
          <ac:spMkLst>
            <pc:docMk/>
            <pc:sldMk cId="1733336337" sldId="1488"/>
            <ac:spMk id="10" creationId="{B69F0FFC-1BDD-4F83-B673-BCDAC52EA239}"/>
          </ac:spMkLst>
        </pc:spChg>
      </pc:sldChg>
      <pc:sldChg chg="modSp add mod">
        <pc:chgData name="Green, Richard J" userId="a0cad057-83f5-47ac-8224-a191fe6ad76a" providerId="ADAL" clId="{33B59F58-4EE4-4088-BCC2-75AA41B938F7}" dt="2023-10-12T09:29:32.873" v="2813" actId="207"/>
        <pc:sldMkLst>
          <pc:docMk/>
          <pc:sldMk cId="2384050872" sldId="1489"/>
        </pc:sldMkLst>
        <pc:spChg chg="mod">
          <ac:chgData name="Green, Richard J" userId="a0cad057-83f5-47ac-8224-a191fe6ad76a" providerId="ADAL" clId="{33B59F58-4EE4-4088-BCC2-75AA41B938F7}" dt="2023-10-11T11:09:21.911" v="282" actId="207"/>
          <ac:spMkLst>
            <pc:docMk/>
            <pc:sldMk cId="2384050872" sldId="1489"/>
            <ac:spMk id="2" creationId="{73230CBA-F06F-04B7-8CDF-ACA351A972F6}"/>
          </ac:spMkLst>
        </pc:spChg>
        <pc:spChg chg="mod">
          <ac:chgData name="Green, Richard J" userId="a0cad057-83f5-47ac-8224-a191fe6ad76a" providerId="ADAL" clId="{33B59F58-4EE4-4088-BCC2-75AA41B938F7}" dt="2023-10-11T11:09:20.956" v="281" actId="207"/>
          <ac:spMkLst>
            <pc:docMk/>
            <pc:sldMk cId="2384050872" sldId="1489"/>
            <ac:spMk id="6" creationId="{52704BAA-9736-BCB4-13E6-5F3B743405BA}"/>
          </ac:spMkLst>
        </pc:spChg>
        <pc:spChg chg="mod">
          <ac:chgData name="Green, Richard J" userId="a0cad057-83f5-47ac-8224-a191fe6ad76a" providerId="ADAL" clId="{33B59F58-4EE4-4088-BCC2-75AA41B938F7}" dt="2023-10-12T09:29:32.873" v="2813" actId="207"/>
          <ac:spMkLst>
            <pc:docMk/>
            <pc:sldMk cId="2384050872" sldId="1489"/>
            <ac:spMk id="9" creationId="{B7D8B770-5E97-3200-175B-4A325AFA755E}"/>
          </ac:spMkLst>
        </pc:spChg>
        <pc:graphicFrameChg chg="mod">
          <ac:chgData name="Green, Richard J" userId="a0cad057-83f5-47ac-8224-a191fe6ad76a" providerId="ADAL" clId="{33B59F58-4EE4-4088-BCC2-75AA41B938F7}" dt="2023-10-12T09:29:09.577" v="2810"/>
          <ac:graphicFrameMkLst>
            <pc:docMk/>
            <pc:sldMk cId="2384050872" sldId="1489"/>
            <ac:graphicFrameMk id="8" creationId="{09765894-D6AB-362A-8836-7B7DDC940DEE}"/>
          </ac:graphicFrameMkLst>
        </pc:graphicFrameChg>
      </pc:sldChg>
      <pc:sldChg chg="modSp add mod">
        <pc:chgData name="Green, Richard J" userId="a0cad057-83f5-47ac-8224-a191fe6ad76a" providerId="ADAL" clId="{33B59F58-4EE4-4088-BCC2-75AA41B938F7}" dt="2023-10-12T09:29:40.241" v="2814" actId="207"/>
        <pc:sldMkLst>
          <pc:docMk/>
          <pc:sldMk cId="293243719" sldId="1490"/>
        </pc:sldMkLst>
        <pc:spChg chg="mod">
          <ac:chgData name="Green, Richard J" userId="a0cad057-83f5-47ac-8224-a191fe6ad76a" providerId="ADAL" clId="{33B59F58-4EE4-4088-BCC2-75AA41B938F7}" dt="2023-10-11T11:09:27.998" v="283" actId="207"/>
          <ac:spMkLst>
            <pc:docMk/>
            <pc:sldMk cId="293243719" sldId="1490"/>
            <ac:spMk id="2" creationId="{35A331C2-A139-685C-8A07-09CE07FF64B6}"/>
          </ac:spMkLst>
        </pc:spChg>
        <pc:spChg chg="mod">
          <ac:chgData name="Green, Richard J" userId="a0cad057-83f5-47ac-8224-a191fe6ad76a" providerId="ADAL" clId="{33B59F58-4EE4-4088-BCC2-75AA41B938F7}" dt="2023-10-12T09:29:40.241" v="2814" actId="207"/>
          <ac:spMkLst>
            <pc:docMk/>
            <pc:sldMk cId="293243719" sldId="1490"/>
            <ac:spMk id="9" creationId="{B7D8B770-5E97-3200-175B-4A325AFA755E}"/>
          </ac:spMkLst>
        </pc:spChg>
      </pc:sldChg>
      <pc:sldChg chg="addSp delSp modSp add del mod">
        <pc:chgData name="Green, Richard J" userId="a0cad057-83f5-47ac-8224-a191fe6ad76a" providerId="ADAL" clId="{33B59F58-4EE4-4088-BCC2-75AA41B938F7}" dt="2023-10-11T15:03:36.824" v="1384" actId="47"/>
        <pc:sldMkLst>
          <pc:docMk/>
          <pc:sldMk cId="2646796291" sldId="1491"/>
        </pc:sldMkLst>
        <pc:spChg chg="del">
          <ac:chgData name="Green, Richard J" userId="a0cad057-83f5-47ac-8224-a191fe6ad76a" providerId="ADAL" clId="{33B59F58-4EE4-4088-BCC2-75AA41B938F7}" dt="2023-10-11T11:25:01.414" v="386" actId="478"/>
          <ac:spMkLst>
            <pc:docMk/>
            <pc:sldMk cId="2646796291" sldId="1491"/>
            <ac:spMk id="2" creationId="{A2D660A6-6FF4-4607-A39E-9C3155FFB282}"/>
          </ac:spMkLst>
        </pc:spChg>
        <pc:spChg chg="add mod">
          <ac:chgData name="Green, Richard J" userId="a0cad057-83f5-47ac-8224-a191fe6ad76a" providerId="ADAL" clId="{33B59F58-4EE4-4088-BCC2-75AA41B938F7}" dt="2023-10-11T11:24:31.348" v="338"/>
          <ac:spMkLst>
            <pc:docMk/>
            <pc:sldMk cId="2646796291" sldId="1491"/>
            <ac:spMk id="10" creationId="{6DC12FB3-07D4-46E1-D011-EEBBE57EFC3E}"/>
          </ac:spMkLst>
        </pc:spChg>
        <pc:spChg chg="add mod">
          <ac:chgData name="Green, Richard J" userId="a0cad057-83f5-47ac-8224-a191fe6ad76a" providerId="ADAL" clId="{33B59F58-4EE4-4088-BCC2-75AA41B938F7}" dt="2023-10-11T11:25:01.973" v="387"/>
          <ac:spMkLst>
            <pc:docMk/>
            <pc:sldMk cId="2646796291" sldId="1491"/>
            <ac:spMk id="11" creationId="{EDC894F2-B6ED-CEED-597B-6ADCD4A6C8E3}"/>
          </ac:spMkLst>
        </pc:spChg>
      </pc:sldChg>
      <pc:sldChg chg="addSp modSp add del mod modNotesTx">
        <pc:chgData name="Green, Richard J" userId="a0cad057-83f5-47ac-8224-a191fe6ad76a" providerId="ADAL" clId="{33B59F58-4EE4-4088-BCC2-75AA41B938F7}" dt="2023-10-11T15:03:36.824" v="1384" actId="47"/>
        <pc:sldMkLst>
          <pc:docMk/>
          <pc:sldMk cId="3099511990" sldId="1492"/>
        </pc:sldMkLst>
        <pc:spChg chg="add mod">
          <ac:chgData name="Green, Richard J" userId="a0cad057-83f5-47ac-8224-a191fe6ad76a" providerId="ADAL" clId="{33B59F58-4EE4-4088-BCC2-75AA41B938F7}" dt="2023-10-11T11:24:26.701" v="337" actId="1076"/>
          <ac:spMkLst>
            <pc:docMk/>
            <pc:sldMk cId="3099511990" sldId="1492"/>
            <ac:spMk id="10" creationId="{CC7A3F4F-E2D2-AEE5-F7D4-2FC2A9CE30B3}"/>
          </ac:spMkLst>
        </pc:spChg>
        <pc:spChg chg="add mod">
          <ac:chgData name="Green, Richard J" userId="a0cad057-83f5-47ac-8224-a191fe6ad76a" providerId="ADAL" clId="{33B59F58-4EE4-4088-BCC2-75AA41B938F7}" dt="2023-10-11T11:24:54.813" v="385" actId="404"/>
          <ac:spMkLst>
            <pc:docMk/>
            <pc:sldMk cId="3099511990" sldId="1492"/>
            <ac:spMk id="14" creationId="{6473120C-B603-0649-DAD7-4CC16A117954}"/>
          </ac:spMkLst>
        </pc:spChg>
      </pc:sldChg>
      <pc:sldChg chg="addSp modSp add mod">
        <pc:chgData name="Green, Richard J" userId="a0cad057-83f5-47ac-8224-a191fe6ad76a" providerId="ADAL" clId="{33B59F58-4EE4-4088-BCC2-75AA41B938F7}" dt="2023-10-12T09:31:33.333" v="2823" actId="692"/>
        <pc:sldMkLst>
          <pc:docMk/>
          <pc:sldMk cId="247342202" sldId="1493"/>
        </pc:sldMkLst>
        <pc:spChg chg="add mod">
          <ac:chgData name="Green, Richard J" userId="a0cad057-83f5-47ac-8224-a191fe6ad76a" providerId="ADAL" clId="{33B59F58-4EE4-4088-BCC2-75AA41B938F7}" dt="2023-10-11T14:22:19.542" v="1129" actId="1035"/>
          <ac:spMkLst>
            <pc:docMk/>
            <pc:sldMk cId="247342202" sldId="1493"/>
            <ac:spMk id="2" creationId="{85334B23-F72B-E865-64AA-84760AD9157B}"/>
          </ac:spMkLst>
        </pc:spChg>
        <pc:graphicFrameChg chg="mod">
          <ac:chgData name="Green, Richard J" userId="a0cad057-83f5-47ac-8224-a191fe6ad76a" providerId="ADAL" clId="{33B59F58-4EE4-4088-BCC2-75AA41B938F7}" dt="2023-10-12T09:31:33.333" v="2823" actId="692"/>
          <ac:graphicFrameMkLst>
            <pc:docMk/>
            <pc:sldMk cId="247342202" sldId="1493"/>
            <ac:graphicFrameMk id="8" creationId="{A474B103-0E35-4183-F456-A6E540A1334B}"/>
          </ac:graphicFrameMkLst>
        </pc:graphicFrameChg>
      </pc:sldChg>
      <pc:sldChg chg="modSp new mod ord modShow">
        <pc:chgData name="Green, Richard J" userId="a0cad057-83f5-47ac-8224-a191fe6ad76a" providerId="ADAL" clId="{33B59F58-4EE4-4088-BCC2-75AA41B938F7}" dt="2023-10-11T14:57:00.243" v="1181" actId="403"/>
        <pc:sldMkLst>
          <pc:docMk/>
          <pc:sldMk cId="1080695697" sldId="1494"/>
        </pc:sldMkLst>
        <pc:spChg chg="mod">
          <ac:chgData name="Green, Richard J" userId="a0cad057-83f5-47ac-8224-a191fe6ad76a" providerId="ADAL" clId="{33B59F58-4EE4-4088-BCC2-75AA41B938F7}" dt="2023-10-11T14:57:00.243" v="1181" actId="403"/>
          <ac:spMkLst>
            <pc:docMk/>
            <pc:sldMk cId="1080695697" sldId="1494"/>
            <ac:spMk id="2" creationId="{8FF19FD7-0FDF-5FD8-5AA0-7DBEA7814397}"/>
          </ac:spMkLst>
        </pc:spChg>
      </pc:sldChg>
      <pc:sldChg chg="modSp add mod">
        <pc:chgData name="Green, Richard J" userId="a0cad057-83f5-47ac-8224-a191fe6ad76a" providerId="ADAL" clId="{33B59F58-4EE4-4088-BCC2-75AA41B938F7}" dt="2023-10-11T16:08:54.108" v="2569" actId="20577"/>
        <pc:sldMkLst>
          <pc:docMk/>
          <pc:sldMk cId="2631297600" sldId="1495"/>
        </pc:sldMkLst>
        <pc:spChg chg="mod">
          <ac:chgData name="Green, Richard J" userId="a0cad057-83f5-47ac-8224-a191fe6ad76a" providerId="ADAL" clId="{33B59F58-4EE4-4088-BCC2-75AA41B938F7}" dt="2023-10-11T16:08:54.108" v="2569" actId="20577"/>
          <ac:spMkLst>
            <pc:docMk/>
            <pc:sldMk cId="2631297600" sldId="1495"/>
            <ac:spMk id="2" creationId="{8FF19FD7-0FDF-5FD8-5AA0-7DBEA7814397}"/>
          </ac:spMkLst>
        </pc:spChg>
      </pc:sldChg>
      <pc:sldChg chg="modSp add mod">
        <pc:chgData name="Green, Richard J" userId="a0cad057-83f5-47ac-8224-a191fe6ad76a" providerId="ADAL" clId="{33B59F58-4EE4-4088-BCC2-75AA41B938F7}" dt="2023-10-11T15:02:58.547" v="1382" actId="207"/>
        <pc:sldMkLst>
          <pc:docMk/>
          <pc:sldMk cId="1292819717" sldId="1496"/>
        </pc:sldMkLst>
        <pc:spChg chg="mod">
          <ac:chgData name="Green, Richard J" userId="a0cad057-83f5-47ac-8224-a191fe6ad76a" providerId="ADAL" clId="{33B59F58-4EE4-4088-BCC2-75AA41B938F7}" dt="2023-10-11T15:02:20.655" v="1376" actId="207"/>
          <ac:spMkLst>
            <pc:docMk/>
            <pc:sldMk cId="1292819717" sldId="1496"/>
            <ac:spMk id="31" creationId="{B1E5C3C3-11F5-944E-F0ED-C657751F90C6}"/>
          </ac:spMkLst>
        </pc:spChg>
        <pc:spChg chg="mod">
          <ac:chgData name="Green, Richard J" userId="a0cad057-83f5-47ac-8224-a191fe6ad76a" providerId="ADAL" clId="{33B59F58-4EE4-4088-BCC2-75AA41B938F7}" dt="2023-10-11T15:02:24.749" v="1377" actId="207"/>
          <ac:spMkLst>
            <pc:docMk/>
            <pc:sldMk cId="1292819717" sldId="1496"/>
            <ac:spMk id="32" creationId="{4D059689-7C1A-4850-9576-51E902978D83}"/>
          </ac:spMkLst>
        </pc:spChg>
        <pc:spChg chg="mod">
          <ac:chgData name="Green, Richard J" userId="a0cad057-83f5-47ac-8224-a191fe6ad76a" providerId="ADAL" clId="{33B59F58-4EE4-4088-BCC2-75AA41B938F7}" dt="2023-10-11T15:02:24.749" v="1377" actId="207"/>
          <ac:spMkLst>
            <pc:docMk/>
            <pc:sldMk cId="1292819717" sldId="1496"/>
            <ac:spMk id="35" creationId="{24B255C9-5E3E-1C8C-70D9-159B71850810}"/>
          </ac:spMkLst>
        </pc:spChg>
        <pc:spChg chg="mod">
          <ac:chgData name="Green, Richard J" userId="a0cad057-83f5-47ac-8224-a191fe6ad76a" providerId="ADAL" clId="{33B59F58-4EE4-4088-BCC2-75AA41B938F7}" dt="2023-10-11T15:02:24.749" v="1377" actId="207"/>
          <ac:spMkLst>
            <pc:docMk/>
            <pc:sldMk cId="1292819717" sldId="1496"/>
            <ac:spMk id="36" creationId="{C96A0EC8-DBF2-94FA-FC24-2941F92ADFB5}"/>
          </ac:spMkLst>
        </pc:spChg>
        <pc:spChg chg="mod">
          <ac:chgData name="Green, Richard J" userId="a0cad057-83f5-47ac-8224-a191fe6ad76a" providerId="ADAL" clId="{33B59F58-4EE4-4088-BCC2-75AA41B938F7}" dt="2023-10-11T15:02:24.749" v="1377" actId="207"/>
          <ac:spMkLst>
            <pc:docMk/>
            <pc:sldMk cId="1292819717" sldId="1496"/>
            <ac:spMk id="37" creationId="{1191C91E-2D52-BEAB-ACC3-F225B03F0799}"/>
          </ac:spMkLst>
        </pc:spChg>
        <pc:spChg chg="mod">
          <ac:chgData name="Green, Richard J" userId="a0cad057-83f5-47ac-8224-a191fe6ad76a" providerId="ADAL" clId="{33B59F58-4EE4-4088-BCC2-75AA41B938F7}" dt="2023-10-11T15:02:24.749" v="1377" actId="207"/>
          <ac:spMkLst>
            <pc:docMk/>
            <pc:sldMk cId="1292819717" sldId="1496"/>
            <ac:spMk id="38" creationId="{C6236543-6E9D-F257-A29C-95859AA06BD8}"/>
          </ac:spMkLst>
        </pc:spChg>
        <pc:spChg chg="mod">
          <ac:chgData name="Green, Richard J" userId="a0cad057-83f5-47ac-8224-a191fe6ad76a" providerId="ADAL" clId="{33B59F58-4EE4-4088-BCC2-75AA41B938F7}" dt="2023-10-11T15:02:58.547" v="1382" actId="207"/>
          <ac:spMkLst>
            <pc:docMk/>
            <pc:sldMk cId="1292819717" sldId="1496"/>
            <ac:spMk id="88" creationId="{36E2D2AE-2C33-E206-BDDD-3F08677F0BAB}"/>
          </ac:spMkLst>
        </pc:spChg>
      </pc:sldChg>
      <pc:sldChg chg="delSp modSp add mod ord delAnim modNotesTx">
        <pc:chgData name="Green, Richard J" userId="a0cad057-83f5-47ac-8224-a191fe6ad76a" providerId="ADAL" clId="{33B59F58-4EE4-4088-BCC2-75AA41B938F7}" dt="2023-10-12T09:17:51.196" v="2800"/>
        <pc:sldMkLst>
          <pc:docMk/>
          <pc:sldMk cId="3009812278" sldId="1497"/>
        </pc:sldMkLst>
        <pc:spChg chg="mod">
          <ac:chgData name="Green, Richard J" userId="a0cad057-83f5-47ac-8224-a191fe6ad76a" providerId="ADAL" clId="{33B59F58-4EE4-4088-BCC2-75AA41B938F7}" dt="2023-10-12T09:13:23.622" v="2798" actId="207"/>
          <ac:spMkLst>
            <pc:docMk/>
            <pc:sldMk cId="3009812278" sldId="1497"/>
            <ac:spMk id="5" creationId="{4CF3B33A-FA1D-6D02-7AFA-AE202887E454}"/>
          </ac:spMkLst>
        </pc:spChg>
        <pc:spChg chg="del mod">
          <ac:chgData name="Green, Richard J" userId="a0cad057-83f5-47ac-8224-a191fe6ad76a" providerId="ADAL" clId="{33B59F58-4EE4-4088-BCC2-75AA41B938F7}" dt="2023-10-11T16:11:24.485" v="2575" actId="478"/>
          <ac:spMkLst>
            <pc:docMk/>
            <pc:sldMk cId="3009812278" sldId="1497"/>
            <ac:spMk id="10" creationId="{D0577EE0-89CE-5E4B-65A7-F812EDB6C0E9}"/>
          </ac:spMkLst>
        </pc:spChg>
        <pc:spChg chg="del">
          <ac:chgData name="Green, Richard J" userId="a0cad057-83f5-47ac-8224-a191fe6ad76a" providerId="ADAL" clId="{33B59F58-4EE4-4088-BCC2-75AA41B938F7}" dt="2023-10-11T16:11:24.485" v="2575" actId="478"/>
          <ac:spMkLst>
            <pc:docMk/>
            <pc:sldMk cId="3009812278" sldId="1497"/>
            <ac:spMk id="11" creationId="{A568BF85-A565-A0C6-ABF1-85EA6351BD06}"/>
          </ac:spMkLst>
        </pc:spChg>
        <pc:spChg chg="del mod">
          <ac:chgData name="Green, Richard J" userId="a0cad057-83f5-47ac-8224-a191fe6ad76a" providerId="ADAL" clId="{33B59F58-4EE4-4088-BCC2-75AA41B938F7}" dt="2023-10-11T16:11:24.485" v="2575" actId="478"/>
          <ac:spMkLst>
            <pc:docMk/>
            <pc:sldMk cId="3009812278" sldId="1497"/>
            <ac:spMk id="12" creationId="{88F7D7CD-7B61-C3B5-1495-E92C8A7CB6EB}"/>
          </ac:spMkLst>
        </pc:spChg>
        <pc:spChg chg="del">
          <ac:chgData name="Green, Richard J" userId="a0cad057-83f5-47ac-8224-a191fe6ad76a" providerId="ADAL" clId="{33B59F58-4EE4-4088-BCC2-75AA41B938F7}" dt="2023-10-11T16:11:24.485" v="2575" actId="478"/>
          <ac:spMkLst>
            <pc:docMk/>
            <pc:sldMk cId="3009812278" sldId="1497"/>
            <ac:spMk id="13" creationId="{88E4380B-F894-643C-EFE5-B423091F2BA8}"/>
          </ac:spMkLst>
        </pc:spChg>
        <pc:spChg chg="del">
          <ac:chgData name="Green, Richard J" userId="a0cad057-83f5-47ac-8224-a191fe6ad76a" providerId="ADAL" clId="{33B59F58-4EE4-4088-BCC2-75AA41B938F7}" dt="2023-10-11T16:11:24.485" v="2575" actId="478"/>
          <ac:spMkLst>
            <pc:docMk/>
            <pc:sldMk cId="3009812278" sldId="1497"/>
            <ac:spMk id="21" creationId="{1EE268D5-4A5B-8628-F536-869AC1A281B9}"/>
          </ac:spMkLst>
        </pc:spChg>
        <pc:spChg chg="mod">
          <ac:chgData name="Green, Richard J" userId="a0cad057-83f5-47ac-8224-a191fe6ad76a" providerId="ADAL" clId="{33B59F58-4EE4-4088-BCC2-75AA41B938F7}" dt="2023-10-11T15:02:38.589" v="1379" actId="207"/>
          <ac:spMkLst>
            <pc:docMk/>
            <pc:sldMk cId="3009812278" sldId="1497"/>
            <ac:spMk id="31" creationId="{B1E5C3C3-11F5-944E-F0ED-C657751F90C6}"/>
          </ac:spMkLst>
        </pc:spChg>
        <pc:spChg chg="mod">
          <ac:chgData name="Green, Richard J" userId="a0cad057-83f5-47ac-8224-a191fe6ad76a" providerId="ADAL" clId="{33B59F58-4EE4-4088-BCC2-75AA41B938F7}" dt="2023-10-11T15:02:35.052" v="1378" actId="207"/>
          <ac:spMkLst>
            <pc:docMk/>
            <pc:sldMk cId="3009812278" sldId="1497"/>
            <ac:spMk id="32" creationId="{4D059689-7C1A-4850-9576-51E902978D83}"/>
          </ac:spMkLst>
        </pc:spChg>
        <pc:spChg chg="del">
          <ac:chgData name="Green, Richard J" userId="a0cad057-83f5-47ac-8224-a191fe6ad76a" providerId="ADAL" clId="{33B59F58-4EE4-4088-BCC2-75AA41B938F7}" dt="2023-10-11T16:11:24.485" v="2575" actId="478"/>
          <ac:spMkLst>
            <pc:docMk/>
            <pc:sldMk cId="3009812278" sldId="1497"/>
            <ac:spMk id="33" creationId="{0A917102-A8E1-9F2A-FA55-074799838A72}"/>
          </ac:spMkLst>
        </pc:spChg>
        <pc:spChg chg="del">
          <ac:chgData name="Green, Richard J" userId="a0cad057-83f5-47ac-8224-a191fe6ad76a" providerId="ADAL" clId="{33B59F58-4EE4-4088-BCC2-75AA41B938F7}" dt="2023-10-11T16:11:24.485" v="2575" actId="478"/>
          <ac:spMkLst>
            <pc:docMk/>
            <pc:sldMk cId="3009812278" sldId="1497"/>
            <ac:spMk id="34" creationId="{E67E8C0B-866A-2F60-F1C2-9A4248C895CC}"/>
          </ac:spMkLst>
        </pc:spChg>
        <pc:spChg chg="mod">
          <ac:chgData name="Green, Richard J" userId="a0cad057-83f5-47ac-8224-a191fe6ad76a" providerId="ADAL" clId="{33B59F58-4EE4-4088-BCC2-75AA41B938F7}" dt="2023-10-11T15:02:35.052" v="1378" actId="207"/>
          <ac:spMkLst>
            <pc:docMk/>
            <pc:sldMk cId="3009812278" sldId="1497"/>
            <ac:spMk id="35" creationId="{24B255C9-5E3E-1C8C-70D9-159B71850810}"/>
          </ac:spMkLst>
        </pc:spChg>
        <pc:spChg chg="mod">
          <ac:chgData name="Green, Richard J" userId="a0cad057-83f5-47ac-8224-a191fe6ad76a" providerId="ADAL" clId="{33B59F58-4EE4-4088-BCC2-75AA41B938F7}" dt="2023-10-11T15:02:35.052" v="1378" actId="207"/>
          <ac:spMkLst>
            <pc:docMk/>
            <pc:sldMk cId="3009812278" sldId="1497"/>
            <ac:spMk id="36" creationId="{C96A0EC8-DBF2-94FA-FC24-2941F92ADFB5}"/>
          </ac:spMkLst>
        </pc:spChg>
        <pc:spChg chg="mod">
          <ac:chgData name="Green, Richard J" userId="a0cad057-83f5-47ac-8224-a191fe6ad76a" providerId="ADAL" clId="{33B59F58-4EE4-4088-BCC2-75AA41B938F7}" dt="2023-10-11T15:02:35.052" v="1378" actId="207"/>
          <ac:spMkLst>
            <pc:docMk/>
            <pc:sldMk cId="3009812278" sldId="1497"/>
            <ac:spMk id="37" creationId="{1191C91E-2D52-BEAB-ACC3-F225B03F0799}"/>
          </ac:spMkLst>
        </pc:spChg>
        <pc:spChg chg="mod">
          <ac:chgData name="Green, Richard J" userId="a0cad057-83f5-47ac-8224-a191fe6ad76a" providerId="ADAL" clId="{33B59F58-4EE4-4088-BCC2-75AA41B938F7}" dt="2023-10-11T15:02:35.052" v="1378" actId="207"/>
          <ac:spMkLst>
            <pc:docMk/>
            <pc:sldMk cId="3009812278" sldId="1497"/>
            <ac:spMk id="38" creationId="{C6236543-6E9D-F257-A29C-95859AA06BD8}"/>
          </ac:spMkLst>
        </pc:spChg>
        <pc:spChg chg="mod">
          <ac:chgData name="Green, Richard J" userId="a0cad057-83f5-47ac-8224-a191fe6ad76a" providerId="ADAL" clId="{33B59F58-4EE4-4088-BCC2-75AA41B938F7}" dt="2023-10-11T15:03:02.131" v="1383" actId="207"/>
          <ac:spMkLst>
            <pc:docMk/>
            <pc:sldMk cId="3009812278" sldId="1497"/>
            <ac:spMk id="88" creationId="{36E2D2AE-2C33-E206-BDDD-3F08677F0BAB}"/>
          </ac:spMkLst>
        </pc:spChg>
        <pc:spChg chg="del">
          <ac:chgData name="Green, Richard J" userId="a0cad057-83f5-47ac-8224-a191fe6ad76a" providerId="ADAL" clId="{33B59F58-4EE4-4088-BCC2-75AA41B938F7}" dt="2023-10-11T16:11:37.142" v="2576" actId="478"/>
          <ac:spMkLst>
            <pc:docMk/>
            <pc:sldMk cId="3009812278" sldId="1497"/>
            <ac:spMk id="118" creationId="{C173E682-09A5-628E-28D5-26B2259A9EA6}"/>
          </ac:spMkLst>
        </pc:spChg>
        <pc:spChg chg="del">
          <ac:chgData name="Green, Richard J" userId="a0cad057-83f5-47ac-8224-a191fe6ad76a" providerId="ADAL" clId="{33B59F58-4EE4-4088-BCC2-75AA41B938F7}" dt="2023-10-11T16:11:37.142" v="2576" actId="478"/>
          <ac:spMkLst>
            <pc:docMk/>
            <pc:sldMk cId="3009812278" sldId="1497"/>
            <ac:spMk id="119" creationId="{E42729CD-BCE6-D45D-7AA3-51E0234626A6}"/>
          </ac:spMkLst>
        </pc:spChg>
        <pc:spChg chg="del">
          <ac:chgData name="Green, Richard J" userId="a0cad057-83f5-47ac-8224-a191fe6ad76a" providerId="ADAL" clId="{33B59F58-4EE4-4088-BCC2-75AA41B938F7}" dt="2023-10-11T16:11:37.142" v="2576" actId="478"/>
          <ac:spMkLst>
            <pc:docMk/>
            <pc:sldMk cId="3009812278" sldId="1497"/>
            <ac:spMk id="120" creationId="{24A38F26-A601-474B-C4EF-99BDAE4A3477}"/>
          </ac:spMkLst>
        </pc:spChg>
        <pc:grpChg chg="del">
          <ac:chgData name="Green, Richard J" userId="a0cad057-83f5-47ac-8224-a191fe6ad76a" providerId="ADAL" clId="{33B59F58-4EE4-4088-BCC2-75AA41B938F7}" dt="2023-10-11T16:11:40.035" v="2577" actId="478"/>
          <ac:grpSpMkLst>
            <pc:docMk/>
            <pc:sldMk cId="3009812278" sldId="1497"/>
            <ac:grpSpMk id="85" creationId="{A2711281-EBBD-5BEB-0B0C-2C27E7B11E85}"/>
          </ac:grpSpMkLst>
        </pc:grpChg>
        <pc:grpChg chg="del">
          <ac:chgData name="Green, Richard J" userId="a0cad057-83f5-47ac-8224-a191fe6ad76a" providerId="ADAL" clId="{33B59F58-4EE4-4088-BCC2-75AA41B938F7}" dt="2023-10-11T16:11:24.485" v="2575" actId="478"/>
          <ac:grpSpMkLst>
            <pc:docMk/>
            <pc:sldMk cId="3009812278" sldId="1497"/>
            <ac:grpSpMk id="86" creationId="{10F14543-9B90-E696-44A0-78709E9BDDD8}"/>
          </ac:grpSpMkLst>
        </pc:grpChg>
        <pc:grpChg chg="del">
          <ac:chgData name="Green, Richard J" userId="a0cad057-83f5-47ac-8224-a191fe6ad76a" providerId="ADAL" clId="{33B59F58-4EE4-4088-BCC2-75AA41B938F7}" dt="2023-10-11T16:11:24.485" v="2575" actId="478"/>
          <ac:grpSpMkLst>
            <pc:docMk/>
            <pc:sldMk cId="3009812278" sldId="1497"/>
            <ac:grpSpMk id="87" creationId="{2DFAA718-F8F2-3655-40C1-DED9BBC61CE2}"/>
          </ac:grpSpMkLst>
        </pc:grpChg>
        <pc:cxnChg chg="del mod">
          <ac:chgData name="Green, Richard J" userId="a0cad057-83f5-47ac-8224-a191fe6ad76a" providerId="ADAL" clId="{33B59F58-4EE4-4088-BCC2-75AA41B938F7}" dt="2023-10-11T16:11:24.485" v="2575" actId="478"/>
          <ac:cxnSpMkLst>
            <pc:docMk/>
            <pc:sldMk cId="3009812278" sldId="1497"/>
            <ac:cxnSpMk id="14" creationId="{BE20C857-8905-EAFA-23E9-2D7973814319}"/>
          </ac:cxnSpMkLst>
        </pc:cxnChg>
        <pc:cxnChg chg="del mod">
          <ac:chgData name="Green, Richard J" userId="a0cad057-83f5-47ac-8224-a191fe6ad76a" providerId="ADAL" clId="{33B59F58-4EE4-4088-BCC2-75AA41B938F7}" dt="2023-10-11T16:11:24.485" v="2575" actId="478"/>
          <ac:cxnSpMkLst>
            <pc:docMk/>
            <pc:sldMk cId="3009812278" sldId="1497"/>
            <ac:cxnSpMk id="15" creationId="{1E6B493B-2DE0-5EAA-9CD8-6D4525EDEA7C}"/>
          </ac:cxnSpMkLst>
        </pc:cxnChg>
        <pc:cxnChg chg="del mod">
          <ac:chgData name="Green, Richard J" userId="a0cad057-83f5-47ac-8224-a191fe6ad76a" providerId="ADAL" clId="{33B59F58-4EE4-4088-BCC2-75AA41B938F7}" dt="2023-10-11T16:11:37.142" v="2576" actId="478"/>
          <ac:cxnSpMkLst>
            <pc:docMk/>
            <pc:sldMk cId="3009812278" sldId="1497"/>
            <ac:cxnSpMk id="18" creationId="{FC4FE719-8E4C-26B3-813C-774D0E0A4FB1}"/>
          </ac:cxnSpMkLst>
        </pc:cxnChg>
        <pc:cxnChg chg="del mod">
          <ac:chgData name="Green, Richard J" userId="a0cad057-83f5-47ac-8224-a191fe6ad76a" providerId="ADAL" clId="{33B59F58-4EE4-4088-BCC2-75AA41B938F7}" dt="2023-10-11T16:11:37.142" v="2576" actId="478"/>
          <ac:cxnSpMkLst>
            <pc:docMk/>
            <pc:sldMk cId="3009812278" sldId="1497"/>
            <ac:cxnSpMk id="23" creationId="{87EB0AFC-2214-20CB-BA07-A3F918C41B56}"/>
          </ac:cxnSpMkLst>
        </pc:cxnChg>
        <pc:cxnChg chg="del mod">
          <ac:chgData name="Green, Richard J" userId="a0cad057-83f5-47ac-8224-a191fe6ad76a" providerId="ADAL" clId="{33B59F58-4EE4-4088-BCC2-75AA41B938F7}" dt="2023-10-11T16:11:24.485" v="2575" actId="478"/>
          <ac:cxnSpMkLst>
            <pc:docMk/>
            <pc:sldMk cId="3009812278" sldId="1497"/>
            <ac:cxnSpMk id="25" creationId="{BB6C56BB-7463-41A7-B03F-9F3FAAED751C}"/>
          </ac:cxnSpMkLst>
        </pc:cxnChg>
        <pc:cxnChg chg="del mod">
          <ac:chgData name="Green, Richard J" userId="a0cad057-83f5-47ac-8224-a191fe6ad76a" providerId="ADAL" clId="{33B59F58-4EE4-4088-BCC2-75AA41B938F7}" dt="2023-10-11T16:11:24.485" v="2575" actId="478"/>
          <ac:cxnSpMkLst>
            <pc:docMk/>
            <pc:sldMk cId="3009812278" sldId="1497"/>
            <ac:cxnSpMk id="28" creationId="{507AEB80-D498-D265-1876-F70D80229E3F}"/>
          </ac:cxnSpMkLst>
        </pc:cxnChg>
        <pc:cxnChg chg="del">
          <ac:chgData name="Green, Richard J" userId="a0cad057-83f5-47ac-8224-a191fe6ad76a" providerId="ADAL" clId="{33B59F58-4EE4-4088-BCC2-75AA41B938F7}" dt="2023-10-11T16:11:24.485" v="2575" actId="478"/>
          <ac:cxnSpMkLst>
            <pc:docMk/>
            <pc:sldMk cId="3009812278" sldId="1497"/>
            <ac:cxnSpMk id="52" creationId="{6E8EBEF4-9D4F-FC5D-7A6F-7F8FD349257F}"/>
          </ac:cxnSpMkLst>
        </pc:cxnChg>
      </pc:sldChg>
      <pc:sldChg chg="addSp delSp modSp new mod ord modClrScheme modAnim chgLayout">
        <pc:chgData name="Green, Richard J" userId="a0cad057-83f5-47ac-8224-a191fe6ad76a" providerId="ADAL" clId="{33B59F58-4EE4-4088-BCC2-75AA41B938F7}" dt="2023-10-11T15:47:43.082" v="1945"/>
        <pc:sldMkLst>
          <pc:docMk/>
          <pc:sldMk cId="1323102773" sldId="1498"/>
        </pc:sldMkLst>
        <pc:spChg chg="mod ord">
          <ac:chgData name="Green, Richard J" userId="a0cad057-83f5-47ac-8224-a191fe6ad76a" providerId="ADAL" clId="{33B59F58-4EE4-4088-BCC2-75AA41B938F7}" dt="2023-10-11T15:17:49.067" v="1652" actId="700"/>
          <ac:spMkLst>
            <pc:docMk/>
            <pc:sldMk cId="1323102773" sldId="1498"/>
            <ac:spMk id="2" creationId="{4E6313B2-DEB5-D5D5-58AD-90BF81B3AE3B}"/>
          </ac:spMkLst>
        </pc:spChg>
        <pc:spChg chg="del mod ord">
          <ac:chgData name="Green, Richard J" userId="a0cad057-83f5-47ac-8224-a191fe6ad76a" providerId="ADAL" clId="{33B59F58-4EE4-4088-BCC2-75AA41B938F7}" dt="2023-10-11T15:12:23.120" v="1393" actId="700"/>
          <ac:spMkLst>
            <pc:docMk/>
            <pc:sldMk cId="1323102773" sldId="1498"/>
            <ac:spMk id="3" creationId="{09CD808E-4635-B85A-CEB7-1220FB1992BF}"/>
          </ac:spMkLst>
        </pc:spChg>
        <pc:spChg chg="del mod ord">
          <ac:chgData name="Green, Richard J" userId="a0cad057-83f5-47ac-8224-a191fe6ad76a" providerId="ADAL" clId="{33B59F58-4EE4-4088-BCC2-75AA41B938F7}" dt="2023-10-11T15:12:23.120" v="1393" actId="700"/>
          <ac:spMkLst>
            <pc:docMk/>
            <pc:sldMk cId="1323102773" sldId="1498"/>
            <ac:spMk id="4" creationId="{0CC26E1D-3EB8-C8CE-A436-81AB043F9827}"/>
          </ac:spMkLst>
        </pc:spChg>
        <pc:spChg chg="mod ord">
          <ac:chgData name="Green, Richard J" userId="a0cad057-83f5-47ac-8224-a191fe6ad76a" providerId="ADAL" clId="{33B59F58-4EE4-4088-BCC2-75AA41B938F7}" dt="2023-10-11T15:17:49.067" v="1652" actId="700"/>
          <ac:spMkLst>
            <pc:docMk/>
            <pc:sldMk cId="1323102773" sldId="1498"/>
            <ac:spMk id="5" creationId="{FD54432A-4B87-404E-4010-473DAFF9EB2D}"/>
          </ac:spMkLst>
        </pc:spChg>
        <pc:spChg chg="add mod ord">
          <ac:chgData name="Green, Richard J" userId="a0cad057-83f5-47ac-8224-a191fe6ad76a" providerId="ADAL" clId="{33B59F58-4EE4-4088-BCC2-75AA41B938F7}" dt="2023-10-11T15:17:49.067" v="1652" actId="700"/>
          <ac:spMkLst>
            <pc:docMk/>
            <pc:sldMk cId="1323102773" sldId="1498"/>
            <ac:spMk id="6" creationId="{3FB11499-A33E-5908-683F-FB097A3F7581}"/>
          </ac:spMkLst>
        </pc:spChg>
        <pc:spChg chg="add del mod ord">
          <ac:chgData name="Green, Richard J" userId="a0cad057-83f5-47ac-8224-a191fe6ad76a" providerId="ADAL" clId="{33B59F58-4EE4-4088-BCC2-75AA41B938F7}" dt="2023-10-11T15:12:31.926" v="1394" actId="3680"/>
          <ac:spMkLst>
            <pc:docMk/>
            <pc:sldMk cId="1323102773" sldId="1498"/>
            <ac:spMk id="7" creationId="{4F7D8483-FBBE-342C-C1ED-88C058E76B48}"/>
          </ac:spMkLst>
        </pc:spChg>
        <pc:spChg chg="add del mod ord">
          <ac:chgData name="Green, Richard J" userId="a0cad057-83f5-47ac-8224-a191fe6ad76a" providerId="ADAL" clId="{33B59F58-4EE4-4088-BCC2-75AA41B938F7}" dt="2023-10-11T15:17:49.067" v="1652" actId="700"/>
          <ac:spMkLst>
            <pc:docMk/>
            <pc:sldMk cId="1323102773" sldId="1498"/>
            <ac:spMk id="8" creationId="{92660C40-3C5B-EA89-CDD8-A282CFB25C65}"/>
          </ac:spMkLst>
        </pc:spChg>
        <pc:spChg chg="add mod">
          <ac:chgData name="Green, Richard J" userId="a0cad057-83f5-47ac-8224-a191fe6ad76a" providerId="ADAL" clId="{33B59F58-4EE4-4088-BCC2-75AA41B938F7}" dt="2023-10-11T15:25:19.855" v="1699" actId="14100"/>
          <ac:spMkLst>
            <pc:docMk/>
            <pc:sldMk cId="1323102773" sldId="1498"/>
            <ac:spMk id="10" creationId="{CA9B3E81-C012-71A8-EDF9-7AE26E8791C0}"/>
          </ac:spMkLst>
        </pc:spChg>
        <pc:spChg chg="add mod">
          <ac:chgData name="Green, Richard J" userId="a0cad057-83f5-47ac-8224-a191fe6ad76a" providerId="ADAL" clId="{33B59F58-4EE4-4088-BCC2-75AA41B938F7}" dt="2023-10-11T15:25:35.575" v="1702" actId="14100"/>
          <ac:spMkLst>
            <pc:docMk/>
            <pc:sldMk cId="1323102773" sldId="1498"/>
            <ac:spMk id="11" creationId="{7D0D2FAA-C6DB-CAA3-7AF0-FCD2C1036E00}"/>
          </ac:spMkLst>
        </pc:spChg>
        <pc:spChg chg="add mod">
          <ac:chgData name="Green, Richard J" userId="a0cad057-83f5-47ac-8224-a191fe6ad76a" providerId="ADAL" clId="{33B59F58-4EE4-4088-BCC2-75AA41B938F7}" dt="2023-10-11T15:26:09.679" v="1705" actId="14100"/>
          <ac:spMkLst>
            <pc:docMk/>
            <pc:sldMk cId="1323102773" sldId="1498"/>
            <ac:spMk id="12" creationId="{A5E16417-C2A5-50C5-D78D-79A3F17502CE}"/>
          </ac:spMkLst>
        </pc:spChg>
        <pc:spChg chg="add mod">
          <ac:chgData name="Green, Richard J" userId="a0cad057-83f5-47ac-8224-a191fe6ad76a" providerId="ADAL" clId="{33B59F58-4EE4-4088-BCC2-75AA41B938F7}" dt="2023-10-11T15:26:26.983" v="1708" actId="14100"/>
          <ac:spMkLst>
            <pc:docMk/>
            <pc:sldMk cId="1323102773" sldId="1498"/>
            <ac:spMk id="13" creationId="{C148063F-F9FE-39BB-8CAF-F81F0398D387}"/>
          </ac:spMkLst>
        </pc:spChg>
        <pc:spChg chg="add mod">
          <ac:chgData name="Green, Richard J" userId="a0cad057-83f5-47ac-8224-a191fe6ad76a" providerId="ADAL" clId="{33B59F58-4EE4-4088-BCC2-75AA41B938F7}" dt="2023-10-11T15:26:58.911" v="1712" actId="14100"/>
          <ac:spMkLst>
            <pc:docMk/>
            <pc:sldMk cId="1323102773" sldId="1498"/>
            <ac:spMk id="14" creationId="{2EE361E7-1823-D774-BC49-6B3E23D19991}"/>
          </ac:spMkLst>
        </pc:spChg>
        <pc:spChg chg="add mod">
          <ac:chgData name="Green, Richard J" userId="a0cad057-83f5-47ac-8224-a191fe6ad76a" providerId="ADAL" clId="{33B59F58-4EE4-4088-BCC2-75AA41B938F7}" dt="2023-10-11T15:29:11.746" v="1714" actId="1076"/>
          <ac:spMkLst>
            <pc:docMk/>
            <pc:sldMk cId="1323102773" sldId="1498"/>
            <ac:spMk id="15" creationId="{6A05DCC0-F4C4-170A-197B-3B26EF445F86}"/>
          </ac:spMkLst>
        </pc:spChg>
        <pc:graphicFrameChg chg="add mod ord modGraphic">
          <ac:chgData name="Green, Richard J" userId="a0cad057-83f5-47ac-8224-a191fe6ad76a" providerId="ADAL" clId="{33B59F58-4EE4-4088-BCC2-75AA41B938F7}" dt="2023-10-11T15:24:04.717" v="1693" actId="13219"/>
          <ac:graphicFrameMkLst>
            <pc:docMk/>
            <pc:sldMk cId="1323102773" sldId="1498"/>
            <ac:graphicFrameMk id="9" creationId="{C6BCB7A8-5680-E404-5634-E649BC4F4E30}"/>
          </ac:graphicFrameMkLst>
        </pc:graphicFrameChg>
      </pc:sldChg>
      <pc:sldChg chg="add del mod">
        <pc:chgData name="Green, Richard J" userId="a0cad057-83f5-47ac-8224-a191fe6ad76a" providerId="ADAL" clId="{33B59F58-4EE4-4088-BCC2-75AA41B938F7}" dt="2023-10-11T15:10:00.386" v="1391" actId="47"/>
        <pc:sldMkLst>
          <pc:docMk/>
          <pc:sldMk cId="3255663750" sldId="1498"/>
        </pc:sldMkLst>
      </pc:sldChg>
      <pc:sldChg chg="delSp add mod delAnim">
        <pc:chgData name="Green, Richard J" userId="a0cad057-83f5-47ac-8224-a191fe6ad76a" providerId="ADAL" clId="{33B59F58-4EE4-4088-BCC2-75AA41B938F7}" dt="2023-10-11T15:25:03.897" v="1697" actId="478"/>
        <pc:sldMkLst>
          <pc:docMk/>
          <pc:sldMk cId="1958038336" sldId="1499"/>
        </pc:sldMkLst>
        <pc:spChg chg="del">
          <ac:chgData name="Green, Richard J" userId="a0cad057-83f5-47ac-8224-a191fe6ad76a" providerId="ADAL" clId="{33B59F58-4EE4-4088-BCC2-75AA41B938F7}" dt="2023-10-11T15:25:03.897" v="1697" actId="478"/>
          <ac:spMkLst>
            <pc:docMk/>
            <pc:sldMk cId="1958038336" sldId="1499"/>
            <ac:spMk id="10" creationId="{CA9B3E81-C012-71A8-EDF9-7AE26E8791C0}"/>
          </ac:spMkLst>
        </pc:spChg>
      </pc:sldChg>
      <pc:sldChg chg="modSp add mod ord">
        <pc:chgData name="Green, Richard J" userId="a0cad057-83f5-47ac-8224-a191fe6ad76a" providerId="ADAL" clId="{33B59F58-4EE4-4088-BCC2-75AA41B938F7}" dt="2023-10-11T15:34:50.861" v="1892" actId="20577"/>
        <pc:sldMkLst>
          <pc:docMk/>
          <pc:sldMk cId="1431076527" sldId="1500"/>
        </pc:sldMkLst>
        <pc:spChg chg="mod">
          <ac:chgData name="Green, Richard J" userId="a0cad057-83f5-47ac-8224-a191fe6ad76a" providerId="ADAL" clId="{33B59F58-4EE4-4088-BCC2-75AA41B938F7}" dt="2023-10-11T15:34:50.861" v="1892" actId="20577"/>
          <ac:spMkLst>
            <pc:docMk/>
            <pc:sldMk cId="1431076527" sldId="1500"/>
            <ac:spMk id="2" creationId="{8FF19FD7-0FDF-5FD8-5AA0-7DBEA7814397}"/>
          </ac:spMkLst>
        </pc:spChg>
      </pc:sldChg>
      <pc:sldChg chg="addSp delSp modSp new del mod ord modClrScheme chgLayout">
        <pc:chgData name="Green, Richard J" userId="a0cad057-83f5-47ac-8224-a191fe6ad76a" providerId="ADAL" clId="{33B59F58-4EE4-4088-BCC2-75AA41B938F7}" dt="2023-10-11T16:24:08.544" v="2795" actId="47"/>
        <pc:sldMkLst>
          <pc:docMk/>
          <pc:sldMk cId="2182606624" sldId="1501"/>
        </pc:sldMkLst>
        <pc:spChg chg="del mod ord">
          <ac:chgData name="Green, Richard J" userId="a0cad057-83f5-47ac-8224-a191fe6ad76a" providerId="ADAL" clId="{33B59F58-4EE4-4088-BCC2-75AA41B938F7}" dt="2023-10-11T15:44:23.146" v="1896" actId="700"/>
          <ac:spMkLst>
            <pc:docMk/>
            <pc:sldMk cId="2182606624" sldId="1501"/>
            <ac:spMk id="2" creationId="{CAA3C0E6-FA8E-B767-5AAC-5E26FA399A74}"/>
          </ac:spMkLst>
        </pc:spChg>
        <pc:spChg chg="mod ord">
          <ac:chgData name="Green, Richard J" userId="a0cad057-83f5-47ac-8224-a191fe6ad76a" providerId="ADAL" clId="{33B59F58-4EE4-4088-BCC2-75AA41B938F7}" dt="2023-10-11T15:44:23.146" v="1896" actId="700"/>
          <ac:spMkLst>
            <pc:docMk/>
            <pc:sldMk cId="2182606624" sldId="1501"/>
            <ac:spMk id="3" creationId="{F5D1ABB4-5C4D-8F3F-82BE-C6DF470E3E27}"/>
          </ac:spMkLst>
        </pc:spChg>
        <pc:spChg chg="mod ord">
          <ac:chgData name="Green, Richard J" userId="a0cad057-83f5-47ac-8224-a191fe6ad76a" providerId="ADAL" clId="{33B59F58-4EE4-4088-BCC2-75AA41B938F7}" dt="2023-10-11T15:44:23.146" v="1896" actId="700"/>
          <ac:spMkLst>
            <pc:docMk/>
            <pc:sldMk cId="2182606624" sldId="1501"/>
            <ac:spMk id="4" creationId="{28DCAFA3-B4AB-3A10-C2EF-2A6295B7E590}"/>
          </ac:spMkLst>
        </pc:spChg>
        <pc:spChg chg="del mod ord">
          <ac:chgData name="Green, Richard J" userId="a0cad057-83f5-47ac-8224-a191fe6ad76a" providerId="ADAL" clId="{33B59F58-4EE4-4088-BCC2-75AA41B938F7}" dt="2023-10-11T15:44:23.146" v="1896" actId="700"/>
          <ac:spMkLst>
            <pc:docMk/>
            <pc:sldMk cId="2182606624" sldId="1501"/>
            <ac:spMk id="5" creationId="{217AE2B6-834E-EA81-CDE8-4FB79BDBC63B}"/>
          </ac:spMkLst>
        </pc:spChg>
        <pc:spChg chg="add mod ord">
          <ac:chgData name="Green, Richard J" userId="a0cad057-83f5-47ac-8224-a191fe6ad76a" providerId="ADAL" clId="{33B59F58-4EE4-4088-BCC2-75AA41B938F7}" dt="2023-10-11T15:44:40.128" v="1943" actId="20577"/>
          <ac:spMkLst>
            <pc:docMk/>
            <pc:sldMk cId="2182606624" sldId="1501"/>
            <ac:spMk id="6" creationId="{53FA494F-2DC7-C3E7-991A-F78C7FED5D38}"/>
          </ac:spMkLst>
        </pc:spChg>
        <pc:spChg chg="add mod ord">
          <ac:chgData name="Green, Richard J" userId="a0cad057-83f5-47ac-8224-a191fe6ad76a" providerId="ADAL" clId="{33B59F58-4EE4-4088-BCC2-75AA41B938F7}" dt="2023-10-11T15:44:23.146" v="1896" actId="700"/>
          <ac:spMkLst>
            <pc:docMk/>
            <pc:sldMk cId="2182606624" sldId="1501"/>
            <ac:spMk id="7" creationId="{2E847300-432F-9553-3214-489C86BB5B7C}"/>
          </ac:spMkLst>
        </pc:spChg>
      </pc:sldChg>
      <pc:sldChg chg="modSp new mod ord modAnim">
        <pc:chgData name="Green, Richard J" userId="a0cad057-83f5-47ac-8224-a191fe6ad76a" providerId="ADAL" clId="{33B59F58-4EE4-4088-BCC2-75AA41B938F7}" dt="2023-10-11T16:06:59.387" v="2565" actId="20577"/>
        <pc:sldMkLst>
          <pc:docMk/>
          <pc:sldMk cId="179318589" sldId="1502"/>
        </pc:sldMkLst>
        <pc:spChg chg="mod">
          <ac:chgData name="Green, Richard J" userId="a0cad057-83f5-47ac-8224-a191fe6ad76a" providerId="ADAL" clId="{33B59F58-4EE4-4088-BCC2-75AA41B938F7}" dt="2023-10-11T16:06:59.387" v="2565" actId="20577"/>
          <ac:spMkLst>
            <pc:docMk/>
            <pc:sldMk cId="179318589" sldId="1502"/>
            <ac:spMk id="2" creationId="{121F8D4C-3E9E-2887-7879-5A1BA60567B1}"/>
          </ac:spMkLst>
        </pc:spChg>
        <pc:spChg chg="mod">
          <ac:chgData name="Green, Richard J" userId="a0cad057-83f5-47ac-8224-a191fe6ad76a" providerId="ADAL" clId="{33B59F58-4EE4-4088-BCC2-75AA41B938F7}" dt="2023-10-11T15:48:09.511" v="1981" actId="20577"/>
          <ac:spMkLst>
            <pc:docMk/>
            <pc:sldMk cId="179318589" sldId="1502"/>
            <ac:spMk id="5" creationId="{C665AB46-1B27-24EA-0D0B-C9F1766D4A07}"/>
          </ac:spMkLst>
        </pc:spChg>
      </pc:sldChg>
      <pc:sldChg chg="addSp modSp new mod">
        <pc:chgData name="Green, Richard J" userId="a0cad057-83f5-47ac-8224-a191fe6ad76a" providerId="ADAL" clId="{33B59F58-4EE4-4088-BCC2-75AA41B938F7}" dt="2023-10-11T16:10:36.226" v="2574" actId="14100"/>
        <pc:sldMkLst>
          <pc:docMk/>
          <pc:sldMk cId="3934076985" sldId="1503"/>
        </pc:sldMkLst>
        <pc:spChg chg="add mod">
          <ac:chgData name="Green, Richard J" userId="a0cad057-83f5-47ac-8224-a191fe6ad76a" providerId="ADAL" clId="{33B59F58-4EE4-4088-BCC2-75AA41B938F7}" dt="2023-10-11T16:04:21.051" v="2520" actId="207"/>
          <ac:spMkLst>
            <pc:docMk/>
            <pc:sldMk cId="3934076985" sldId="1503"/>
            <ac:spMk id="7" creationId="{0B6E505D-D2B8-AD91-5F08-4166AA0721D7}"/>
          </ac:spMkLst>
        </pc:spChg>
        <pc:spChg chg="add mod">
          <ac:chgData name="Green, Richard J" userId="a0cad057-83f5-47ac-8224-a191fe6ad76a" providerId="ADAL" clId="{33B59F58-4EE4-4088-BCC2-75AA41B938F7}" dt="2023-10-11T16:10:36.226" v="2574" actId="14100"/>
          <ac:spMkLst>
            <pc:docMk/>
            <pc:sldMk cId="3934076985" sldId="1503"/>
            <ac:spMk id="8" creationId="{CC107BA6-C6DE-05B5-2A17-C3B6CB082F80}"/>
          </ac:spMkLst>
        </pc:spChg>
        <pc:picChg chg="add mod">
          <ac:chgData name="Green, Richard J" userId="a0cad057-83f5-47ac-8224-a191fe6ad76a" providerId="ADAL" clId="{33B59F58-4EE4-4088-BCC2-75AA41B938F7}" dt="2023-10-11T16:05:06.240" v="2526" actId="1076"/>
          <ac:picMkLst>
            <pc:docMk/>
            <pc:sldMk cId="3934076985" sldId="1503"/>
            <ac:picMk id="6" creationId="{501736DC-AC42-6946-78FD-3A12E372F11C}"/>
          </ac:picMkLst>
        </pc:picChg>
      </pc:sldChg>
      <pc:sldChg chg="add modAnim">
        <pc:chgData name="Green, Richard J" userId="a0cad057-83f5-47ac-8224-a191fe6ad76a" providerId="ADAL" clId="{33B59F58-4EE4-4088-BCC2-75AA41B938F7}" dt="2023-10-11T16:09:48.084" v="2573"/>
        <pc:sldMkLst>
          <pc:docMk/>
          <pc:sldMk cId="1914578509" sldId="1504"/>
        </pc:sldMkLst>
      </pc:sldChg>
      <pc:sldChg chg="modSp new mod modAnim modNotesTx">
        <pc:chgData name="Green, Richard J" userId="a0cad057-83f5-47ac-8224-a191fe6ad76a" providerId="ADAL" clId="{33B59F58-4EE4-4088-BCC2-75AA41B938F7}" dt="2023-10-12T09:17:19.575" v="2799"/>
        <pc:sldMkLst>
          <pc:docMk/>
          <pc:sldMk cId="1429643892" sldId="1505"/>
        </pc:sldMkLst>
        <pc:spChg chg="mod">
          <ac:chgData name="Green, Richard J" userId="a0cad057-83f5-47ac-8224-a191fe6ad76a" providerId="ADAL" clId="{33B59F58-4EE4-4088-BCC2-75AA41B938F7}" dt="2023-10-11T16:23:20.996" v="2780" actId="20577"/>
          <ac:spMkLst>
            <pc:docMk/>
            <pc:sldMk cId="1429643892" sldId="1505"/>
            <ac:spMk id="2" creationId="{F350D23A-2B63-623D-BF8C-916D013310DA}"/>
          </ac:spMkLst>
        </pc:spChg>
        <pc:spChg chg="mod">
          <ac:chgData name="Green, Richard J" userId="a0cad057-83f5-47ac-8224-a191fe6ad76a" providerId="ADAL" clId="{33B59F58-4EE4-4088-BCC2-75AA41B938F7}" dt="2023-10-11T16:21:56.208" v="2745" actId="20577"/>
          <ac:spMkLst>
            <pc:docMk/>
            <pc:sldMk cId="1429643892" sldId="1505"/>
            <ac:spMk id="5" creationId="{097F7609-3060-8712-C87F-2307DFB25177}"/>
          </ac:spMkLst>
        </pc:spChg>
      </pc:sldChg>
      <pc:sldChg chg="modSp add mod">
        <pc:chgData name="Green, Richard J" userId="a0cad057-83f5-47ac-8224-a191fe6ad76a" providerId="ADAL" clId="{33B59F58-4EE4-4088-BCC2-75AA41B938F7}" dt="2023-10-11T16:24:05.430" v="2794" actId="20577"/>
        <pc:sldMkLst>
          <pc:docMk/>
          <pc:sldMk cId="4103102439" sldId="1506"/>
        </pc:sldMkLst>
        <pc:spChg chg="mod">
          <ac:chgData name="Green, Richard J" userId="a0cad057-83f5-47ac-8224-a191fe6ad76a" providerId="ADAL" clId="{33B59F58-4EE4-4088-BCC2-75AA41B938F7}" dt="2023-10-11T16:24:05.430" v="2794" actId="20577"/>
          <ac:spMkLst>
            <pc:docMk/>
            <pc:sldMk cId="4103102439" sldId="1506"/>
            <ac:spMk id="2" creationId="{8FF19FD7-0FDF-5FD8-5AA0-7DBEA7814397}"/>
          </ac:spMkLst>
        </pc:spChg>
      </pc:sldChg>
      <pc:sldMasterChg chg="setBg">
        <pc:chgData name="Green, Richard J" userId="a0cad057-83f5-47ac-8224-a191fe6ad76a" providerId="ADAL" clId="{33B59F58-4EE4-4088-BCC2-75AA41B938F7}" dt="2023-10-11T10:25:53.128" v="0"/>
        <pc:sldMasterMkLst>
          <pc:docMk/>
          <pc:sldMasterMk cId="0" sldId="2147483648"/>
        </pc:sldMasterMkLst>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0029701263396E-2"/>
          <c:y val="3.103596114230741E-2"/>
          <c:w val="0.6781367487465203"/>
          <c:h val="0.89700285472284091"/>
        </c:manualLayout>
      </c:layout>
      <c:lineChart>
        <c:grouping val="standard"/>
        <c:varyColors val="0"/>
        <c:ser>
          <c:idx val="0"/>
          <c:order val="0"/>
          <c:tx>
            <c:strRef>
              <c:f>Sheet1!$B$1</c:f>
              <c:strCache>
                <c:ptCount val="1"/>
                <c:pt idx="0">
                  <c:v>TTF (Netherlands)</c:v>
                </c:pt>
              </c:strCache>
            </c:strRef>
          </c:tx>
          <c:spPr>
            <a:ln w="28575" cap="rnd">
              <a:no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Sheet1!$B$2:$B$1937</c:f>
              <c:numCache>
                <c:formatCode>General</c:formatCode>
                <c:ptCount val="1936"/>
                <c:pt idx="2" formatCode="0.00">
                  <c:v>19.05</c:v>
                </c:pt>
                <c:pt idx="3" formatCode="0.00">
                  <c:v>19.100000000000001</c:v>
                </c:pt>
                <c:pt idx="4" formatCode="0.00">
                  <c:v>18.77</c:v>
                </c:pt>
                <c:pt idx="5" formatCode="0.00">
                  <c:v>18.77</c:v>
                </c:pt>
                <c:pt idx="6" formatCode="0.00">
                  <c:v>18.77</c:v>
                </c:pt>
                <c:pt idx="7" formatCode="0.00">
                  <c:v>18.95</c:v>
                </c:pt>
                <c:pt idx="8" formatCode="0.00">
                  <c:v>19.420000000000002</c:v>
                </c:pt>
                <c:pt idx="9" formatCode="0.00">
                  <c:v>19.43</c:v>
                </c:pt>
                <c:pt idx="10" formatCode="0.00">
                  <c:v>19.27</c:v>
                </c:pt>
                <c:pt idx="11" formatCode="0.00">
                  <c:v>19.600000000000001</c:v>
                </c:pt>
                <c:pt idx="12" formatCode="0.00">
                  <c:v>19.600000000000001</c:v>
                </c:pt>
                <c:pt idx="13" formatCode="0.00">
                  <c:v>19.600000000000001</c:v>
                </c:pt>
                <c:pt idx="14" formatCode="0.00">
                  <c:v>19</c:v>
                </c:pt>
                <c:pt idx="15" formatCode="0.00">
                  <c:v>18.8</c:v>
                </c:pt>
                <c:pt idx="16" formatCode="0.00">
                  <c:v>18.420000000000002</c:v>
                </c:pt>
                <c:pt idx="17" formatCode="0.00">
                  <c:v>18.73</c:v>
                </c:pt>
                <c:pt idx="18" formatCode="0.00">
                  <c:v>18.3</c:v>
                </c:pt>
                <c:pt idx="19" formatCode="0.00">
                  <c:v>18.3</c:v>
                </c:pt>
                <c:pt idx="20" formatCode="0.00">
                  <c:v>18.3</c:v>
                </c:pt>
                <c:pt idx="21" formatCode="0.00">
                  <c:v>18.5</c:v>
                </c:pt>
                <c:pt idx="22" formatCode="0.00">
                  <c:v>18</c:v>
                </c:pt>
                <c:pt idx="23" formatCode="0.00">
                  <c:v>17.850000000000001</c:v>
                </c:pt>
                <c:pt idx="24" formatCode="0.00">
                  <c:v>17.829999999999998</c:v>
                </c:pt>
                <c:pt idx="25" formatCode="0.00">
                  <c:v>17.399999999999999</c:v>
                </c:pt>
                <c:pt idx="26" formatCode="0.00">
                  <c:v>17.399999999999999</c:v>
                </c:pt>
                <c:pt idx="27" formatCode="0.00">
                  <c:v>17.399999999999999</c:v>
                </c:pt>
                <c:pt idx="28" formatCode="0.00">
                  <c:v>17.45</c:v>
                </c:pt>
                <c:pt idx="29" formatCode="0.00">
                  <c:v>17.399999999999999</c:v>
                </c:pt>
                <c:pt idx="30" formatCode="0.00">
                  <c:v>17.829999999999998</c:v>
                </c:pt>
                <c:pt idx="31" formatCode="0.00">
                  <c:v>18.100000000000001</c:v>
                </c:pt>
                <c:pt idx="32" formatCode="0.00">
                  <c:v>18.27</c:v>
                </c:pt>
                <c:pt idx="33" formatCode="0.00">
                  <c:v>18.27</c:v>
                </c:pt>
                <c:pt idx="34" formatCode="0.00">
                  <c:v>18.27</c:v>
                </c:pt>
                <c:pt idx="35" formatCode="0.00">
                  <c:v>17.75</c:v>
                </c:pt>
                <c:pt idx="36" formatCode="0.00">
                  <c:v>17.98</c:v>
                </c:pt>
                <c:pt idx="37" formatCode="0.00">
                  <c:v>18.350000000000001</c:v>
                </c:pt>
                <c:pt idx="38" formatCode="0.00">
                  <c:v>17.98</c:v>
                </c:pt>
                <c:pt idx="39" formatCode="0.00">
                  <c:v>17.95</c:v>
                </c:pt>
                <c:pt idx="40" formatCode="0.00">
                  <c:v>17.95</c:v>
                </c:pt>
                <c:pt idx="41" formatCode="0.00">
                  <c:v>17.95</c:v>
                </c:pt>
                <c:pt idx="42" formatCode="0.00">
                  <c:v>18.05</c:v>
                </c:pt>
                <c:pt idx="43" formatCode="0.00">
                  <c:v>18.43</c:v>
                </c:pt>
                <c:pt idx="44" formatCode="0.00">
                  <c:v>18.23</c:v>
                </c:pt>
                <c:pt idx="45" formatCode="0.00">
                  <c:v>17.98</c:v>
                </c:pt>
                <c:pt idx="46" formatCode="0.00">
                  <c:v>18.23</c:v>
                </c:pt>
                <c:pt idx="47" formatCode="0.00">
                  <c:v>18.23</c:v>
                </c:pt>
                <c:pt idx="48" formatCode="0.00">
                  <c:v>18.23</c:v>
                </c:pt>
                <c:pt idx="49" formatCode="0.00">
                  <c:v>19.600000000000001</c:v>
                </c:pt>
                <c:pt idx="50" formatCode="0.00">
                  <c:v>21.13</c:v>
                </c:pt>
                <c:pt idx="51" formatCode="0.00">
                  <c:v>22.05</c:v>
                </c:pt>
                <c:pt idx="52" formatCode="0.00">
                  <c:v>22</c:v>
                </c:pt>
                <c:pt idx="53" formatCode="0.00">
                  <c:v>26.6</c:v>
                </c:pt>
                <c:pt idx="54" formatCode="0.00">
                  <c:v>26.6</c:v>
                </c:pt>
                <c:pt idx="55" formatCode="0.00">
                  <c:v>26.6</c:v>
                </c:pt>
                <c:pt idx="56" formatCode="0.00">
                  <c:v>25.4</c:v>
                </c:pt>
                <c:pt idx="57" formatCode="0.00">
                  <c:v>34.4</c:v>
                </c:pt>
                <c:pt idx="58" formatCode="0.00">
                  <c:v>45.1</c:v>
                </c:pt>
                <c:pt idx="59" formatCode="0.00">
                  <c:v>76</c:v>
                </c:pt>
                <c:pt idx="60" formatCode="0.00">
                  <c:v>28.5</c:v>
                </c:pt>
                <c:pt idx="61" formatCode="0.00">
                  <c:v>28.5</c:v>
                </c:pt>
                <c:pt idx="62" formatCode="0.00">
                  <c:v>28.5</c:v>
                </c:pt>
                <c:pt idx="63" formatCode="0.00">
                  <c:v>20.3</c:v>
                </c:pt>
                <c:pt idx="64" formatCode="0.00">
                  <c:v>19.600000000000001</c:v>
                </c:pt>
                <c:pt idx="65" formatCode="0.00">
                  <c:v>18.8</c:v>
                </c:pt>
                <c:pt idx="66" formatCode="0.00">
                  <c:v>19.399999999999999</c:v>
                </c:pt>
                <c:pt idx="67" formatCode="0.00">
                  <c:v>19.95</c:v>
                </c:pt>
                <c:pt idx="68" formatCode="0.00">
                  <c:v>19.95</c:v>
                </c:pt>
                <c:pt idx="69" formatCode="0.00">
                  <c:v>19.95</c:v>
                </c:pt>
                <c:pt idx="70" formatCode="0.00">
                  <c:v>26.35</c:v>
                </c:pt>
                <c:pt idx="71" formatCode="0.00">
                  <c:v>25</c:v>
                </c:pt>
                <c:pt idx="72" formatCode="0.00">
                  <c:v>22.65</c:v>
                </c:pt>
                <c:pt idx="73" formatCode="0.00">
                  <c:v>24.3</c:v>
                </c:pt>
                <c:pt idx="74" formatCode="0.00">
                  <c:v>20.2</c:v>
                </c:pt>
                <c:pt idx="75" formatCode="0.00">
                  <c:v>20.2</c:v>
                </c:pt>
                <c:pt idx="76" formatCode="0.00">
                  <c:v>20.2</c:v>
                </c:pt>
                <c:pt idx="77" formatCode="0.00">
                  <c:v>20.65</c:v>
                </c:pt>
                <c:pt idx="78" formatCode="0.00">
                  <c:v>21.42</c:v>
                </c:pt>
                <c:pt idx="79" formatCode="0.00">
                  <c:v>21.8</c:v>
                </c:pt>
                <c:pt idx="80" formatCode="0.00">
                  <c:v>20.65</c:v>
                </c:pt>
                <c:pt idx="81" formatCode="0.00">
                  <c:v>19.600000000000001</c:v>
                </c:pt>
                <c:pt idx="82" formatCode="0.00">
                  <c:v>19.600000000000001</c:v>
                </c:pt>
                <c:pt idx="83" formatCode="0.00">
                  <c:v>19.600000000000001</c:v>
                </c:pt>
                <c:pt idx="84" formatCode="0.00">
                  <c:v>18.399999999999999</c:v>
                </c:pt>
                <c:pt idx="85" formatCode="0.00">
                  <c:v>18.63</c:v>
                </c:pt>
                <c:pt idx="86" formatCode="0.00">
                  <c:v>18.5</c:v>
                </c:pt>
                <c:pt idx="87" formatCode="0.00">
                  <c:v>19.5</c:v>
                </c:pt>
                <c:pt idx="88" formatCode="0.00">
                  <c:v>19.5</c:v>
                </c:pt>
                <c:pt idx="89" formatCode="0.00">
                  <c:v>19.5</c:v>
                </c:pt>
                <c:pt idx="90" formatCode="0.00">
                  <c:v>19.5</c:v>
                </c:pt>
                <c:pt idx="91" formatCode="0.00">
                  <c:v>19.77</c:v>
                </c:pt>
                <c:pt idx="92" formatCode="0.00">
                  <c:v>18.649999999999999</c:v>
                </c:pt>
                <c:pt idx="93" formatCode="0.00">
                  <c:v>19.100000000000001</c:v>
                </c:pt>
                <c:pt idx="94" formatCode="0.00">
                  <c:v>19.079999999999998</c:v>
                </c:pt>
                <c:pt idx="95" formatCode="0.00">
                  <c:v>18.829999999999998</c:v>
                </c:pt>
                <c:pt idx="96" formatCode="0.00">
                  <c:v>18.829999999999998</c:v>
                </c:pt>
                <c:pt idx="97" formatCode="0.00">
                  <c:v>18.829999999999998</c:v>
                </c:pt>
                <c:pt idx="98" formatCode="0.00">
                  <c:v>19</c:v>
                </c:pt>
                <c:pt idx="99" formatCode="0.00">
                  <c:v>20.2</c:v>
                </c:pt>
                <c:pt idx="100" formatCode="0.00">
                  <c:v>19.53</c:v>
                </c:pt>
                <c:pt idx="101" formatCode="0.00">
                  <c:v>20.77</c:v>
                </c:pt>
                <c:pt idx="102" formatCode="0.00">
                  <c:v>20.2</c:v>
                </c:pt>
                <c:pt idx="103" formatCode="0.00">
                  <c:v>20.2</c:v>
                </c:pt>
                <c:pt idx="104" formatCode="0.00">
                  <c:v>20.2</c:v>
                </c:pt>
                <c:pt idx="105" formatCode="0.00">
                  <c:v>19.3</c:v>
                </c:pt>
                <c:pt idx="106" formatCode="0.00">
                  <c:v>19</c:v>
                </c:pt>
                <c:pt idx="107" formatCode="0.00">
                  <c:v>19.149999999999999</c:v>
                </c:pt>
                <c:pt idx="108" formatCode="0.00">
                  <c:v>19.920000000000002</c:v>
                </c:pt>
                <c:pt idx="109" formatCode="0.00">
                  <c:v>19.63</c:v>
                </c:pt>
                <c:pt idx="110" formatCode="0.00">
                  <c:v>19.63</c:v>
                </c:pt>
                <c:pt idx="111" formatCode="0.00">
                  <c:v>19.63</c:v>
                </c:pt>
                <c:pt idx="112" formatCode="0.00">
                  <c:v>19.8</c:v>
                </c:pt>
                <c:pt idx="113" formatCode="0.00">
                  <c:v>19.68</c:v>
                </c:pt>
                <c:pt idx="114" formatCode="0.00">
                  <c:v>19.88</c:v>
                </c:pt>
                <c:pt idx="115" formatCode="0.00">
                  <c:v>20.13</c:v>
                </c:pt>
                <c:pt idx="116" formatCode="0.00">
                  <c:v>20.149999999999999</c:v>
                </c:pt>
                <c:pt idx="117" formatCode="0.00">
                  <c:v>20.149999999999999</c:v>
                </c:pt>
                <c:pt idx="118" formatCode="0.00">
                  <c:v>20.149999999999999</c:v>
                </c:pt>
                <c:pt idx="119" formatCode="0.00">
                  <c:v>20.78</c:v>
                </c:pt>
                <c:pt idx="120" formatCode="0.00">
                  <c:v>20.149999999999999</c:v>
                </c:pt>
                <c:pt idx="121" formatCode="0.00">
                  <c:v>20.38</c:v>
                </c:pt>
                <c:pt idx="122" formatCode="0.00">
                  <c:v>19.98</c:v>
                </c:pt>
                <c:pt idx="123" formatCode="0.00">
                  <c:v>20.420000000000002</c:v>
                </c:pt>
                <c:pt idx="124" formatCode="0.00">
                  <c:v>20.420000000000002</c:v>
                </c:pt>
                <c:pt idx="125" formatCode="0.00">
                  <c:v>20.420000000000002</c:v>
                </c:pt>
                <c:pt idx="126" formatCode="0.00">
                  <c:v>20.420000000000002</c:v>
                </c:pt>
                <c:pt idx="127" formatCode="0.00">
                  <c:v>20.7</c:v>
                </c:pt>
                <c:pt idx="128" formatCode="0.00">
                  <c:v>20.6</c:v>
                </c:pt>
                <c:pt idx="129" formatCode="0.00">
                  <c:v>20.9</c:v>
                </c:pt>
                <c:pt idx="130" formatCode="0.00">
                  <c:v>21.25</c:v>
                </c:pt>
                <c:pt idx="131" formatCode="0.00">
                  <c:v>21.25</c:v>
                </c:pt>
                <c:pt idx="132" formatCode="0.00">
                  <c:v>21.25</c:v>
                </c:pt>
                <c:pt idx="133" formatCode="0.00">
                  <c:v>21.53</c:v>
                </c:pt>
                <c:pt idx="134" formatCode="0.00">
                  <c:v>21.38</c:v>
                </c:pt>
                <c:pt idx="135" formatCode="0.00">
                  <c:v>21.75</c:v>
                </c:pt>
                <c:pt idx="136" formatCode="0.00">
                  <c:v>22.3</c:v>
                </c:pt>
                <c:pt idx="137" formatCode="0.00">
                  <c:v>22.08</c:v>
                </c:pt>
                <c:pt idx="138" formatCode="0.00">
                  <c:v>22.08</c:v>
                </c:pt>
                <c:pt idx="139" formatCode="0.00">
                  <c:v>22.08</c:v>
                </c:pt>
                <c:pt idx="140" formatCode="0.00">
                  <c:v>22.23</c:v>
                </c:pt>
                <c:pt idx="141" formatCode="0.00">
                  <c:v>22.8</c:v>
                </c:pt>
                <c:pt idx="142" formatCode="0.00">
                  <c:v>22.8</c:v>
                </c:pt>
                <c:pt idx="143" formatCode="0.00">
                  <c:v>22.7</c:v>
                </c:pt>
                <c:pt idx="144" formatCode="0.00">
                  <c:v>21.8</c:v>
                </c:pt>
                <c:pt idx="145" formatCode="0.00">
                  <c:v>21.8</c:v>
                </c:pt>
                <c:pt idx="146" formatCode="0.00">
                  <c:v>21.8</c:v>
                </c:pt>
                <c:pt idx="147" formatCode="0.00">
                  <c:v>21.8</c:v>
                </c:pt>
                <c:pt idx="148" formatCode="0.00">
                  <c:v>22.6</c:v>
                </c:pt>
                <c:pt idx="149" formatCode="0.00">
                  <c:v>22.75</c:v>
                </c:pt>
                <c:pt idx="150" formatCode="0.00">
                  <c:v>22.45</c:v>
                </c:pt>
                <c:pt idx="151" formatCode="0.00">
                  <c:v>21.85</c:v>
                </c:pt>
                <c:pt idx="152" formatCode="0.00">
                  <c:v>21.85</c:v>
                </c:pt>
                <c:pt idx="153" formatCode="0.00">
                  <c:v>21.85</c:v>
                </c:pt>
                <c:pt idx="154" formatCode="0.00">
                  <c:v>22.15</c:v>
                </c:pt>
                <c:pt idx="155" formatCode="0.00">
                  <c:v>21.85</c:v>
                </c:pt>
                <c:pt idx="156" formatCode="0.00">
                  <c:v>21.6</c:v>
                </c:pt>
                <c:pt idx="157" formatCode="0.00">
                  <c:v>21.75</c:v>
                </c:pt>
                <c:pt idx="158" formatCode="0.00">
                  <c:v>21.7</c:v>
                </c:pt>
                <c:pt idx="159" formatCode="0.00">
                  <c:v>21.7</c:v>
                </c:pt>
                <c:pt idx="160" formatCode="0.00">
                  <c:v>21.7</c:v>
                </c:pt>
                <c:pt idx="161" formatCode="0.00">
                  <c:v>21.6</c:v>
                </c:pt>
                <c:pt idx="162" formatCode="0.00">
                  <c:v>21.93</c:v>
                </c:pt>
                <c:pt idx="163" formatCode="0.00">
                  <c:v>22.48</c:v>
                </c:pt>
                <c:pt idx="164" formatCode="0.00">
                  <c:v>22.77</c:v>
                </c:pt>
                <c:pt idx="165" formatCode="0.00">
                  <c:v>21.88</c:v>
                </c:pt>
                <c:pt idx="166" formatCode="0.00">
                  <c:v>21.88</c:v>
                </c:pt>
                <c:pt idx="167" formatCode="0.00">
                  <c:v>21.88</c:v>
                </c:pt>
                <c:pt idx="168" formatCode="0.00">
                  <c:v>22.55</c:v>
                </c:pt>
                <c:pt idx="169" formatCode="0.00">
                  <c:v>22.13</c:v>
                </c:pt>
                <c:pt idx="170" formatCode="0.00">
                  <c:v>21.88</c:v>
                </c:pt>
                <c:pt idx="171" formatCode="0.00">
                  <c:v>21.7</c:v>
                </c:pt>
                <c:pt idx="172" formatCode="0.00">
                  <c:v>21.8</c:v>
                </c:pt>
                <c:pt idx="173" formatCode="0.00">
                  <c:v>21.8</c:v>
                </c:pt>
                <c:pt idx="174" formatCode="0.00">
                  <c:v>21.8</c:v>
                </c:pt>
                <c:pt idx="175" formatCode="0.00">
                  <c:v>21.6</c:v>
                </c:pt>
                <c:pt idx="176" formatCode="0.00">
                  <c:v>21.63</c:v>
                </c:pt>
                <c:pt idx="177" formatCode="0.00">
                  <c:v>22.15</c:v>
                </c:pt>
                <c:pt idx="178" formatCode="0.00">
                  <c:v>21.9</c:v>
                </c:pt>
                <c:pt idx="179" formatCode="0.00">
                  <c:v>21.58</c:v>
                </c:pt>
                <c:pt idx="180" formatCode="0.00">
                  <c:v>21.58</c:v>
                </c:pt>
                <c:pt idx="181" formatCode="0.00">
                  <c:v>21.58</c:v>
                </c:pt>
                <c:pt idx="182" formatCode="0.00">
                  <c:v>22.13</c:v>
                </c:pt>
                <c:pt idx="183" formatCode="0.00">
                  <c:v>22.25</c:v>
                </c:pt>
                <c:pt idx="184" formatCode="0.00">
                  <c:v>22.35</c:v>
                </c:pt>
                <c:pt idx="185" formatCode="0.00">
                  <c:v>22.35</c:v>
                </c:pt>
                <c:pt idx="186" formatCode="0.00">
                  <c:v>22.23</c:v>
                </c:pt>
                <c:pt idx="187" formatCode="0.00">
                  <c:v>22.23</c:v>
                </c:pt>
                <c:pt idx="188" formatCode="0.00">
                  <c:v>22.23</c:v>
                </c:pt>
                <c:pt idx="189" formatCode="0.00">
                  <c:v>22.63</c:v>
                </c:pt>
                <c:pt idx="190" formatCode="0.00">
                  <c:v>22.78</c:v>
                </c:pt>
                <c:pt idx="191" formatCode="0.00">
                  <c:v>22.52</c:v>
                </c:pt>
                <c:pt idx="192" formatCode="0.00">
                  <c:v>22.1</c:v>
                </c:pt>
                <c:pt idx="193" formatCode="0.00">
                  <c:v>22.48</c:v>
                </c:pt>
                <c:pt idx="194" formatCode="0.00">
                  <c:v>22.48</c:v>
                </c:pt>
                <c:pt idx="195" formatCode="0.00">
                  <c:v>22.48</c:v>
                </c:pt>
                <c:pt idx="196" formatCode="0.00">
                  <c:v>22.05</c:v>
                </c:pt>
                <c:pt idx="197" formatCode="0.00">
                  <c:v>21.95</c:v>
                </c:pt>
                <c:pt idx="198" formatCode="0.00">
                  <c:v>22.2</c:v>
                </c:pt>
                <c:pt idx="199" formatCode="0.00">
                  <c:v>22.23</c:v>
                </c:pt>
                <c:pt idx="200" formatCode="0.00">
                  <c:v>21.95</c:v>
                </c:pt>
                <c:pt idx="201" formatCode="0.00">
                  <c:v>21.95</c:v>
                </c:pt>
                <c:pt idx="202" formatCode="0.00">
                  <c:v>21.95</c:v>
                </c:pt>
                <c:pt idx="203" formatCode="0.00">
                  <c:v>22.23</c:v>
                </c:pt>
                <c:pt idx="204" formatCode="0.00">
                  <c:v>22.15</c:v>
                </c:pt>
                <c:pt idx="205" formatCode="0.00">
                  <c:v>22.23</c:v>
                </c:pt>
                <c:pt idx="206" formatCode="0.00">
                  <c:v>22.27</c:v>
                </c:pt>
                <c:pt idx="207" formatCode="0.00">
                  <c:v>22.15</c:v>
                </c:pt>
                <c:pt idx="208" formatCode="0.00">
                  <c:v>22.15</c:v>
                </c:pt>
                <c:pt idx="209" formatCode="0.00">
                  <c:v>22.15</c:v>
                </c:pt>
                <c:pt idx="210" formatCode="0.00">
                  <c:v>22.3</c:v>
                </c:pt>
                <c:pt idx="211" formatCode="0.00">
                  <c:v>22.05</c:v>
                </c:pt>
                <c:pt idx="212" formatCode="0.00">
                  <c:v>22.13</c:v>
                </c:pt>
                <c:pt idx="213" formatCode="0.00">
                  <c:v>22.15</c:v>
                </c:pt>
                <c:pt idx="214" formatCode="0.00">
                  <c:v>22.18</c:v>
                </c:pt>
                <c:pt idx="215" formatCode="0.00">
                  <c:v>22.18</c:v>
                </c:pt>
                <c:pt idx="216" formatCode="0.00">
                  <c:v>22.18</c:v>
                </c:pt>
                <c:pt idx="217" formatCode="0.00">
                  <c:v>22.48</c:v>
                </c:pt>
                <c:pt idx="218" formatCode="0.00">
                  <c:v>22.73</c:v>
                </c:pt>
                <c:pt idx="219" formatCode="0.00">
                  <c:v>22.63</c:v>
                </c:pt>
                <c:pt idx="220" formatCode="0.00">
                  <c:v>22.67</c:v>
                </c:pt>
                <c:pt idx="221" formatCode="0.00">
                  <c:v>23.1</c:v>
                </c:pt>
                <c:pt idx="222" formatCode="0.00">
                  <c:v>23.1</c:v>
                </c:pt>
                <c:pt idx="223" formatCode="0.00">
                  <c:v>23.1</c:v>
                </c:pt>
                <c:pt idx="224" formatCode="0.00">
                  <c:v>23.6</c:v>
                </c:pt>
                <c:pt idx="225" formatCode="0.00">
                  <c:v>23.55</c:v>
                </c:pt>
                <c:pt idx="226" formatCode="0.00">
                  <c:v>23.4</c:v>
                </c:pt>
                <c:pt idx="227" formatCode="0.00">
                  <c:v>23.63</c:v>
                </c:pt>
                <c:pt idx="228" formatCode="0.00">
                  <c:v>24.1</c:v>
                </c:pt>
                <c:pt idx="229" formatCode="0.00">
                  <c:v>24.1</c:v>
                </c:pt>
                <c:pt idx="230" formatCode="0.00">
                  <c:v>24.1</c:v>
                </c:pt>
                <c:pt idx="231" formatCode="0.00">
                  <c:v>24.17</c:v>
                </c:pt>
                <c:pt idx="232" formatCode="0.00">
                  <c:v>24.2</c:v>
                </c:pt>
                <c:pt idx="233" formatCode="0.00">
                  <c:v>24.63</c:v>
                </c:pt>
                <c:pt idx="234" formatCode="0.00">
                  <c:v>24.85</c:v>
                </c:pt>
                <c:pt idx="235" formatCode="0.00">
                  <c:v>25.15</c:v>
                </c:pt>
                <c:pt idx="236" formatCode="0.00">
                  <c:v>25.15</c:v>
                </c:pt>
                <c:pt idx="237" formatCode="0.00">
                  <c:v>25.15</c:v>
                </c:pt>
                <c:pt idx="238" formatCode="0.00">
                  <c:v>25.15</c:v>
                </c:pt>
                <c:pt idx="239" formatCode="0.00">
                  <c:v>25.75</c:v>
                </c:pt>
                <c:pt idx="240" formatCode="0.00">
                  <c:v>26.3</c:v>
                </c:pt>
                <c:pt idx="241" formatCode="0.00">
                  <c:v>26.25</c:v>
                </c:pt>
                <c:pt idx="242" formatCode="0.00">
                  <c:v>25.9</c:v>
                </c:pt>
                <c:pt idx="243" formatCode="0.00">
                  <c:v>25.9</c:v>
                </c:pt>
                <c:pt idx="244" formatCode="0.00">
                  <c:v>25.9</c:v>
                </c:pt>
                <c:pt idx="245" formatCode="0.00">
                  <c:v>26.35</c:v>
                </c:pt>
                <c:pt idx="246" formatCode="0.00">
                  <c:v>26.95</c:v>
                </c:pt>
                <c:pt idx="247" formatCode="0.00">
                  <c:v>27.2</c:v>
                </c:pt>
                <c:pt idx="248" formatCode="0.00">
                  <c:v>27.45</c:v>
                </c:pt>
                <c:pt idx="249" formatCode="0.00">
                  <c:v>28.2</c:v>
                </c:pt>
                <c:pt idx="250" formatCode="0.00">
                  <c:v>28.2</c:v>
                </c:pt>
                <c:pt idx="251" formatCode="0.00">
                  <c:v>28.2</c:v>
                </c:pt>
                <c:pt idx="252" formatCode="0.00">
                  <c:v>29.18</c:v>
                </c:pt>
                <c:pt idx="253" formatCode="0.00">
                  <c:v>28.7</c:v>
                </c:pt>
                <c:pt idx="254" formatCode="0.00">
                  <c:v>27.6</c:v>
                </c:pt>
                <c:pt idx="255" formatCode="0.00">
                  <c:v>26.55</c:v>
                </c:pt>
                <c:pt idx="256" formatCode="0.00">
                  <c:v>27.25</c:v>
                </c:pt>
                <c:pt idx="257" formatCode="0.00">
                  <c:v>27.25</c:v>
                </c:pt>
                <c:pt idx="258" formatCode="0.00">
                  <c:v>27.25</c:v>
                </c:pt>
                <c:pt idx="259" formatCode="0.00">
                  <c:v>27.55</c:v>
                </c:pt>
                <c:pt idx="260" formatCode="0.00">
                  <c:v>27.4</c:v>
                </c:pt>
                <c:pt idx="261" formatCode="0.00">
                  <c:v>28.25</c:v>
                </c:pt>
                <c:pt idx="262" formatCode="0.00">
                  <c:v>28.23</c:v>
                </c:pt>
                <c:pt idx="263" formatCode="0.00">
                  <c:v>28.52</c:v>
                </c:pt>
                <c:pt idx="264" formatCode="0.00">
                  <c:v>28.52</c:v>
                </c:pt>
                <c:pt idx="265" formatCode="0.00">
                  <c:v>28.52</c:v>
                </c:pt>
                <c:pt idx="266" formatCode="0.00">
                  <c:v>29.48</c:v>
                </c:pt>
                <c:pt idx="267" formatCode="0.00">
                  <c:v>29.33</c:v>
                </c:pt>
                <c:pt idx="268" formatCode="0.00">
                  <c:v>28.05</c:v>
                </c:pt>
                <c:pt idx="269" formatCode="0.00">
                  <c:v>27.5</c:v>
                </c:pt>
                <c:pt idx="270" formatCode="0.00">
                  <c:v>27</c:v>
                </c:pt>
                <c:pt idx="271" formatCode="0.00">
                  <c:v>27</c:v>
                </c:pt>
                <c:pt idx="272" formatCode="0.00">
                  <c:v>27</c:v>
                </c:pt>
                <c:pt idx="273" formatCode="0.00">
                  <c:v>27.2</c:v>
                </c:pt>
                <c:pt idx="274" formatCode="0.00">
                  <c:v>26.9</c:v>
                </c:pt>
                <c:pt idx="275" formatCode="0.00">
                  <c:v>27</c:v>
                </c:pt>
                <c:pt idx="276" formatCode="0.00">
                  <c:v>27</c:v>
                </c:pt>
                <c:pt idx="277" formatCode="0.00">
                  <c:v>27.35</c:v>
                </c:pt>
                <c:pt idx="278" formatCode="0.00">
                  <c:v>27.35</c:v>
                </c:pt>
                <c:pt idx="279" formatCode="0.00">
                  <c:v>27.35</c:v>
                </c:pt>
                <c:pt idx="280" formatCode="0.00">
                  <c:v>26.9</c:v>
                </c:pt>
                <c:pt idx="281" formatCode="0.00">
                  <c:v>26.42</c:v>
                </c:pt>
                <c:pt idx="282" formatCode="0.00">
                  <c:v>25.63</c:v>
                </c:pt>
                <c:pt idx="283" formatCode="0.00">
                  <c:v>24.78</c:v>
                </c:pt>
                <c:pt idx="284" formatCode="0.00">
                  <c:v>25.35</c:v>
                </c:pt>
                <c:pt idx="285" formatCode="0.00">
                  <c:v>25.35</c:v>
                </c:pt>
                <c:pt idx="286" formatCode="0.00">
                  <c:v>25.35</c:v>
                </c:pt>
                <c:pt idx="287" formatCode="0.00">
                  <c:v>25.92</c:v>
                </c:pt>
                <c:pt idx="288" formatCode="0.00">
                  <c:v>25.53</c:v>
                </c:pt>
                <c:pt idx="289" formatCode="0.00">
                  <c:v>25.35</c:v>
                </c:pt>
                <c:pt idx="290" formatCode="0.00">
                  <c:v>25.17</c:v>
                </c:pt>
                <c:pt idx="291" formatCode="0.00">
                  <c:v>26.3</c:v>
                </c:pt>
                <c:pt idx="292" formatCode="0.00">
                  <c:v>26.3</c:v>
                </c:pt>
                <c:pt idx="293" formatCode="0.00">
                  <c:v>26.3</c:v>
                </c:pt>
                <c:pt idx="294" formatCode="0.00">
                  <c:v>24.95</c:v>
                </c:pt>
                <c:pt idx="295" formatCode="0.00">
                  <c:v>24.63</c:v>
                </c:pt>
                <c:pt idx="296" formatCode="0.00">
                  <c:v>25.05</c:v>
                </c:pt>
                <c:pt idx="297" formatCode="0.00">
                  <c:v>24.45</c:v>
                </c:pt>
                <c:pt idx="298" formatCode="0.00">
                  <c:v>23.88</c:v>
                </c:pt>
                <c:pt idx="299" formatCode="0.00">
                  <c:v>23.88</c:v>
                </c:pt>
                <c:pt idx="300" formatCode="0.00">
                  <c:v>23.88</c:v>
                </c:pt>
                <c:pt idx="301" formatCode="0.00">
                  <c:v>24.52</c:v>
                </c:pt>
                <c:pt idx="302" formatCode="0.00">
                  <c:v>23.73</c:v>
                </c:pt>
                <c:pt idx="303" formatCode="0.00">
                  <c:v>23.4</c:v>
                </c:pt>
                <c:pt idx="304" formatCode="0.00">
                  <c:v>23.3</c:v>
                </c:pt>
                <c:pt idx="305" formatCode="0.00">
                  <c:v>23.6</c:v>
                </c:pt>
                <c:pt idx="306" formatCode="0.00">
                  <c:v>23.6</c:v>
                </c:pt>
                <c:pt idx="307" formatCode="0.00">
                  <c:v>23.6</c:v>
                </c:pt>
                <c:pt idx="308" formatCode="0.00">
                  <c:v>23.28</c:v>
                </c:pt>
                <c:pt idx="309" formatCode="0.00">
                  <c:v>23.2</c:v>
                </c:pt>
                <c:pt idx="310" formatCode="0.00">
                  <c:v>24.3</c:v>
                </c:pt>
                <c:pt idx="311" formatCode="0.00">
                  <c:v>24.05</c:v>
                </c:pt>
                <c:pt idx="312" formatCode="0.00">
                  <c:v>23.83</c:v>
                </c:pt>
                <c:pt idx="313" formatCode="0.00">
                  <c:v>23.83</c:v>
                </c:pt>
                <c:pt idx="314" formatCode="0.00">
                  <c:v>23.83</c:v>
                </c:pt>
                <c:pt idx="315" formatCode="0.00">
                  <c:v>25.5</c:v>
                </c:pt>
                <c:pt idx="316" formatCode="0.00">
                  <c:v>26.3</c:v>
                </c:pt>
                <c:pt idx="317" formatCode="0.00">
                  <c:v>26.45</c:v>
                </c:pt>
                <c:pt idx="318" formatCode="0.00">
                  <c:v>26.5</c:v>
                </c:pt>
                <c:pt idx="319" formatCode="0.00">
                  <c:v>25.7</c:v>
                </c:pt>
                <c:pt idx="320" formatCode="0.00">
                  <c:v>25.7</c:v>
                </c:pt>
                <c:pt idx="321" formatCode="0.00">
                  <c:v>25.7</c:v>
                </c:pt>
                <c:pt idx="322" formatCode="0.00">
                  <c:v>24.3</c:v>
                </c:pt>
                <c:pt idx="323" formatCode="0.00">
                  <c:v>24.63</c:v>
                </c:pt>
                <c:pt idx="324" formatCode="0.00">
                  <c:v>24.67</c:v>
                </c:pt>
                <c:pt idx="325" formatCode="0.00">
                  <c:v>24.8</c:v>
                </c:pt>
                <c:pt idx="326" formatCode="0.00">
                  <c:v>24.85</c:v>
                </c:pt>
                <c:pt idx="327" formatCode="0.00">
                  <c:v>24.85</c:v>
                </c:pt>
                <c:pt idx="328" formatCode="0.00">
                  <c:v>24.85</c:v>
                </c:pt>
                <c:pt idx="329" formatCode="0.00">
                  <c:v>24.55</c:v>
                </c:pt>
                <c:pt idx="330" formatCode="0.00">
                  <c:v>25.1</c:v>
                </c:pt>
                <c:pt idx="331" formatCode="0.00">
                  <c:v>24.33</c:v>
                </c:pt>
                <c:pt idx="332" formatCode="0.00">
                  <c:v>24.55</c:v>
                </c:pt>
                <c:pt idx="333" formatCode="0.00">
                  <c:v>24.15</c:v>
                </c:pt>
                <c:pt idx="334" formatCode="0.00">
                  <c:v>24.15</c:v>
                </c:pt>
                <c:pt idx="335" formatCode="0.00">
                  <c:v>24.15</c:v>
                </c:pt>
                <c:pt idx="336" formatCode="0.00">
                  <c:v>24.6</c:v>
                </c:pt>
                <c:pt idx="337" formatCode="0.00">
                  <c:v>23.88</c:v>
                </c:pt>
                <c:pt idx="338" formatCode="0.00">
                  <c:v>23.3</c:v>
                </c:pt>
                <c:pt idx="339" formatCode="0.00">
                  <c:v>22.6</c:v>
                </c:pt>
                <c:pt idx="340" formatCode="0.00">
                  <c:v>22.6</c:v>
                </c:pt>
                <c:pt idx="341" formatCode="0.00">
                  <c:v>22.6</c:v>
                </c:pt>
                <c:pt idx="342" formatCode="0.00">
                  <c:v>22.6</c:v>
                </c:pt>
                <c:pt idx="343" formatCode="0.00">
                  <c:v>23.1</c:v>
                </c:pt>
                <c:pt idx="344" formatCode="0.00">
                  <c:v>23.5</c:v>
                </c:pt>
                <c:pt idx="345" formatCode="0.00">
                  <c:v>24</c:v>
                </c:pt>
                <c:pt idx="346" formatCode="0.00">
                  <c:v>24.13</c:v>
                </c:pt>
                <c:pt idx="347" formatCode="0.00">
                  <c:v>24.55</c:v>
                </c:pt>
                <c:pt idx="348" formatCode="0.00">
                  <c:v>24.55</c:v>
                </c:pt>
                <c:pt idx="349" formatCode="0.00">
                  <c:v>24.55</c:v>
                </c:pt>
                <c:pt idx="350" formatCode="0.00">
                  <c:v>24.55</c:v>
                </c:pt>
                <c:pt idx="351" formatCode="0.00">
                  <c:v>23.88</c:v>
                </c:pt>
                <c:pt idx="352" formatCode="0.00">
                  <c:v>24.4</c:v>
                </c:pt>
                <c:pt idx="353" formatCode="0.00">
                  <c:v>24.77</c:v>
                </c:pt>
                <c:pt idx="354" formatCode="0.00">
                  <c:v>24.48</c:v>
                </c:pt>
                <c:pt idx="355" formatCode="0.00">
                  <c:v>24.48</c:v>
                </c:pt>
                <c:pt idx="356" formatCode="0.00">
                  <c:v>24.48</c:v>
                </c:pt>
                <c:pt idx="357" formatCode="0.00">
                  <c:v>24.05</c:v>
                </c:pt>
                <c:pt idx="358" formatCode="0.00">
                  <c:v>24.1</c:v>
                </c:pt>
                <c:pt idx="359" formatCode="0.00">
                  <c:v>24.1</c:v>
                </c:pt>
                <c:pt idx="360" formatCode="0.00">
                  <c:v>23.33</c:v>
                </c:pt>
                <c:pt idx="361" formatCode="0.00">
                  <c:v>22.02</c:v>
                </c:pt>
                <c:pt idx="362" formatCode="0.00">
                  <c:v>22.02</c:v>
                </c:pt>
                <c:pt idx="363" formatCode="0.00">
                  <c:v>22.02</c:v>
                </c:pt>
                <c:pt idx="364" formatCode="0.00">
                  <c:v>21.05</c:v>
                </c:pt>
                <c:pt idx="365" formatCode="0.00">
                  <c:v>21.05</c:v>
                </c:pt>
                <c:pt idx="366" formatCode="0.00">
                  <c:v>22.3</c:v>
                </c:pt>
                <c:pt idx="367" formatCode="0.00">
                  <c:v>21.8</c:v>
                </c:pt>
                <c:pt idx="368" formatCode="0.00">
                  <c:v>22.05</c:v>
                </c:pt>
                <c:pt idx="369" formatCode="0.00">
                  <c:v>22.05</c:v>
                </c:pt>
                <c:pt idx="370" formatCode="0.00">
                  <c:v>22.05</c:v>
                </c:pt>
                <c:pt idx="371" formatCode="0.00">
                  <c:v>20.65</c:v>
                </c:pt>
                <c:pt idx="372" formatCode="0.00">
                  <c:v>21.78</c:v>
                </c:pt>
                <c:pt idx="373" formatCode="0.00">
                  <c:v>21.13</c:v>
                </c:pt>
                <c:pt idx="374" formatCode="0.00">
                  <c:v>21.93</c:v>
                </c:pt>
                <c:pt idx="375" formatCode="0.00">
                  <c:v>21.38</c:v>
                </c:pt>
                <c:pt idx="376" formatCode="0.00">
                  <c:v>21.38</c:v>
                </c:pt>
                <c:pt idx="377" formatCode="0.00">
                  <c:v>21.38</c:v>
                </c:pt>
                <c:pt idx="378" formatCode="0.00">
                  <c:v>21.38</c:v>
                </c:pt>
                <c:pt idx="379" formatCode="0.00">
                  <c:v>21.2</c:v>
                </c:pt>
                <c:pt idx="380" formatCode="0.00">
                  <c:v>21.7</c:v>
                </c:pt>
                <c:pt idx="381" formatCode="0.00">
                  <c:v>22.68</c:v>
                </c:pt>
                <c:pt idx="382" formatCode="0.00">
                  <c:v>22.25</c:v>
                </c:pt>
                <c:pt idx="383" formatCode="0.00">
                  <c:v>22.25</c:v>
                </c:pt>
                <c:pt idx="384" formatCode="0.00">
                  <c:v>22.25</c:v>
                </c:pt>
                <c:pt idx="385" formatCode="0.00">
                  <c:v>21.8</c:v>
                </c:pt>
                <c:pt idx="386" formatCode="0.00">
                  <c:v>21.67</c:v>
                </c:pt>
                <c:pt idx="387" formatCode="0.00">
                  <c:v>21.95</c:v>
                </c:pt>
                <c:pt idx="388" formatCode="0.00">
                  <c:v>21.2</c:v>
                </c:pt>
                <c:pt idx="389" formatCode="0.00">
                  <c:v>20.8</c:v>
                </c:pt>
                <c:pt idx="390" formatCode="0.00">
                  <c:v>20.8</c:v>
                </c:pt>
                <c:pt idx="391" formatCode="0.00">
                  <c:v>20.8</c:v>
                </c:pt>
                <c:pt idx="392" formatCode="0.00">
                  <c:v>20.55</c:v>
                </c:pt>
                <c:pt idx="393" formatCode="0.00">
                  <c:v>20.8</c:v>
                </c:pt>
                <c:pt idx="394" formatCode="0.00">
                  <c:v>20.149999999999999</c:v>
                </c:pt>
                <c:pt idx="395" formatCode="0.00">
                  <c:v>19.95</c:v>
                </c:pt>
                <c:pt idx="396" formatCode="0.00">
                  <c:v>19.23</c:v>
                </c:pt>
                <c:pt idx="397" formatCode="0.00">
                  <c:v>19.23</c:v>
                </c:pt>
                <c:pt idx="398" formatCode="0.00">
                  <c:v>19.23</c:v>
                </c:pt>
                <c:pt idx="399" formatCode="0.00">
                  <c:v>19.350000000000001</c:v>
                </c:pt>
                <c:pt idx="400" formatCode="0.00">
                  <c:v>18.649999999999999</c:v>
                </c:pt>
                <c:pt idx="401" formatCode="0.00">
                  <c:v>19</c:v>
                </c:pt>
                <c:pt idx="402" formatCode="0.00">
                  <c:v>18.579999999999998</c:v>
                </c:pt>
                <c:pt idx="403" formatCode="0.00">
                  <c:v>18.27</c:v>
                </c:pt>
                <c:pt idx="404" formatCode="0.00">
                  <c:v>18.27</c:v>
                </c:pt>
                <c:pt idx="405" formatCode="0.00">
                  <c:v>18.27</c:v>
                </c:pt>
                <c:pt idx="406" formatCode="0.00">
                  <c:v>18.27</c:v>
                </c:pt>
                <c:pt idx="407" formatCode="0.00">
                  <c:v>17.45</c:v>
                </c:pt>
                <c:pt idx="408" formatCode="0.00">
                  <c:v>18.100000000000001</c:v>
                </c:pt>
                <c:pt idx="409" formatCode="0.00">
                  <c:v>17.75</c:v>
                </c:pt>
                <c:pt idx="410" formatCode="0.00">
                  <c:v>17.95</c:v>
                </c:pt>
                <c:pt idx="411" formatCode="0.00">
                  <c:v>17.95</c:v>
                </c:pt>
                <c:pt idx="412" formatCode="0.00">
                  <c:v>17.95</c:v>
                </c:pt>
                <c:pt idx="413" formatCode="0.00">
                  <c:v>17.350000000000001</c:v>
                </c:pt>
                <c:pt idx="414" formatCode="0.00">
                  <c:v>17.88</c:v>
                </c:pt>
                <c:pt idx="415" formatCode="0.00">
                  <c:v>18.100000000000001</c:v>
                </c:pt>
                <c:pt idx="416" formatCode="0.00">
                  <c:v>17.5</c:v>
                </c:pt>
                <c:pt idx="417" formatCode="0.00">
                  <c:v>16.93</c:v>
                </c:pt>
                <c:pt idx="418" formatCode="0.00">
                  <c:v>16.93</c:v>
                </c:pt>
                <c:pt idx="419" formatCode="0.00">
                  <c:v>16.93</c:v>
                </c:pt>
                <c:pt idx="420" formatCode="0.00">
                  <c:v>16.850000000000001</c:v>
                </c:pt>
                <c:pt idx="421" formatCode="0.00">
                  <c:v>17.329999999999998</c:v>
                </c:pt>
                <c:pt idx="422" formatCode="0.00">
                  <c:v>17.78</c:v>
                </c:pt>
                <c:pt idx="423" formatCode="0.00">
                  <c:v>17.75</c:v>
                </c:pt>
                <c:pt idx="424" formatCode="0.00">
                  <c:v>17.420000000000002</c:v>
                </c:pt>
                <c:pt idx="425" formatCode="0.00">
                  <c:v>17.420000000000002</c:v>
                </c:pt>
                <c:pt idx="426" formatCode="0.00">
                  <c:v>17.420000000000002</c:v>
                </c:pt>
                <c:pt idx="427" formatCode="0.00">
                  <c:v>17.53</c:v>
                </c:pt>
                <c:pt idx="428" formatCode="0.00">
                  <c:v>17.079999999999998</c:v>
                </c:pt>
                <c:pt idx="429" formatCode="0.00">
                  <c:v>16.93</c:v>
                </c:pt>
                <c:pt idx="430" formatCode="0.00">
                  <c:v>16.920000000000002</c:v>
                </c:pt>
                <c:pt idx="431" formatCode="0.00">
                  <c:v>16.78</c:v>
                </c:pt>
                <c:pt idx="432" formatCode="0.00">
                  <c:v>16.78</c:v>
                </c:pt>
                <c:pt idx="433" formatCode="0.00">
                  <c:v>16.78</c:v>
                </c:pt>
                <c:pt idx="434" formatCode="0.00">
                  <c:v>16.88</c:v>
                </c:pt>
                <c:pt idx="435" formatCode="0.00">
                  <c:v>16.5</c:v>
                </c:pt>
                <c:pt idx="436" formatCode="0.00">
                  <c:v>15.9</c:v>
                </c:pt>
                <c:pt idx="437" formatCode="0.00">
                  <c:v>15.52</c:v>
                </c:pt>
                <c:pt idx="438" formatCode="0.00">
                  <c:v>14.85</c:v>
                </c:pt>
                <c:pt idx="439" formatCode="0.00">
                  <c:v>14.85</c:v>
                </c:pt>
                <c:pt idx="440" formatCode="0.00">
                  <c:v>14.85</c:v>
                </c:pt>
                <c:pt idx="441" formatCode="0.00">
                  <c:v>15.4</c:v>
                </c:pt>
                <c:pt idx="442" formatCode="0.00">
                  <c:v>15.23</c:v>
                </c:pt>
                <c:pt idx="443" formatCode="0.00">
                  <c:v>15.08</c:v>
                </c:pt>
                <c:pt idx="444" formatCode="0.00">
                  <c:v>14.55</c:v>
                </c:pt>
                <c:pt idx="445" formatCode="0.00">
                  <c:v>14.2</c:v>
                </c:pt>
                <c:pt idx="446" formatCode="0.00">
                  <c:v>14.2</c:v>
                </c:pt>
                <c:pt idx="447" formatCode="0.00">
                  <c:v>14.2</c:v>
                </c:pt>
                <c:pt idx="448" formatCode="0.00">
                  <c:v>14.35</c:v>
                </c:pt>
                <c:pt idx="449" formatCode="0.00">
                  <c:v>14.7</c:v>
                </c:pt>
                <c:pt idx="450" formatCode="0.00">
                  <c:v>14.95</c:v>
                </c:pt>
                <c:pt idx="451" formatCode="0.00">
                  <c:v>14.2</c:v>
                </c:pt>
                <c:pt idx="452" formatCode="0.00">
                  <c:v>14.68</c:v>
                </c:pt>
                <c:pt idx="453" formatCode="0.00">
                  <c:v>14.68</c:v>
                </c:pt>
                <c:pt idx="454" formatCode="0.00">
                  <c:v>14.68</c:v>
                </c:pt>
                <c:pt idx="455" formatCode="0.00">
                  <c:v>14.1</c:v>
                </c:pt>
                <c:pt idx="456" formatCode="0.00">
                  <c:v>13.75</c:v>
                </c:pt>
                <c:pt idx="457" formatCode="0.00">
                  <c:v>14.45</c:v>
                </c:pt>
                <c:pt idx="458" formatCode="0.00">
                  <c:v>15.08</c:v>
                </c:pt>
                <c:pt idx="459" formatCode="0.00">
                  <c:v>15.82</c:v>
                </c:pt>
                <c:pt idx="460" formatCode="0.00">
                  <c:v>15.82</c:v>
                </c:pt>
                <c:pt idx="461" formatCode="0.00">
                  <c:v>15.82</c:v>
                </c:pt>
                <c:pt idx="462" formatCode="0.00">
                  <c:v>15.88</c:v>
                </c:pt>
                <c:pt idx="463" formatCode="0.00">
                  <c:v>16.850000000000001</c:v>
                </c:pt>
                <c:pt idx="464" formatCode="0.00">
                  <c:v>16.2</c:v>
                </c:pt>
                <c:pt idx="465" formatCode="0.00">
                  <c:v>16.079999999999998</c:v>
                </c:pt>
                <c:pt idx="466" formatCode="0.00">
                  <c:v>15.94</c:v>
                </c:pt>
                <c:pt idx="467" formatCode="0.00">
                  <c:v>15.94</c:v>
                </c:pt>
                <c:pt idx="468" formatCode="0.00">
                  <c:v>15.94</c:v>
                </c:pt>
                <c:pt idx="469" formatCode="0.00">
                  <c:v>15</c:v>
                </c:pt>
                <c:pt idx="470" formatCode="0.00">
                  <c:v>15.35</c:v>
                </c:pt>
                <c:pt idx="471" formatCode="0.00">
                  <c:v>15.05</c:v>
                </c:pt>
                <c:pt idx="472" formatCode="0.00">
                  <c:v>14.93</c:v>
                </c:pt>
                <c:pt idx="473" formatCode="0.00">
                  <c:v>14.93</c:v>
                </c:pt>
                <c:pt idx="474" formatCode="0.00">
                  <c:v>14.93</c:v>
                </c:pt>
                <c:pt idx="475" formatCode="0.00">
                  <c:v>14.93</c:v>
                </c:pt>
                <c:pt idx="476" formatCode="0.00">
                  <c:v>14.93</c:v>
                </c:pt>
                <c:pt idx="477" formatCode="0.00">
                  <c:v>14.43</c:v>
                </c:pt>
                <c:pt idx="478" formatCode="0.00">
                  <c:v>14.18</c:v>
                </c:pt>
                <c:pt idx="479" formatCode="0.00">
                  <c:v>14.75</c:v>
                </c:pt>
                <c:pt idx="480" formatCode="0.00">
                  <c:v>14.3</c:v>
                </c:pt>
                <c:pt idx="481" formatCode="0.00">
                  <c:v>14.3</c:v>
                </c:pt>
                <c:pt idx="482" formatCode="0.00">
                  <c:v>14.3</c:v>
                </c:pt>
                <c:pt idx="483" formatCode="0.00">
                  <c:v>14.57</c:v>
                </c:pt>
                <c:pt idx="484" formatCode="0.00">
                  <c:v>14.35</c:v>
                </c:pt>
                <c:pt idx="485" formatCode="0.00">
                  <c:v>14.4</c:v>
                </c:pt>
                <c:pt idx="486" formatCode="0.00">
                  <c:v>14.65</c:v>
                </c:pt>
                <c:pt idx="487" formatCode="0.00">
                  <c:v>14.75</c:v>
                </c:pt>
                <c:pt idx="488" formatCode="0.00">
                  <c:v>14.75</c:v>
                </c:pt>
                <c:pt idx="489" formatCode="0.00">
                  <c:v>14.75</c:v>
                </c:pt>
                <c:pt idx="490" formatCode="0.00">
                  <c:v>14.88</c:v>
                </c:pt>
                <c:pt idx="491" formatCode="0.00">
                  <c:v>14.48</c:v>
                </c:pt>
                <c:pt idx="492" formatCode="0.00">
                  <c:v>14.48</c:v>
                </c:pt>
                <c:pt idx="493" formatCode="0.00">
                  <c:v>14.55</c:v>
                </c:pt>
                <c:pt idx="494" formatCode="0.00">
                  <c:v>14.06</c:v>
                </c:pt>
                <c:pt idx="495" formatCode="0.00">
                  <c:v>14.06</c:v>
                </c:pt>
                <c:pt idx="496" formatCode="0.00">
                  <c:v>14.06</c:v>
                </c:pt>
                <c:pt idx="497" formatCode="0.00">
                  <c:v>13.8</c:v>
                </c:pt>
                <c:pt idx="498" formatCode="0.00">
                  <c:v>13.8</c:v>
                </c:pt>
                <c:pt idx="499" formatCode="0.00">
                  <c:v>14</c:v>
                </c:pt>
                <c:pt idx="500" formatCode="0.00">
                  <c:v>13.4</c:v>
                </c:pt>
                <c:pt idx="501" formatCode="0.00">
                  <c:v>13.07</c:v>
                </c:pt>
                <c:pt idx="502" formatCode="0.00">
                  <c:v>13.07</c:v>
                </c:pt>
                <c:pt idx="503" formatCode="0.00">
                  <c:v>13.07</c:v>
                </c:pt>
                <c:pt idx="504" formatCode="0.00">
                  <c:v>12.9</c:v>
                </c:pt>
                <c:pt idx="505" formatCode="0.00">
                  <c:v>12.8</c:v>
                </c:pt>
                <c:pt idx="506" formatCode="0.00">
                  <c:v>12.93</c:v>
                </c:pt>
                <c:pt idx="507" formatCode="0.00">
                  <c:v>12.45</c:v>
                </c:pt>
                <c:pt idx="508" formatCode="0.00">
                  <c:v>12.3</c:v>
                </c:pt>
                <c:pt idx="509" formatCode="0.00">
                  <c:v>12.3</c:v>
                </c:pt>
                <c:pt idx="510" formatCode="0.00">
                  <c:v>12.3</c:v>
                </c:pt>
                <c:pt idx="511" formatCode="0.00">
                  <c:v>12.3</c:v>
                </c:pt>
                <c:pt idx="512" formatCode="0.00">
                  <c:v>12.5</c:v>
                </c:pt>
                <c:pt idx="513" formatCode="0.00">
                  <c:v>11.75</c:v>
                </c:pt>
                <c:pt idx="514" formatCode="0.00">
                  <c:v>11.27</c:v>
                </c:pt>
                <c:pt idx="515" formatCode="0.00">
                  <c:v>10.35</c:v>
                </c:pt>
                <c:pt idx="516" formatCode="0.00">
                  <c:v>10.35</c:v>
                </c:pt>
                <c:pt idx="517" formatCode="0.00">
                  <c:v>10.35</c:v>
                </c:pt>
                <c:pt idx="518" formatCode="0.00">
                  <c:v>10.130000000000001</c:v>
                </c:pt>
                <c:pt idx="519" formatCode="0.00">
                  <c:v>11.3</c:v>
                </c:pt>
                <c:pt idx="520" formatCode="0.00">
                  <c:v>10.65</c:v>
                </c:pt>
                <c:pt idx="521" formatCode="0.00">
                  <c:v>10.43</c:v>
                </c:pt>
                <c:pt idx="522" formatCode="0.00">
                  <c:v>10.98</c:v>
                </c:pt>
                <c:pt idx="523" formatCode="0.00">
                  <c:v>10.98</c:v>
                </c:pt>
                <c:pt idx="524" formatCode="0.00">
                  <c:v>10.98</c:v>
                </c:pt>
                <c:pt idx="525" formatCode="0.00">
                  <c:v>11.57</c:v>
                </c:pt>
                <c:pt idx="526" formatCode="0.00">
                  <c:v>11.2</c:v>
                </c:pt>
                <c:pt idx="527" formatCode="0.00">
                  <c:v>11.2</c:v>
                </c:pt>
                <c:pt idx="528" formatCode="0.00">
                  <c:v>11.43</c:v>
                </c:pt>
                <c:pt idx="529" formatCode="0.00">
                  <c:v>11.27</c:v>
                </c:pt>
                <c:pt idx="530" formatCode="0.00">
                  <c:v>11.27</c:v>
                </c:pt>
                <c:pt idx="531" formatCode="0.00">
                  <c:v>11.27</c:v>
                </c:pt>
                <c:pt idx="532" formatCode="0.00">
                  <c:v>11.38</c:v>
                </c:pt>
                <c:pt idx="533" formatCode="0.00">
                  <c:v>11.1</c:v>
                </c:pt>
                <c:pt idx="534" formatCode="0.00">
                  <c:v>10.32</c:v>
                </c:pt>
                <c:pt idx="535" formatCode="0.00">
                  <c:v>10.23</c:v>
                </c:pt>
                <c:pt idx="536" formatCode="0.00">
                  <c:v>10.3</c:v>
                </c:pt>
                <c:pt idx="537" formatCode="0.00">
                  <c:v>10.3</c:v>
                </c:pt>
                <c:pt idx="538" formatCode="0.00">
                  <c:v>10.3</c:v>
                </c:pt>
                <c:pt idx="539" formatCode="0.00">
                  <c:v>9.8000000000000007</c:v>
                </c:pt>
                <c:pt idx="540" formatCode="0.00">
                  <c:v>9.1300000000000008</c:v>
                </c:pt>
                <c:pt idx="541" formatCode="0.00">
                  <c:v>9.4</c:v>
                </c:pt>
                <c:pt idx="542" formatCode="0.00">
                  <c:v>9.1300000000000008</c:v>
                </c:pt>
                <c:pt idx="543" formatCode="0.00">
                  <c:v>9.5</c:v>
                </c:pt>
                <c:pt idx="544" formatCode="0.00">
                  <c:v>9.5</c:v>
                </c:pt>
                <c:pt idx="545" formatCode="0.00">
                  <c:v>9.5</c:v>
                </c:pt>
                <c:pt idx="546" formatCode="0.00">
                  <c:v>10.199999999999999</c:v>
                </c:pt>
                <c:pt idx="547" formatCode="0.00">
                  <c:v>10.27</c:v>
                </c:pt>
                <c:pt idx="548" formatCode="0.00">
                  <c:v>10.27</c:v>
                </c:pt>
                <c:pt idx="549" formatCode="0.00">
                  <c:v>10.35</c:v>
                </c:pt>
                <c:pt idx="550" formatCode="0.00">
                  <c:v>11.13</c:v>
                </c:pt>
                <c:pt idx="551" formatCode="0.00">
                  <c:v>11.13</c:v>
                </c:pt>
                <c:pt idx="552" formatCode="0.00">
                  <c:v>11.13</c:v>
                </c:pt>
                <c:pt idx="553" formatCode="0.00">
                  <c:v>11.9</c:v>
                </c:pt>
                <c:pt idx="554" formatCode="0.00">
                  <c:v>11.55</c:v>
                </c:pt>
                <c:pt idx="555" formatCode="0.00">
                  <c:v>12.5</c:v>
                </c:pt>
                <c:pt idx="556" formatCode="0.00">
                  <c:v>12.75</c:v>
                </c:pt>
                <c:pt idx="557" formatCode="0.00">
                  <c:v>13</c:v>
                </c:pt>
                <c:pt idx="558" formatCode="0.00">
                  <c:v>13</c:v>
                </c:pt>
                <c:pt idx="559" formatCode="0.00">
                  <c:v>13</c:v>
                </c:pt>
                <c:pt idx="560" formatCode="0.00">
                  <c:v>12.85</c:v>
                </c:pt>
                <c:pt idx="561" formatCode="0.00">
                  <c:v>11.25</c:v>
                </c:pt>
                <c:pt idx="562" formatCode="0.00">
                  <c:v>11.15</c:v>
                </c:pt>
                <c:pt idx="563" formatCode="0.00">
                  <c:v>10.7</c:v>
                </c:pt>
                <c:pt idx="564" formatCode="0.00">
                  <c:v>10.75</c:v>
                </c:pt>
                <c:pt idx="565" formatCode="0.00">
                  <c:v>10.75</c:v>
                </c:pt>
                <c:pt idx="566" formatCode="0.00">
                  <c:v>10.75</c:v>
                </c:pt>
                <c:pt idx="567" formatCode="0.00">
                  <c:v>10.3</c:v>
                </c:pt>
                <c:pt idx="568" formatCode="0.00">
                  <c:v>10.65</c:v>
                </c:pt>
                <c:pt idx="569" formatCode="0.00">
                  <c:v>10.35</c:v>
                </c:pt>
                <c:pt idx="570" formatCode="0.00">
                  <c:v>10.3</c:v>
                </c:pt>
                <c:pt idx="571" formatCode="0.00">
                  <c:v>10.050000000000001</c:v>
                </c:pt>
                <c:pt idx="572" formatCode="0.00">
                  <c:v>10.050000000000001</c:v>
                </c:pt>
                <c:pt idx="573" formatCode="0.00">
                  <c:v>10.050000000000001</c:v>
                </c:pt>
                <c:pt idx="574" formatCode="0.00">
                  <c:v>9.5</c:v>
                </c:pt>
                <c:pt idx="575" formatCode="0.00">
                  <c:v>9.73</c:v>
                </c:pt>
                <c:pt idx="576" formatCode="0.00">
                  <c:v>10.15</c:v>
                </c:pt>
                <c:pt idx="577" formatCode="0.00">
                  <c:v>11.25</c:v>
                </c:pt>
                <c:pt idx="578" formatCode="0.00">
                  <c:v>11.3</c:v>
                </c:pt>
                <c:pt idx="579" formatCode="0.00">
                  <c:v>11.3</c:v>
                </c:pt>
                <c:pt idx="580" formatCode="0.00">
                  <c:v>11.3</c:v>
                </c:pt>
                <c:pt idx="581" formatCode="0.00">
                  <c:v>10.07</c:v>
                </c:pt>
                <c:pt idx="582" formatCode="0.00">
                  <c:v>9.77</c:v>
                </c:pt>
                <c:pt idx="583" formatCode="0.00">
                  <c:v>9.73</c:v>
                </c:pt>
                <c:pt idx="584" formatCode="0.00">
                  <c:v>10.050000000000001</c:v>
                </c:pt>
                <c:pt idx="585" formatCode="0.00">
                  <c:v>10.130000000000001</c:v>
                </c:pt>
                <c:pt idx="586" formatCode="0.00">
                  <c:v>10.130000000000001</c:v>
                </c:pt>
                <c:pt idx="587" formatCode="0.00">
                  <c:v>10.130000000000001</c:v>
                </c:pt>
                <c:pt idx="588" formatCode="0.00">
                  <c:v>10.43</c:v>
                </c:pt>
                <c:pt idx="589" formatCode="0.00">
                  <c:v>10.73</c:v>
                </c:pt>
                <c:pt idx="590" formatCode="0.00">
                  <c:v>9.65</c:v>
                </c:pt>
                <c:pt idx="591" formatCode="0.00">
                  <c:v>9.5</c:v>
                </c:pt>
                <c:pt idx="592" formatCode="0.00">
                  <c:v>9.6</c:v>
                </c:pt>
                <c:pt idx="593" formatCode="0.00">
                  <c:v>9.6</c:v>
                </c:pt>
                <c:pt idx="594" formatCode="0.00">
                  <c:v>9.6</c:v>
                </c:pt>
                <c:pt idx="595" formatCode="0.00">
                  <c:v>9.5500000000000007</c:v>
                </c:pt>
                <c:pt idx="596" formatCode="0.00">
                  <c:v>9.93</c:v>
                </c:pt>
                <c:pt idx="597" formatCode="0.00">
                  <c:v>9.93</c:v>
                </c:pt>
                <c:pt idx="598" formatCode="0.00">
                  <c:v>10.050000000000001</c:v>
                </c:pt>
                <c:pt idx="599" formatCode="0.00">
                  <c:v>9.65</c:v>
                </c:pt>
                <c:pt idx="600" formatCode="0.00">
                  <c:v>9.65</c:v>
                </c:pt>
                <c:pt idx="601" formatCode="0.00">
                  <c:v>9.65</c:v>
                </c:pt>
                <c:pt idx="602" formatCode="0.00">
                  <c:v>9.8800000000000008</c:v>
                </c:pt>
                <c:pt idx="603" formatCode="0.00">
                  <c:v>10.45</c:v>
                </c:pt>
                <c:pt idx="604" formatCode="0.00">
                  <c:v>10.1</c:v>
                </c:pt>
                <c:pt idx="605" formatCode="0.00">
                  <c:v>9.9</c:v>
                </c:pt>
                <c:pt idx="606" formatCode="0.00">
                  <c:v>9</c:v>
                </c:pt>
                <c:pt idx="607" formatCode="0.00">
                  <c:v>9</c:v>
                </c:pt>
                <c:pt idx="608" formatCode="0.00">
                  <c:v>9</c:v>
                </c:pt>
                <c:pt idx="609" formatCode="0.00">
                  <c:v>7.85</c:v>
                </c:pt>
                <c:pt idx="610" formatCode="0.00">
                  <c:v>7.18</c:v>
                </c:pt>
                <c:pt idx="611" formatCode="0.00">
                  <c:v>7.5</c:v>
                </c:pt>
                <c:pt idx="612" formatCode="0.00">
                  <c:v>8.07</c:v>
                </c:pt>
                <c:pt idx="613" formatCode="0.00">
                  <c:v>9.4</c:v>
                </c:pt>
                <c:pt idx="614" formatCode="0.00">
                  <c:v>9.4</c:v>
                </c:pt>
                <c:pt idx="615" formatCode="0.00">
                  <c:v>9.4</c:v>
                </c:pt>
                <c:pt idx="616" formatCode="0.00">
                  <c:v>9.52</c:v>
                </c:pt>
                <c:pt idx="617" formatCode="0.00">
                  <c:v>10.9</c:v>
                </c:pt>
                <c:pt idx="618" formatCode="0.00">
                  <c:v>10.23</c:v>
                </c:pt>
                <c:pt idx="619" formatCode="0.00">
                  <c:v>10.9</c:v>
                </c:pt>
                <c:pt idx="620" formatCode="0.00">
                  <c:v>10.57</c:v>
                </c:pt>
                <c:pt idx="621" formatCode="0.00">
                  <c:v>10.57</c:v>
                </c:pt>
                <c:pt idx="622" formatCode="0.00">
                  <c:v>10.57</c:v>
                </c:pt>
                <c:pt idx="623" formatCode="0.00">
                  <c:v>11.2</c:v>
                </c:pt>
                <c:pt idx="624" formatCode="0.00">
                  <c:v>9.6999999999999993</c:v>
                </c:pt>
                <c:pt idx="625" formatCode="0.00">
                  <c:v>9.5500000000000007</c:v>
                </c:pt>
                <c:pt idx="626" formatCode="0.00">
                  <c:v>9.3000000000000007</c:v>
                </c:pt>
                <c:pt idx="627" formatCode="0.00">
                  <c:v>9.9</c:v>
                </c:pt>
                <c:pt idx="628" formatCode="0.00">
                  <c:v>9.9</c:v>
                </c:pt>
                <c:pt idx="629" formatCode="0.00">
                  <c:v>9.9</c:v>
                </c:pt>
                <c:pt idx="630" formatCode="0.00">
                  <c:v>10.050000000000001</c:v>
                </c:pt>
                <c:pt idx="631" formatCode="0.00">
                  <c:v>11.15</c:v>
                </c:pt>
                <c:pt idx="632" formatCode="0.00">
                  <c:v>10.15</c:v>
                </c:pt>
                <c:pt idx="633" formatCode="0.00">
                  <c:v>10.18</c:v>
                </c:pt>
                <c:pt idx="634" formatCode="0.00">
                  <c:v>9.4</c:v>
                </c:pt>
                <c:pt idx="635" formatCode="0.00">
                  <c:v>9.4</c:v>
                </c:pt>
                <c:pt idx="636" formatCode="0.00">
                  <c:v>9.4</c:v>
                </c:pt>
                <c:pt idx="637" formatCode="0.00">
                  <c:v>8.23</c:v>
                </c:pt>
                <c:pt idx="638" formatCode="0.00">
                  <c:v>9.9499999999999993</c:v>
                </c:pt>
                <c:pt idx="639" formatCode="0.00">
                  <c:v>10.1</c:v>
                </c:pt>
                <c:pt idx="640" formatCode="0.00">
                  <c:v>12.5</c:v>
                </c:pt>
                <c:pt idx="641" formatCode="0.00">
                  <c:v>11.25</c:v>
                </c:pt>
                <c:pt idx="642" formatCode="0.00">
                  <c:v>11.25</c:v>
                </c:pt>
                <c:pt idx="643" formatCode="0.00">
                  <c:v>11.25</c:v>
                </c:pt>
                <c:pt idx="644" formatCode="0.00">
                  <c:v>10.25</c:v>
                </c:pt>
                <c:pt idx="645" formatCode="0.00">
                  <c:v>9.4499999999999993</c:v>
                </c:pt>
                <c:pt idx="646" formatCode="0.00">
                  <c:v>8.15</c:v>
                </c:pt>
                <c:pt idx="647" formatCode="0.00">
                  <c:v>8.9</c:v>
                </c:pt>
                <c:pt idx="648" formatCode="0.00">
                  <c:v>9.35</c:v>
                </c:pt>
                <c:pt idx="649" formatCode="0.00">
                  <c:v>9.35</c:v>
                </c:pt>
                <c:pt idx="650" formatCode="0.00">
                  <c:v>9.35</c:v>
                </c:pt>
                <c:pt idx="651" formatCode="0.00">
                  <c:v>11.1</c:v>
                </c:pt>
                <c:pt idx="652" formatCode="0.00">
                  <c:v>10.9</c:v>
                </c:pt>
                <c:pt idx="653" formatCode="0.00">
                  <c:v>10.55</c:v>
                </c:pt>
                <c:pt idx="654" formatCode="0.00">
                  <c:v>10</c:v>
                </c:pt>
                <c:pt idx="655" formatCode="0.00">
                  <c:v>10.6</c:v>
                </c:pt>
                <c:pt idx="656" formatCode="0.00">
                  <c:v>10.6</c:v>
                </c:pt>
                <c:pt idx="657" formatCode="0.00">
                  <c:v>10.6</c:v>
                </c:pt>
                <c:pt idx="658" formatCode="0.00">
                  <c:v>10.1</c:v>
                </c:pt>
                <c:pt idx="659" formatCode="0.00">
                  <c:v>10.32</c:v>
                </c:pt>
                <c:pt idx="660" formatCode="0.00">
                  <c:v>10.45</c:v>
                </c:pt>
                <c:pt idx="661" formatCode="0.00">
                  <c:v>9.9</c:v>
                </c:pt>
                <c:pt idx="662" formatCode="0.00">
                  <c:v>11.35</c:v>
                </c:pt>
                <c:pt idx="663" formatCode="0.00">
                  <c:v>11.35</c:v>
                </c:pt>
                <c:pt idx="664" formatCode="0.00">
                  <c:v>11.35</c:v>
                </c:pt>
                <c:pt idx="665" formatCode="0.00">
                  <c:v>11.3</c:v>
                </c:pt>
                <c:pt idx="666" formatCode="0.00">
                  <c:v>10.32</c:v>
                </c:pt>
                <c:pt idx="667" formatCode="0.00">
                  <c:v>10.32</c:v>
                </c:pt>
                <c:pt idx="668" formatCode="0.00">
                  <c:v>10</c:v>
                </c:pt>
                <c:pt idx="669" formatCode="0.00">
                  <c:v>11.45</c:v>
                </c:pt>
                <c:pt idx="670" formatCode="0.00">
                  <c:v>11.45</c:v>
                </c:pt>
                <c:pt idx="671" formatCode="0.00">
                  <c:v>11.45</c:v>
                </c:pt>
                <c:pt idx="672" formatCode="0.00">
                  <c:v>13.05</c:v>
                </c:pt>
                <c:pt idx="673" formatCode="0.00">
                  <c:v>13.33</c:v>
                </c:pt>
                <c:pt idx="674" formatCode="0.00">
                  <c:v>13</c:v>
                </c:pt>
                <c:pt idx="675" formatCode="0.00">
                  <c:v>14.38</c:v>
                </c:pt>
                <c:pt idx="676" formatCode="0.00">
                  <c:v>14.7</c:v>
                </c:pt>
                <c:pt idx="677" formatCode="0.00">
                  <c:v>14.7</c:v>
                </c:pt>
                <c:pt idx="678" formatCode="0.00">
                  <c:v>14.7</c:v>
                </c:pt>
                <c:pt idx="679" formatCode="0.00">
                  <c:v>14.6</c:v>
                </c:pt>
                <c:pt idx="680" formatCode="0.00">
                  <c:v>15</c:v>
                </c:pt>
                <c:pt idx="681" formatCode="0.00">
                  <c:v>14.9</c:v>
                </c:pt>
                <c:pt idx="682" formatCode="0.00">
                  <c:v>14.63</c:v>
                </c:pt>
                <c:pt idx="683" formatCode="0.00">
                  <c:v>15.15</c:v>
                </c:pt>
                <c:pt idx="684" formatCode="0.00">
                  <c:v>15.15</c:v>
                </c:pt>
                <c:pt idx="685" formatCode="0.00">
                  <c:v>15.15</c:v>
                </c:pt>
                <c:pt idx="686" formatCode="0.00">
                  <c:v>14.77</c:v>
                </c:pt>
                <c:pt idx="687" formatCode="0.00">
                  <c:v>15.2</c:v>
                </c:pt>
                <c:pt idx="688" formatCode="0.00">
                  <c:v>15.18</c:v>
                </c:pt>
                <c:pt idx="689" formatCode="0.00">
                  <c:v>15.7</c:v>
                </c:pt>
                <c:pt idx="690" formatCode="0.00">
                  <c:v>15.65</c:v>
                </c:pt>
                <c:pt idx="691" formatCode="0.00">
                  <c:v>15.65</c:v>
                </c:pt>
                <c:pt idx="692" formatCode="0.00">
                  <c:v>15.65</c:v>
                </c:pt>
                <c:pt idx="693" formatCode="0.00">
                  <c:v>16.600000000000001</c:v>
                </c:pt>
                <c:pt idx="694" formatCode="0.00">
                  <c:v>15.55</c:v>
                </c:pt>
                <c:pt idx="695" formatCode="0.00">
                  <c:v>15.95</c:v>
                </c:pt>
                <c:pt idx="696" formatCode="0.00">
                  <c:v>15.6</c:v>
                </c:pt>
                <c:pt idx="697" formatCode="0.00">
                  <c:v>15.65</c:v>
                </c:pt>
                <c:pt idx="698" formatCode="0.00">
                  <c:v>15.65</c:v>
                </c:pt>
                <c:pt idx="699" formatCode="0.00">
                  <c:v>15.65</c:v>
                </c:pt>
                <c:pt idx="700" formatCode="0.00">
                  <c:v>15.43</c:v>
                </c:pt>
                <c:pt idx="701" formatCode="0.00">
                  <c:v>15.02</c:v>
                </c:pt>
                <c:pt idx="702" formatCode="0.00">
                  <c:v>14.88</c:v>
                </c:pt>
                <c:pt idx="703" formatCode="0.00">
                  <c:v>14.1</c:v>
                </c:pt>
                <c:pt idx="704" formatCode="0.00">
                  <c:v>14.2</c:v>
                </c:pt>
                <c:pt idx="705" formatCode="0.00">
                  <c:v>14.2</c:v>
                </c:pt>
                <c:pt idx="706" formatCode="0.00">
                  <c:v>14.2</c:v>
                </c:pt>
                <c:pt idx="707" formatCode="0.00">
                  <c:v>13.73</c:v>
                </c:pt>
                <c:pt idx="708" formatCode="0.00">
                  <c:v>13.65</c:v>
                </c:pt>
                <c:pt idx="709" formatCode="0.00">
                  <c:v>13.18</c:v>
                </c:pt>
                <c:pt idx="710" formatCode="0.00">
                  <c:v>13.4</c:v>
                </c:pt>
                <c:pt idx="711" formatCode="0.00">
                  <c:v>13</c:v>
                </c:pt>
                <c:pt idx="712" formatCode="0.00">
                  <c:v>13</c:v>
                </c:pt>
                <c:pt idx="713" formatCode="0.00">
                  <c:v>13</c:v>
                </c:pt>
                <c:pt idx="714" formatCode="0.00">
                  <c:v>12.6</c:v>
                </c:pt>
                <c:pt idx="715" formatCode="0.00">
                  <c:v>13.2</c:v>
                </c:pt>
                <c:pt idx="716" formatCode="0.00">
                  <c:v>12.77</c:v>
                </c:pt>
                <c:pt idx="717" formatCode="0.00">
                  <c:v>13.18</c:v>
                </c:pt>
                <c:pt idx="718" formatCode="0.00">
                  <c:v>13</c:v>
                </c:pt>
                <c:pt idx="719" formatCode="0.00">
                  <c:v>13</c:v>
                </c:pt>
                <c:pt idx="720" formatCode="0.00">
                  <c:v>13</c:v>
                </c:pt>
                <c:pt idx="721" formatCode="0.00">
                  <c:v>11.38</c:v>
                </c:pt>
                <c:pt idx="722" formatCode="0.00">
                  <c:v>11.35</c:v>
                </c:pt>
                <c:pt idx="723" formatCode="0.00">
                  <c:v>11</c:v>
                </c:pt>
                <c:pt idx="724" formatCode="0.00">
                  <c:v>11</c:v>
                </c:pt>
                <c:pt idx="725" formatCode="0.00">
                  <c:v>12.7</c:v>
                </c:pt>
                <c:pt idx="726" formatCode="0.00">
                  <c:v>12.7</c:v>
                </c:pt>
                <c:pt idx="727" formatCode="0.00">
                  <c:v>12.7</c:v>
                </c:pt>
                <c:pt idx="728" formatCode="0.00">
                  <c:v>12.35</c:v>
                </c:pt>
                <c:pt idx="729" formatCode="0.00">
                  <c:v>11.57</c:v>
                </c:pt>
                <c:pt idx="730" formatCode="0.00">
                  <c:v>11.6</c:v>
                </c:pt>
                <c:pt idx="731" formatCode="0.00">
                  <c:v>11.85</c:v>
                </c:pt>
                <c:pt idx="732" formatCode="0.00">
                  <c:v>12.73</c:v>
                </c:pt>
                <c:pt idx="733" formatCode="0.00">
                  <c:v>12.73</c:v>
                </c:pt>
                <c:pt idx="734" formatCode="0.00">
                  <c:v>12.73</c:v>
                </c:pt>
                <c:pt idx="735" formatCode="0.00">
                  <c:v>12.23</c:v>
                </c:pt>
                <c:pt idx="736" formatCode="0.00">
                  <c:v>11.77</c:v>
                </c:pt>
                <c:pt idx="737" formatCode="0.00">
                  <c:v>11.8</c:v>
                </c:pt>
                <c:pt idx="738" formatCode="0.00">
                  <c:v>11.8</c:v>
                </c:pt>
                <c:pt idx="739" formatCode="0.00">
                  <c:v>11.8</c:v>
                </c:pt>
                <c:pt idx="740" formatCode="0.00">
                  <c:v>11.8</c:v>
                </c:pt>
                <c:pt idx="741" formatCode="0.00">
                  <c:v>11.8</c:v>
                </c:pt>
                <c:pt idx="742" formatCode="0.00">
                  <c:v>12</c:v>
                </c:pt>
                <c:pt idx="743" formatCode="0.00">
                  <c:v>11.25</c:v>
                </c:pt>
                <c:pt idx="744" formatCode="0.00">
                  <c:v>11.18</c:v>
                </c:pt>
                <c:pt idx="745" formatCode="0.00">
                  <c:v>11.05</c:v>
                </c:pt>
                <c:pt idx="746" formatCode="0.00">
                  <c:v>10.85</c:v>
                </c:pt>
                <c:pt idx="747" formatCode="0.00">
                  <c:v>10.85</c:v>
                </c:pt>
                <c:pt idx="748" formatCode="0.00">
                  <c:v>10.85</c:v>
                </c:pt>
                <c:pt idx="749" formatCode="0.00">
                  <c:v>10.7</c:v>
                </c:pt>
                <c:pt idx="750" formatCode="0.00">
                  <c:v>10.95</c:v>
                </c:pt>
                <c:pt idx="751" formatCode="0.00">
                  <c:v>10.5</c:v>
                </c:pt>
                <c:pt idx="752" formatCode="0.00">
                  <c:v>10.43</c:v>
                </c:pt>
                <c:pt idx="753" formatCode="0.00">
                  <c:v>10.5</c:v>
                </c:pt>
                <c:pt idx="754" formatCode="0.00">
                  <c:v>10.5</c:v>
                </c:pt>
                <c:pt idx="755" formatCode="0.00">
                  <c:v>10.5</c:v>
                </c:pt>
                <c:pt idx="756" formatCode="0.00">
                  <c:v>10.48</c:v>
                </c:pt>
                <c:pt idx="757" formatCode="0.00">
                  <c:v>10.88</c:v>
                </c:pt>
                <c:pt idx="758" formatCode="0.00">
                  <c:v>10.23</c:v>
                </c:pt>
                <c:pt idx="759" formatCode="0.00">
                  <c:v>9.9</c:v>
                </c:pt>
                <c:pt idx="760" formatCode="0.00">
                  <c:v>9.85</c:v>
                </c:pt>
                <c:pt idx="761" formatCode="0.00">
                  <c:v>9.85</c:v>
                </c:pt>
                <c:pt idx="762" formatCode="0.00">
                  <c:v>9.85</c:v>
                </c:pt>
                <c:pt idx="763" formatCode="0.00">
                  <c:v>9.4499999999999993</c:v>
                </c:pt>
                <c:pt idx="764" formatCode="0.00">
                  <c:v>9.8000000000000007</c:v>
                </c:pt>
                <c:pt idx="765" formatCode="0.00">
                  <c:v>9.5500000000000007</c:v>
                </c:pt>
                <c:pt idx="766" formatCode="0.00">
                  <c:v>9.27</c:v>
                </c:pt>
                <c:pt idx="767" formatCode="0.00">
                  <c:v>9.1999999999999993</c:v>
                </c:pt>
                <c:pt idx="768" formatCode="0.00">
                  <c:v>9.1999999999999993</c:v>
                </c:pt>
                <c:pt idx="769" formatCode="0.00">
                  <c:v>9.1999999999999993</c:v>
                </c:pt>
                <c:pt idx="770" formatCode="0.00">
                  <c:v>8.8800000000000008</c:v>
                </c:pt>
                <c:pt idx="771" formatCode="0.00">
                  <c:v>9.0500000000000007</c:v>
                </c:pt>
                <c:pt idx="772" formatCode="0.00">
                  <c:v>9.3800000000000008</c:v>
                </c:pt>
                <c:pt idx="773" formatCode="0.00">
                  <c:v>9</c:v>
                </c:pt>
                <c:pt idx="774" formatCode="0.00">
                  <c:v>9.15</c:v>
                </c:pt>
                <c:pt idx="775" formatCode="0.00">
                  <c:v>9.15</c:v>
                </c:pt>
                <c:pt idx="776" formatCode="0.00">
                  <c:v>9.15</c:v>
                </c:pt>
                <c:pt idx="777" formatCode="0.00">
                  <c:v>9.3800000000000008</c:v>
                </c:pt>
                <c:pt idx="778" formatCode="0.00">
                  <c:v>9.65</c:v>
                </c:pt>
                <c:pt idx="779" formatCode="0.00">
                  <c:v>9.8000000000000007</c:v>
                </c:pt>
                <c:pt idx="780" formatCode="0.00">
                  <c:v>9.82</c:v>
                </c:pt>
                <c:pt idx="781" formatCode="0.00">
                  <c:v>9.5</c:v>
                </c:pt>
                <c:pt idx="782" formatCode="0.00">
                  <c:v>9.5</c:v>
                </c:pt>
                <c:pt idx="783" formatCode="0.00">
                  <c:v>9.5</c:v>
                </c:pt>
                <c:pt idx="784" formatCode="0.00">
                  <c:v>9.2200000000000006</c:v>
                </c:pt>
                <c:pt idx="785" formatCode="0.00">
                  <c:v>9.25</c:v>
                </c:pt>
                <c:pt idx="786" formatCode="0.00">
                  <c:v>9.5</c:v>
                </c:pt>
                <c:pt idx="787" formatCode="0.00">
                  <c:v>9.1999999999999993</c:v>
                </c:pt>
                <c:pt idx="788" formatCode="0.00">
                  <c:v>9.4</c:v>
                </c:pt>
                <c:pt idx="789" formatCode="0.00">
                  <c:v>9.4</c:v>
                </c:pt>
                <c:pt idx="790" formatCode="0.00">
                  <c:v>9.4</c:v>
                </c:pt>
                <c:pt idx="791" formatCode="0.00">
                  <c:v>9.4</c:v>
                </c:pt>
                <c:pt idx="792" formatCode="0.00">
                  <c:v>9.5500000000000007</c:v>
                </c:pt>
                <c:pt idx="793" formatCode="0.00">
                  <c:v>9.27</c:v>
                </c:pt>
                <c:pt idx="794" formatCode="0.00">
                  <c:v>9.4</c:v>
                </c:pt>
                <c:pt idx="795" formatCode="0.00">
                  <c:v>9.15</c:v>
                </c:pt>
                <c:pt idx="796" formatCode="0.00">
                  <c:v>9.15</c:v>
                </c:pt>
                <c:pt idx="797" formatCode="0.00">
                  <c:v>9.15</c:v>
                </c:pt>
                <c:pt idx="798" formatCode="0.00">
                  <c:v>8.75</c:v>
                </c:pt>
                <c:pt idx="799" formatCode="0.00">
                  <c:v>9.15</c:v>
                </c:pt>
                <c:pt idx="800" formatCode="0.00">
                  <c:v>9.18</c:v>
                </c:pt>
                <c:pt idx="801" formatCode="0.00">
                  <c:v>9.43</c:v>
                </c:pt>
                <c:pt idx="802" formatCode="0.00">
                  <c:v>9.4</c:v>
                </c:pt>
                <c:pt idx="803" formatCode="0.00">
                  <c:v>9.4</c:v>
                </c:pt>
                <c:pt idx="804" formatCode="0.00">
                  <c:v>9.4</c:v>
                </c:pt>
                <c:pt idx="805" formatCode="0.00">
                  <c:v>8.8800000000000008</c:v>
                </c:pt>
                <c:pt idx="806" formatCode="0.00">
                  <c:v>8.5</c:v>
                </c:pt>
                <c:pt idx="807" formatCode="0.00">
                  <c:v>8.4499999999999993</c:v>
                </c:pt>
                <c:pt idx="808" formatCode="0.00">
                  <c:v>8.6999999999999993</c:v>
                </c:pt>
                <c:pt idx="809" formatCode="0.00">
                  <c:v>8.75</c:v>
                </c:pt>
                <c:pt idx="810" formatCode="0.00">
                  <c:v>8.75</c:v>
                </c:pt>
                <c:pt idx="811" formatCode="0.00">
                  <c:v>8.75</c:v>
                </c:pt>
                <c:pt idx="812" formatCode="0.00">
                  <c:v>8.1999999999999993</c:v>
                </c:pt>
                <c:pt idx="813" formatCode="0.00">
                  <c:v>8.15</c:v>
                </c:pt>
                <c:pt idx="814" formatCode="0.00">
                  <c:v>8</c:v>
                </c:pt>
                <c:pt idx="815" formatCode="0.00">
                  <c:v>7.63</c:v>
                </c:pt>
                <c:pt idx="816" formatCode="0.00">
                  <c:v>7.43</c:v>
                </c:pt>
                <c:pt idx="817" formatCode="0.00">
                  <c:v>7.43</c:v>
                </c:pt>
                <c:pt idx="818" formatCode="0.00">
                  <c:v>7.43</c:v>
                </c:pt>
                <c:pt idx="819" formatCode="0.00">
                  <c:v>7.15</c:v>
                </c:pt>
                <c:pt idx="820" formatCode="0.00">
                  <c:v>7.2</c:v>
                </c:pt>
                <c:pt idx="821" formatCode="0.00">
                  <c:v>6.97</c:v>
                </c:pt>
                <c:pt idx="822" formatCode="0.00">
                  <c:v>7.03</c:v>
                </c:pt>
                <c:pt idx="823" formatCode="0.00">
                  <c:v>7.05</c:v>
                </c:pt>
                <c:pt idx="824" formatCode="0.00">
                  <c:v>7.05</c:v>
                </c:pt>
                <c:pt idx="825" formatCode="0.00">
                  <c:v>7.05</c:v>
                </c:pt>
                <c:pt idx="826" formatCode="0.00">
                  <c:v>7.13</c:v>
                </c:pt>
                <c:pt idx="827" formatCode="0.00">
                  <c:v>7.32</c:v>
                </c:pt>
                <c:pt idx="828" formatCode="0.00">
                  <c:v>7.1</c:v>
                </c:pt>
                <c:pt idx="829" formatCode="0.00">
                  <c:v>7.05</c:v>
                </c:pt>
                <c:pt idx="830" formatCode="0.00">
                  <c:v>7.05</c:v>
                </c:pt>
                <c:pt idx="831" formatCode="0.00">
                  <c:v>7.05</c:v>
                </c:pt>
                <c:pt idx="832" formatCode="0.00">
                  <c:v>7.05</c:v>
                </c:pt>
                <c:pt idx="833" formatCode="0.00">
                  <c:v>7.05</c:v>
                </c:pt>
                <c:pt idx="834" formatCode="0.00">
                  <c:v>7.18</c:v>
                </c:pt>
                <c:pt idx="835" formatCode="0.00">
                  <c:v>6.85</c:v>
                </c:pt>
                <c:pt idx="836" formatCode="0.00">
                  <c:v>7.07</c:v>
                </c:pt>
                <c:pt idx="837" formatCode="0.00">
                  <c:v>6.35</c:v>
                </c:pt>
                <c:pt idx="838" formatCode="0.00">
                  <c:v>6.35</c:v>
                </c:pt>
                <c:pt idx="839" formatCode="0.00">
                  <c:v>6.35</c:v>
                </c:pt>
                <c:pt idx="840" formatCode="0.00">
                  <c:v>6.25</c:v>
                </c:pt>
                <c:pt idx="841" formatCode="0.00">
                  <c:v>5.95</c:v>
                </c:pt>
                <c:pt idx="842" formatCode="0.00">
                  <c:v>6.05</c:v>
                </c:pt>
                <c:pt idx="843" formatCode="0.00">
                  <c:v>5.65</c:v>
                </c:pt>
                <c:pt idx="844" formatCode="0.00">
                  <c:v>5.6</c:v>
                </c:pt>
                <c:pt idx="845" formatCode="0.00">
                  <c:v>5.6</c:v>
                </c:pt>
                <c:pt idx="846" formatCode="0.00">
                  <c:v>5.6</c:v>
                </c:pt>
                <c:pt idx="847" formatCode="0.00">
                  <c:v>6.13</c:v>
                </c:pt>
                <c:pt idx="848" formatCode="0.00">
                  <c:v>5.98</c:v>
                </c:pt>
                <c:pt idx="849" formatCode="0.00">
                  <c:v>5.65</c:v>
                </c:pt>
                <c:pt idx="850" formatCode="0.00">
                  <c:v>5.55</c:v>
                </c:pt>
                <c:pt idx="851" formatCode="0.00">
                  <c:v>5.25</c:v>
                </c:pt>
                <c:pt idx="852" formatCode="0.00">
                  <c:v>5.25</c:v>
                </c:pt>
                <c:pt idx="853" formatCode="0.00">
                  <c:v>5.25</c:v>
                </c:pt>
                <c:pt idx="854" formatCode="0.00">
                  <c:v>5.5</c:v>
                </c:pt>
                <c:pt idx="855" formatCode="0.00">
                  <c:v>5.3</c:v>
                </c:pt>
                <c:pt idx="856" formatCode="0.00">
                  <c:v>5.53</c:v>
                </c:pt>
                <c:pt idx="857" formatCode="0.00">
                  <c:v>5.25</c:v>
                </c:pt>
                <c:pt idx="858" formatCode="0.00">
                  <c:v>5.2</c:v>
                </c:pt>
                <c:pt idx="859" formatCode="0.00">
                  <c:v>5.2</c:v>
                </c:pt>
                <c:pt idx="860" formatCode="0.00">
                  <c:v>5.2</c:v>
                </c:pt>
                <c:pt idx="861" formatCode="0.00">
                  <c:v>5.88</c:v>
                </c:pt>
                <c:pt idx="862" formatCode="0.00">
                  <c:v>5.13</c:v>
                </c:pt>
                <c:pt idx="863" formatCode="0.00">
                  <c:v>5.0999999999999996</c:v>
                </c:pt>
                <c:pt idx="864" formatCode="0.00">
                  <c:v>4.8499999999999996</c:v>
                </c:pt>
                <c:pt idx="865" formatCode="0.00">
                  <c:v>4.78</c:v>
                </c:pt>
                <c:pt idx="866" formatCode="0.00">
                  <c:v>4.78</c:v>
                </c:pt>
                <c:pt idx="867" formatCode="0.00">
                  <c:v>4.78</c:v>
                </c:pt>
                <c:pt idx="868" formatCode="0.00">
                  <c:v>4.5</c:v>
                </c:pt>
                <c:pt idx="869" formatCode="0.00">
                  <c:v>4.22</c:v>
                </c:pt>
                <c:pt idx="870" formatCode="0.00">
                  <c:v>3.95</c:v>
                </c:pt>
                <c:pt idx="871" formatCode="0.00">
                  <c:v>3.1</c:v>
                </c:pt>
                <c:pt idx="872" formatCode="0.00">
                  <c:v>4.03</c:v>
                </c:pt>
                <c:pt idx="873" formatCode="0.00">
                  <c:v>4.03</c:v>
                </c:pt>
                <c:pt idx="874" formatCode="0.00">
                  <c:v>4.03</c:v>
                </c:pt>
                <c:pt idx="875" formatCode="0.00">
                  <c:v>4.03</c:v>
                </c:pt>
                <c:pt idx="876" formatCode="0.00">
                  <c:v>4</c:v>
                </c:pt>
                <c:pt idx="877" formatCode="0.00">
                  <c:v>3.55</c:v>
                </c:pt>
                <c:pt idx="878" formatCode="0.00">
                  <c:v>3.2</c:v>
                </c:pt>
                <c:pt idx="879" formatCode="0.00">
                  <c:v>3.5</c:v>
                </c:pt>
                <c:pt idx="880" formatCode="0.00">
                  <c:v>3.5</c:v>
                </c:pt>
                <c:pt idx="881" formatCode="0.00">
                  <c:v>3.5</c:v>
                </c:pt>
                <c:pt idx="882" formatCode="0.00">
                  <c:v>3.6</c:v>
                </c:pt>
                <c:pt idx="883" formatCode="0.00">
                  <c:v>4.3</c:v>
                </c:pt>
                <c:pt idx="884" formatCode="0.00">
                  <c:v>4.9000000000000004</c:v>
                </c:pt>
                <c:pt idx="885" formatCode="0.00">
                  <c:v>4.47</c:v>
                </c:pt>
                <c:pt idx="886" formatCode="0.00">
                  <c:v>4.88</c:v>
                </c:pt>
                <c:pt idx="887" formatCode="0.00">
                  <c:v>4.88</c:v>
                </c:pt>
                <c:pt idx="888" formatCode="0.00">
                  <c:v>4.88</c:v>
                </c:pt>
                <c:pt idx="889" formatCode="0.00">
                  <c:v>4.8499999999999996</c:v>
                </c:pt>
                <c:pt idx="890" formatCode="0.00">
                  <c:v>4.6500000000000004</c:v>
                </c:pt>
                <c:pt idx="891" formatCode="0.00">
                  <c:v>4.57</c:v>
                </c:pt>
                <c:pt idx="892" formatCode="0.00">
                  <c:v>4.72</c:v>
                </c:pt>
                <c:pt idx="893" formatCode="0.00">
                  <c:v>4.95</c:v>
                </c:pt>
                <c:pt idx="894" formatCode="0.00">
                  <c:v>4.95</c:v>
                </c:pt>
                <c:pt idx="895" formatCode="0.00">
                  <c:v>4.95</c:v>
                </c:pt>
                <c:pt idx="896" formatCode="0.00">
                  <c:v>5.38</c:v>
                </c:pt>
                <c:pt idx="897" formatCode="0.00">
                  <c:v>5.0999999999999996</c:v>
                </c:pt>
                <c:pt idx="898" formatCode="0.00">
                  <c:v>5.0999999999999996</c:v>
                </c:pt>
                <c:pt idx="899" formatCode="0.00">
                  <c:v>5.2</c:v>
                </c:pt>
                <c:pt idx="900" formatCode="0.00">
                  <c:v>5.45</c:v>
                </c:pt>
                <c:pt idx="901" formatCode="0.00">
                  <c:v>5.45</c:v>
                </c:pt>
                <c:pt idx="902" formatCode="0.00">
                  <c:v>5.45</c:v>
                </c:pt>
                <c:pt idx="903" formatCode="0.00">
                  <c:v>5.22</c:v>
                </c:pt>
                <c:pt idx="904" formatCode="0.00">
                  <c:v>5.72</c:v>
                </c:pt>
                <c:pt idx="905" formatCode="0.00">
                  <c:v>5.72</c:v>
                </c:pt>
                <c:pt idx="906" formatCode="0.00">
                  <c:v>5.03</c:v>
                </c:pt>
                <c:pt idx="907" formatCode="0.00">
                  <c:v>4.97</c:v>
                </c:pt>
                <c:pt idx="908" formatCode="0.00">
                  <c:v>4.97</c:v>
                </c:pt>
                <c:pt idx="909" formatCode="0.00">
                  <c:v>4.97</c:v>
                </c:pt>
                <c:pt idx="910" formatCode="0.00">
                  <c:v>5.65</c:v>
                </c:pt>
                <c:pt idx="911" formatCode="0.00">
                  <c:v>5.5</c:v>
                </c:pt>
                <c:pt idx="912" formatCode="0.00">
                  <c:v>5.57</c:v>
                </c:pt>
                <c:pt idx="913" formatCode="0.00">
                  <c:v>5.18</c:v>
                </c:pt>
                <c:pt idx="914" formatCode="0.00">
                  <c:v>5</c:v>
                </c:pt>
                <c:pt idx="915" formatCode="0.00">
                  <c:v>5</c:v>
                </c:pt>
                <c:pt idx="916" formatCode="0.00">
                  <c:v>5</c:v>
                </c:pt>
                <c:pt idx="917" formatCode="0.00">
                  <c:v>5.43</c:v>
                </c:pt>
                <c:pt idx="918" formatCode="0.00">
                  <c:v>5.55</c:v>
                </c:pt>
                <c:pt idx="919" formatCode="0.00">
                  <c:v>5.5</c:v>
                </c:pt>
                <c:pt idx="920" formatCode="0.00">
                  <c:v>4.75</c:v>
                </c:pt>
                <c:pt idx="921" formatCode="0.00">
                  <c:v>4.75</c:v>
                </c:pt>
                <c:pt idx="922" formatCode="0.00">
                  <c:v>4.75</c:v>
                </c:pt>
                <c:pt idx="923" formatCode="0.00">
                  <c:v>4.75</c:v>
                </c:pt>
                <c:pt idx="924" formatCode="0.00">
                  <c:v>4.2</c:v>
                </c:pt>
                <c:pt idx="925" formatCode="0.00">
                  <c:v>4.22</c:v>
                </c:pt>
                <c:pt idx="926" formatCode="0.00">
                  <c:v>4.72</c:v>
                </c:pt>
                <c:pt idx="927" formatCode="0.00">
                  <c:v>4.45</c:v>
                </c:pt>
                <c:pt idx="928" formatCode="0.00">
                  <c:v>5.15</c:v>
                </c:pt>
                <c:pt idx="929" formatCode="0.00">
                  <c:v>5.15</c:v>
                </c:pt>
                <c:pt idx="930" formatCode="0.00">
                  <c:v>5.15</c:v>
                </c:pt>
                <c:pt idx="931" formatCode="0.00">
                  <c:v>4.43</c:v>
                </c:pt>
                <c:pt idx="932" formatCode="0.00">
                  <c:v>4.63</c:v>
                </c:pt>
                <c:pt idx="933" formatCode="0.00">
                  <c:v>4.9000000000000004</c:v>
                </c:pt>
                <c:pt idx="934" formatCode="0.00">
                  <c:v>4.8499999999999996</c:v>
                </c:pt>
                <c:pt idx="935" formatCode="0.00">
                  <c:v>4.78</c:v>
                </c:pt>
                <c:pt idx="936" formatCode="0.00">
                  <c:v>4.78</c:v>
                </c:pt>
                <c:pt idx="937" formatCode="0.00">
                  <c:v>4.78</c:v>
                </c:pt>
                <c:pt idx="938" formatCode="0.00">
                  <c:v>4.38</c:v>
                </c:pt>
                <c:pt idx="939" formatCode="0.00">
                  <c:v>4.68</c:v>
                </c:pt>
                <c:pt idx="940" formatCode="0.00">
                  <c:v>4.93</c:v>
                </c:pt>
                <c:pt idx="941" formatCode="0.00">
                  <c:v>4.93</c:v>
                </c:pt>
                <c:pt idx="942" formatCode="0.00">
                  <c:v>5.2</c:v>
                </c:pt>
                <c:pt idx="943" formatCode="0.00">
                  <c:v>5.2</c:v>
                </c:pt>
                <c:pt idx="944" formatCode="0.00">
                  <c:v>5.2</c:v>
                </c:pt>
                <c:pt idx="945" formatCode="0.00">
                  <c:v>6.22</c:v>
                </c:pt>
                <c:pt idx="946" formatCode="0.00">
                  <c:v>6.75</c:v>
                </c:pt>
                <c:pt idx="947" formatCode="0.00">
                  <c:v>6.68</c:v>
                </c:pt>
                <c:pt idx="948" formatCode="0.00">
                  <c:v>7.05</c:v>
                </c:pt>
                <c:pt idx="949" formatCode="0.00">
                  <c:v>7</c:v>
                </c:pt>
                <c:pt idx="950" formatCode="0.00">
                  <c:v>7</c:v>
                </c:pt>
                <c:pt idx="951" formatCode="0.00">
                  <c:v>7</c:v>
                </c:pt>
                <c:pt idx="952" formatCode="0.00">
                  <c:v>6.93</c:v>
                </c:pt>
                <c:pt idx="953" formatCode="0.00">
                  <c:v>6.82</c:v>
                </c:pt>
                <c:pt idx="954" formatCode="0.00">
                  <c:v>6.35</c:v>
                </c:pt>
                <c:pt idx="955" formatCode="0.00">
                  <c:v>6.47</c:v>
                </c:pt>
                <c:pt idx="956" formatCode="0.00">
                  <c:v>7</c:v>
                </c:pt>
                <c:pt idx="957" formatCode="0.00">
                  <c:v>7</c:v>
                </c:pt>
                <c:pt idx="958" formatCode="0.00">
                  <c:v>7</c:v>
                </c:pt>
                <c:pt idx="959" formatCode="0.00">
                  <c:v>7.45</c:v>
                </c:pt>
                <c:pt idx="960" formatCode="0.00">
                  <c:v>8.06</c:v>
                </c:pt>
                <c:pt idx="961" formatCode="0.00">
                  <c:v>7.9</c:v>
                </c:pt>
                <c:pt idx="962" formatCode="0.00">
                  <c:v>7.25</c:v>
                </c:pt>
                <c:pt idx="963" formatCode="0.00">
                  <c:v>6.6</c:v>
                </c:pt>
                <c:pt idx="964" formatCode="0.00">
                  <c:v>6.6</c:v>
                </c:pt>
                <c:pt idx="965" formatCode="0.00">
                  <c:v>6.6</c:v>
                </c:pt>
                <c:pt idx="966" formatCode="0.00">
                  <c:v>8.02</c:v>
                </c:pt>
                <c:pt idx="967" formatCode="0.00">
                  <c:v>8.52</c:v>
                </c:pt>
                <c:pt idx="968" formatCode="0.00">
                  <c:v>8.8000000000000007</c:v>
                </c:pt>
                <c:pt idx="969" formatCode="0.00">
                  <c:v>8.82</c:v>
                </c:pt>
                <c:pt idx="970" formatCode="0.00">
                  <c:v>9.57</c:v>
                </c:pt>
                <c:pt idx="971" formatCode="0.00">
                  <c:v>9.57</c:v>
                </c:pt>
                <c:pt idx="972" formatCode="0.00">
                  <c:v>9.57</c:v>
                </c:pt>
                <c:pt idx="973" formatCode="0.00">
                  <c:v>10.130000000000001</c:v>
                </c:pt>
                <c:pt idx="974" formatCode="0.00">
                  <c:v>10.7</c:v>
                </c:pt>
                <c:pt idx="975" formatCode="0.00">
                  <c:v>10.48</c:v>
                </c:pt>
                <c:pt idx="976" formatCode="0.00">
                  <c:v>11.35</c:v>
                </c:pt>
                <c:pt idx="977" formatCode="0.00">
                  <c:v>11.68</c:v>
                </c:pt>
                <c:pt idx="978" formatCode="0.00">
                  <c:v>11.68</c:v>
                </c:pt>
                <c:pt idx="979" formatCode="0.00">
                  <c:v>11.68</c:v>
                </c:pt>
                <c:pt idx="980" formatCode="0.00">
                  <c:v>11.3</c:v>
                </c:pt>
                <c:pt idx="981" formatCode="0.00">
                  <c:v>10.88</c:v>
                </c:pt>
                <c:pt idx="982" formatCode="0.00">
                  <c:v>10.79</c:v>
                </c:pt>
                <c:pt idx="983" formatCode="0.00">
                  <c:v>10.3</c:v>
                </c:pt>
                <c:pt idx="984" formatCode="0.00">
                  <c:v>10.43</c:v>
                </c:pt>
                <c:pt idx="985" formatCode="0.00">
                  <c:v>10.43</c:v>
                </c:pt>
                <c:pt idx="986" formatCode="0.00">
                  <c:v>10.43</c:v>
                </c:pt>
                <c:pt idx="987" formatCode="0.00">
                  <c:v>10.5</c:v>
                </c:pt>
                <c:pt idx="988" formatCode="0.00">
                  <c:v>10.7</c:v>
                </c:pt>
                <c:pt idx="989" formatCode="0.00">
                  <c:v>11.15</c:v>
                </c:pt>
                <c:pt idx="990" formatCode="0.00">
                  <c:v>11</c:v>
                </c:pt>
                <c:pt idx="991" formatCode="0.00">
                  <c:v>11.1</c:v>
                </c:pt>
                <c:pt idx="992" formatCode="0.00">
                  <c:v>11.1</c:v>
                </c:pt>
                <c:pt idx="993" formatCode="0.00">
                  <c:v>11.1</c:v>
                </c:pt>
                <c:pt idx="994" formatCode="0.00">
                  <c:v>11.38</c:v>
                </c:pt>
                <c:pt idx="995" formatCode="0.00">
                  <c:v>11.32</c:v>
                </c:pt>
                <c:pt idx="996" formatCode="0.00">
                  <c:v>11.6</c:v>
                </c:pt>
                <c:pt idx="997" formatCode="0.00">
                  <c:v>11.6</c:v>
                </c:pt>
                <c:pt idx="998" formatCode="0.00">
                  <c:v>11.43</c:v>
                </c:pt>
                <c:pt idx="999" formatCode="0.00">
                  <c:v>11.43</c:v>
                </c:pt>
                <c:pt idx="1000" formatCode="0.00">
                  <c:v>11.43</c:v>
                </c:pt>
                <c:pt idx="1001" formatCode="0.00">
                  <c:v>12.32</c:v>
                </c:pt>
                <c:pt idx="1002" formatCode="0.00">
                  <c:v>12.55</c:v>
                </c:pt>
                <c:pt idx="1003" formatCode="0.00">
                  <c:v>11.55</c:v>
                </c:pt>
                <c:pt idx="1004" formatCode="0.00">
                  <c:v>12.13</c:v>
                </c:pt>
                <c:pt idx="1005" formatCode="0.00">
                  <c:v>11.77</c:v>
                </c:pt>
                <c:pt idx="1006" formatCode="0.00">
                  <c:v>11.77</c:v>
                </c:pt>
                <c:pt idx="1007" formatCode="0.00">
                  <c:v>11.77</c:v>
                </c:pt>
                <c:pt idx="1008" formatCode="0.00">
                  <c:v>13.07</c:v>
                </c:pt>
                <c:pt idx="1009" formatCode="0.00">
                  <c:v>12.85</c:v>
                </c:pt>
                <c:pt idx="1010" formatCode="0.00">
                  <c:v>13.55</c:v>
                </c:pt>
                <c:pt idx="1011" formatCode="0.00">
                  <c:v>13.65</c:v>
                </c:pt>
                <c:pt idx="1012" formatCode="0.00">
                  <c:v>13.9</c:v>
                </c:pt>
                <c:pt idx="1013" formatCode="0.00">
                  <c:v>13.9</c:v>
                </c:pt>
                <c:pt idx="1014" formatCode="0.00">
                  <c:v>13.9</c:v>
                </c:pt>
                <c:pt idx="1015" formatCode="0.00">
                  <c:v>13.68</c:v>
                </c:pt>
                <c:pt idx="1016" formatCode="0.00">
                  <c:v>13.25</c:v>
                </c:pt>
                <c:pt idx="1017" formatCode="0.00">
                  <c:v>13.75</c:v>
                </c:pt>
                <c:pt idx="1018" formatCode="0.00">
                  <c:v>14.4</c:v>
                </c:pt>
                <c:pt idx="1019" formatCode="0.00">
                  <c:v>14.77</c:v>
                </c:pt>
                <c:pt idx="1020" formatCode="0.00">
                  <c:v>14.77</c:v>
                </c:pt>
                <c:pt idx="1021" formatCode="0.00">
                  <c:v>14.77</c:v>
                </c:pt>
                <c:pt idx="1022" formatCode="0.00">
                  <c:v>15</c:v>
                </c:pt>
                <c:pt idx="1023" formatCode="0.00">
                  <c:v>14.8</c:v>
                </c:pt>
                <c:pt idx="1024" formatCode="0.00">
                  <c:v>14.93</c:v>
                </c:pt>
                <c:pt idx="1025" formatCode="0.00">
                  <c:v>15.23</c:v>
                </c:pt>
                <c:pt idx="1026" formatCode="0.00">
                  <c:v>15.18</c:v>
                </c:pt>
                <c:pt idx="1027" formatCode="0.00">
                  <c:v>15.18</c:v>
                </c:pt>
                <c:pt idx="1028" formatCode="0.00">
                  <c:v>15.18</c:v>
                </c:pt>
                <c:pt idx="1029" formatCode="0.00">
                  <c:v>14.82</c:v>
                </c:pt>
                <c:pt idx="1030" formatCode="0.00">
                  <c:v>14.77</c:v>
                </c:pt>
                <c:pt idx="1031" formatCode="0.00">
                  <c:v>14.15</c:v>
                </c:pt>
                <c:pt idx="1032" formatCode="0.00">
                  <c:v>13.82</c:v>
                </c:pt>
                <c:pt idx="1033" formatCode="0.00">
                  <c:v>13.5</c:v>
                </c:pt>
                <c:pt idx="1034" formatCode="0.00">
                  <c:v>13.5</c:v>
                </c:pt>
                <c:pt idx="1035" formatCode="0.00">
                  <c:v>13.5</c:v>
                </c:pt>
                <c:pt idx="1036" formatCode="0.00">
                  <c:v>13.2</c:v>
                </c:pt>
                <c:pt idx="1037" formatCode="0.00">
                  <c:v>13.7</c:v>
                </c:pt>
                <c:pt idx="1038" formatCode="0.00">
                  <c:v>13.9</c:v>
                </c:pt>
                <c:pt idx="1039" formatCode="0.00">
                  <c:v>14.4</c:v>
                </c:pt>
                <c:pt idx="1040" formatCode="0.00">
                  <c:v>13.38</c:v>
                </c:pt>
                <c:pt idx="1041" formatCode="0.00">
                  <c:v>13.38</c:v>
                </c:pt>
                <c:pt idx="1042" formatCode="0.00">
                  <c:v>13.38</c:v>
                </c:pt>
                <c:pt idx="1043" formatCode="0.00">
                  <c:v>14.05</c:v>
                </c:pt>
                <c:pt idx="1044" formatCode="0.00">
                  <c:v>14.07</c:v>
                </c:pt>
                <c:pt idx="1045" formatCode="0.00">
                  <c:v>13.98</c:v>
                </c:pt>
                <c:pt idx="1046" formatCode="0.00">
                  <c:v>14</c:v>
                </c:pt>
                <c:pt idx="1047" formatCode="0.00">
                  <c:v>13.9</c:v>
                </c:pt>
                <c:pt idx="1048" formatCode="0.00">
                  <c:v>13.9</c:v>
                </c:pt>
                <c:pt idx="1049" formatCode="0.00">
                  <c:v>13.9</c:v>
                </c:pt>
                <c:pt idx="1050" formatCode="0.00">
                  <c:v>14.18</c:v>
                </c:pt>
                <c:pt idx="1051" formatCode="0.00">
                  <c:v>13.45</c:v>
                </c:pt>
                <c:pt idx="1052" formatCode="0.00">
                  <c:v>13</c:v>
                </c:pt>
                <c:pt idx="1053" formatCode="0.00">
                  <c:v>12.95</c:v>
                </c:pt>
                <c:pt idx="1054" formatCode="0.00">
                  <c:v>12.6</c:v>
                </c:pt>
                <c:pt idx="1055" formatCode="0.00">
                  <c:v>12.6</c:v>
                </c:pt>
                <c:pt idx="1056" formatCode="0.00">
                  <c:v>12.6</c:v>
                </c:pt>
                <c:pt idx="1057" formatCode="0.00">
                  <c:v>13.52</c:v>
                </c:pt>
                <c:pt idx="1058" formatCode="0.00">
                  <c:v>13.9</c:v>
                </c:pt>
                <c:pt idx="1059" formatCode="0.00">
                  <c:v>14.02</c:v>
                </c:pt>
                <c:pt idx="1060" formatCode="0.00">
                  <c:v>14.13</c:v>
                </c:pt>
                <c:pt idx="1061" formatCode="0.00">
                  <c:v>14.6</c:v>
                </c:pt>
                <c:pt idx="1062" formatCode="0.00">
                  <c:v>14.6</c:v>
                </c:pt>
                <c:pt idx="1063" formatCode="0.00">
                  <c:v>14.6</c:v>
                </c:pt>
                <c:pt idx="1064" formatCode="0.00">
                  <c:v>15.2</c:v>
                </c:pt>
                <c:pt idx="1065" formatCode="0.00">
                  <c:v>14.82</c:v>
                </c:pt>
                <c:pt idx="1066" formatCode="0.00">
                  <c:v>14.8</c:v>
                </c:pt>
                <c:pt idx="1067" formatCode="0.00">
                  <c:v>13.9</c:v>
                </c:pt>
                <c:pt idx="1068" formatCode="0.00">
                  <c:v>14.65</c:v>
                </c:pt>
                <c:pt idx="1069" formatCode="0.00">
                  <c:v>14.65</c:v>
                </c:pt>
                <c:pt idx="1070" formatCode="0.00">
                  <c:v>14.65</c:v>
                </c:pt>
                <c:pt idx="1071" formatCode="0.00">
                  <c:v>14.15</c:v>
                </c:pt>
                <c:pt idx="1072" formatCode="0.00">
                  <c:v>14.45</c:v>
                </c:pt>
                <c:pt idx="1073" formatCode="0.00">
                  <c:v>14.75</c:v>
                </c:pt>
                <c:pt idx="1074" formatCode="0.00">
                  <c:v>15.58</c:v>
                </c:pt>
                <c:pt idx="1075" formatCode="0.00">
                  <c:v>15.93</c:v>
                </c:pt>
                <c:pt idx="1076" formatCode="0.00">
                  <c:v>15.93</c:v>
                </c:pt>
                <c:pt idx="1077" formatCode="0.00">
                  <c:v>15.93</c:v>
                </c:pt>
                <c:pt idx="1078" formatCode="0.00">
                  <c:v>16.68</c:v>
                </c:pt>
                <c:pt idx="1079" formatCode="0.00">
                  <c:v>17.28</c:v>
                </c:pt>
                <c:pt idx="1080" formatCode="0.00">
                  <c:v>16.149999999999999</c:v>
                </c:pt>
                <c:pt idx="1081" formatCode="0.00">
                  <c:v>15.88</c:v>
                </c:pt>
                <c:pt idx="1082" formatCode="0.00">
                  <c:v>15.68</c:v>
                </c:pt>
                <c:pt idx="1083" formatCode="0.00">
                  <c:v>15.68</c:v>
                </c:pt>
                <c:pt idx="1084" formatCode="0.00">
                  <c:v>15.68</c:v>
                </c:pt>
                <c:pt idx="1085" formatCode="0.00">
                  <c:v>16.899999999999999</c:v>
                </c:pt>
                <c:pt idx="1086" formatCode="0.00">
                  <c:v>17.45</c:v>
                </c:pt>
                <c:pt idx="1087" formatCode="0.00">
                  <c:v>17.100000000000001</c:v>
                </c:pt>
                <c:pt idx="1088" formatCode="0.00">
                  <c:v>17.63</c:v>
                </c:pt>
                <c:pt idx="1089" formatCode="0.00">
                  <c:v>17.63</c:v>
                </c:pt>
                <c:pt idx="1090" formatCode="0.00">
                  <c:v>17.63</c:v>
                </c:pt>
                <c:pt idx="1091" formatCode="0.00">
                  <c:v>17.63</c:v>
                </c:pt>
                <c:pt idx="1092" formatCode="0.00">
                  <c:v>17.63</c:v>
                </c:pt>
                <c:pt idx="1093" formatCode="0.00">
                  <c:v>19.05</c:v>
                </c:pt>
                <c:pt idx="1094" formatCode="0.00">
                  <c:v>19</c:v>
                </c:pt>
                <c:pt idx="1095" formatCode="0.00">
                  <c:v>18.88</c:v>
                </c:pt>
                <c:pt idx="1096" formatCode="0.00">
                  <c:v>18.8</c:v>
                </c:pt>
                <c:pt idx="1097" formatCode="0.00">
                  <c:v>18.8</c:v>
                </c:pt>
                <c:pt idx="1098" formatCode="0.00">
                  <c:v>18.8</c:v>
                </c:pt>
                <c:pt idx="1099" formatCode="0.00">
                  <c:v>19.829999999999998</c:v>
                </c:pt>
                <c:pt idx="1100" formatCode="0.00">
                  <c:v>18.05</c:v>
                </c:pt>
                <c:pt idx="1101" formatCode="0.00">
                  <c:v>17.73</c:v>
                </c:pt>
                <c:pt idx="1102" formatCode="0.00">
                  <c:v>19.52</c:v>
                </c:pt>
                <c:pt idx="1103" formatCode="0.00">
                  <c:v>20.45</c:v>
                </c:pt>
                <c:pt idx="1104" formatCode="0.00">
                  <c:v>20.45</c:v>
                </c:pt>
                <c:pt idx="1105" formatCode="0.00">
                  <c:v>20.45</c:v>
                </c:pt>
                <c:pt idx="1106" formatCode="0.00">
                  <c:v>22.3</c:v>
                </c:pt>
                <c:pt idx="1107" formatCode="0.00">
                  <c:v>26.9</c:v>
                </c:pt>
                <c:pt idx="1108" formatCode="0.00">
                  <c:v>23.13</c:v>
                </c:pt>
                <c:pt idx="1109" formatCode="0.00">
                  <c:v>21.1</c:v>
                </c:pt>
                <c:pt idx="1110" formatCode="0.00">
                  <c:v>20.350000000000001</c:v>
                </c:pt>
                <c:pt idx="1111" formatCode="0.00">
                  <c:v>20.350000000000001</c:v>
                </c:pt>
                <c:pt idx="1112" formatCode="0.00">
                  <c:v>20.350000000000001</c:v>
                </c:pt>
                <c:pt idx="1113" formatCode="0.00">
                  <c:v>19.05</c:v>
                </c:pt>
                <c:pt idx="1114" formatCode="0.00">
                  <c:v>20.25</c:v>
                </c:pt>
                <c:pt idx="1115" formatCode="0.00">
                  <c:v>19.829999999999998</c:v>
                </c:pt>
                <c:pt idx="1116" formatCode="0.00">
                  <c:v>19.75</c:v>
                </c:pt>
                <c:pt idx="1117" formatCode="0.00">
                  <c:v>21.55</c:v>
                </c:pt>
                <c:pt idx="1118" formatCode="0.00">
                  <c:v>21.55</c:v>
                </c:pt>
                <c:pt idx="1119" formatCode="0.00">
                  <c:v>21.55</c:v>
                </c:pt>
                <c:pt idx="1120" formatCode="0.00">
                  <c:v>20.45</c:v>
                </c:pt>
                <c:pt idx="1121" formatCode="0.00">
                  <c:v>19.850000000000001</c:v>
                </c:pt>
                <c:pt idx="1122" formatCode="0.00">
                  <c:v>19.78</c:v>
                </c:pt>
                <c:pt idx="1123" formatCode="0.00">
                  <c:v>20.85</c:v>
                </c:pt>
                <c:pt idx="1124" formatCode="0.00">
                  <c:v>19.899999999999999</c:v>
                </c:pt>
                <c:pt idx="1125" formatCode="0.00">
                  <c:v>19.899999999999999</c:v>
                </c:pt>
                <c:pt idx="1126" formatCode="0.00">
                  <c:v>19.899999999999999</c:v>
                </c:pt>
                <c:pt idx="1127" formatCode="0.00">
                  <c:v>17.5</c:v>
                </c:pt>
                <c:pt idx="1128" formatCode="0.00">
                  <c:v>18.03</c:v>
                </c:pt>
                <c:pt idx="1129" formatCode="0.00">
                  <c:v>17.850000000000001</c:v>
                </c:pt>
                <c:pt idx="1130" formatCode="0.00">
                  <c:v>18.02</c:v>
                </c:pt>
                <c:pt idx="1131" formatCode="0.00">
                  <c:v>18.45</c:v>
                </c:pt>
                <c:pt idx="1132" formatCode="0.00">
                  <c:v>18.45</c:v>
                </c:pt>
                <c:pt idx="1133" formatCode="0.00">
                  <c:v>18.45</c:v>
                </c:pt>
                <c:pt idx="1134" formatCode="0.00">
                  <c:v>20.8</c:v>
                </c:pt>
                <c:pt idx="1135" formatCode="0.00">
                  <c:v>19.850000000000001</c:v>
                </c:pt>
                <c:pt idx="1136" formatCode="0.00">
                  <c:v>19</c:v>
                </c:pt>
                <c:pt idx="1137" formatCode="0.00">
                  <c:v>18.100000000000001</c:v>
                </c:pt>
                <c:pt idx="1138" formatCode="0.00">
                  <c:v>17.75</c:v>
                </c:pt>
                <c:pt idx="1139" formatCode="0.00">
                  <c:v>17.75</c:v>
                </c:pt>
                <c:pt idx="1140" formatCode="0.00">
                  <c:v>17.75</c:v>
                </c:pt>
                <c:pt idx="1141" formatCode="0.00">
                  <c:v>16.329999999999998</c:v>
                </c:pt>
                <c:pt idx="1142" formatCode="0.00">
                  <c:v>16.579999999999998</c:v>
                </c:pt>
                <c:pt idx="1143" formatCode="0.00">
                  <c:v>16.399999999999999</c:v>
                </c:pt>
                <c:pt idx="1144" formatCode="0.00">
                  <c:v>17.2</c:v>
                </c:pt>
                <c:pt idx="1145" formatCode="0.00">
                  <c:v>16.579999999999998</c:v>
                </c:pt>
                <c:pt idx="1146" formatCode="0.00">
                  <c:v>16.579999999999998</c:v>
                </c:pt>
                <c:pt idx="1147" formatCode="0.00">
                  <c:v>16.579999999999998</c:v>
                </c:pt>
                <c:pt idx="1148" formatCode="0.00">
                  <c:v>15.95</c:v>
                </c:pt>
                <c:pt idx="1149" formatCode="0.00">
                  <c:v>15.9</c:v>
                </c:pt>
                <c:pt idx="1150" formatCode="0.00">
                  <c:v>16.25</c:v>
                </c:pt>
                <c:pt idx="1151" formatCode="0.00">
                  <c:v>15.93</c:v>
                </c:pt>
                <c:pt idx="1152" formatCode="0.00">
                  <c:v>15.8</c:v>
                </c:pt>
                <c:pt idx="1153" formatCode="0.00">
                  <c:v>15.8</c:v>
                </c:pt>
                <c:pt idx="1154" formatCode="0.00">
                  <c:v>15.8</c:v>
                </c:pt>
                <c:pt idx="1155" formatCode="0.00">
                  <c:v>16.350000000000001</c:v>
                </c:pt>
                <c:pt idx="1156" formatCode="0.00">
                  <c:v>16.13</c:v>
                </c:pt>
                <c:pt idx="1157" formatCode="0.00">
                  <c:v>16.05</c:v>
                </c:pt>
                <c:pt idx="1158" formatCode="0.00">
                  <c:v>16.399999999999999</c:v>
                </c:pt>
                <c:pt idx="1159" formatCode="0.00">
                  <c:v>16.55</c:v>
                </c:pt>
                <c:pt idx="1160" formatCode="0.00">
                  <c:v>16.55</c:v>
                </c:pt>
                <c:pt idx="1161" formatCode="0.00">
                  <c:v>16.55</c:v>
                </c:pt>
                <c:pt idx="1162" formatCode="0.00">
                  <c:v>16.850000000000001</c:v>
                </c:pt>
                <c:pt idx="1163" formatCode="0.00">
                  <c:v>17.38</c:v>
                </c:pt>
                <c:pt idx="1164" formatCode="0.00">
                  <c:v>17.850000000000001</c:v>
                </c:pt>
                <c:pt idx="1165" formatCode="0.00">
                  <c:v>18.2</c:v>
                </c:pt>
                <c:pt idx="1166" formatCode="0.00">
                  <c:v>18.649999999999999</c:v>
                </c:pt>
                <c:pt idx="1167" formatCode="0.00">
                  <c:v>18.649999999999999</c:v>
                </c:pt>
                <c:pt idx="1168" formatCode="0.00">
                  <c:v>18.649999999999999</c:v>
                </c:pt>
                <c:pt idx="1169" formatCode="0.00">
                  <c:v>18.399999999999999</c:v>
                </c:pt>
                <c:pt idx="1170" formatCode="0.00">
                  <c:v>17.93</c:v>
                </c:pt>
                <c:pt idx="1171" formatCode="0.00">
                  <c:v>18.7</c:v>
                </c:pt>
                <c:pt idx="1172" formatCode="0.00">
                  <c:v>17.600000000000001</c:v>
                </c:pt>
                <c:pt idx="1173" formatCode="0.00">
                  <c:v>17.75</c:v>
                </c:pt>
                <c:pt idx="1174" formatCode="0.00">
                  <c:v>17.75</c:v>
                </c:pt>
                <c:pt idx="1175" formatCode="0.00">
                  <c:v>17.75</c:v>
                </c:pt>
                <c:pt idx="1176" formatCode="0.00">
                  <c:v>18.55</c:v>
                </c:pt>
                <c:pt idx="1177" formatCode="0.00">
                  <c:v>18.5</c:v>
                </c:pt>
                <c:pt idx="1178" formatCode="0.00">
                  <c:v>18.75</c:v>
                </c:pt>
                <c:pt idx="1179" formatCode="0.00">
                  <c:v>18.149999999999999</c:v>
                </c:pt>
                <c:pt idx="1180" formatCode="0.00">
                  <c:v>18.48</c:v>
                </c:pt>
                <c:pt idx="1181" formatCode="0.00">
                  <c:v>18.48</c:v>
                </c:pt>
                <c:pt idx="1182" formatCode="0.00">
                  <c:v>18.48</c:v>
                </c:pt>
                <c:pt idx="1183" formatCode="0.00">
                  <c:v>18.420000000000002</c:v>
                </c:pt>
                <c:pt idx="1184" formatCode="0.00">
                  <c:v>18.75</c:v>
                </c:pt>
                <c:pt idx="1185" formatCode="0.00">
                  <c:v>18.93</c:v>
                </c:pt>
                <c:pt idx="1186" formatCode="0.00">
                  <c:v>19.2</c:v>
                </c:pt>
                <c:pt idx="1187" formatCode="0.00">
                  <c:v>19.2</c:v>
                </c:pt>
                <c:pt idx="1188" formatCode="0.00">
                  <c:v>19.2</c:v>
                </c:pt>
                <c:pt idx="1189" formatCode="0.00">
                  <c:v>19.2</c:v>
                </c:pt>
                <c:pt idx="1190" formatCode="0.00">
                  <c:v>19.2</c:v>
                </c:pt>
                <c:pt idx="1191" formatCode="0.00">
                  <c:v>20.399999999999999</c:v>
                </c:pt>
                <c:pt idx="1192" formatCode="0.00">
                  <c:v>20.05</c:v>
                </c:pt>
                <c:pt idx="1193" formatCode="0.00">
                  <c:v>19.45</c:v>
                </c:pt>
                <c:pt idx="1194" formatCode="0.00">
                  <c:v>19.5</c:v>
                </c:pt>
                <c:pt idx="1195" formatCode="0.00">
                  <c:v>19.5</c:v>
                </c:pt>
                <c:pt idx="1196" formatCode="0.00">
                  <c:v>19.5</c:v>
                </c:pt>
                <c:pt idx="1197" formatCode="0.00">
                  <c:v>20.8</c:v>
                </c:pt>
                <c:pt idx="1198" formatCode="0.00">
                  <c:v>20.420000000000002</c:v>
                </c:pt>
                <c:pt idx="1199" formatCode="0.00">
                  <c:v>20.41</c:v>
                </c:pt>
                <c:pt idx="1200" formatCode="0.00">
                  <c:v>20.8</c:v>
                </c:pt>
                <c:pt idx="1201" formatCode="0.00">
                  <c:v>21.15</c:v>
                </c:pt>
                <c:pt idx="1202" formatCode="0.00">
                  <c:v>21.15</c:v>
                </c:pt>
                <c:pt idx="1203" formatCode="0.00">
                  <c:v>21.15</c:v>
                </c:pt>
                <c:pt idx="1204" formatCode="0.00">
                  <c:v>21.52</c:v>
                </c:pt>
                <c:pt idx="1205" formatCode="0.00">
                  <c:v>21.55</c:v>
                </c:pt>
                <c:pt idx="1206" formatCode="0.00">
                  <c:v>21.32</c:v>
                </c:pt>
                <c:pt idx="1207" formatCode="0.00">
                  <c:v>21.73</c:v>
                </c:pt>
                <c:pt idx="1208" formatCode="0.00">
                  <c:v>20.170000000000002</c:v>
                </c:pt>
                <c:pt idx="1209" formatCode="0.00">
                  <c:v>20.170000000000002</c:v>
                </c:pt>
                <c:pt idx="1210" formatCode="0.00">
                  <c:v>20.170000000000002</c:v>
                </c:pt>
                <c:pt idx="1211" formatCode="0.00">
                  <c:v>20.170000000000002</c:v>
                </c:pt>
                <c:pt idx="1212" formatCode="0.00">
                  <c:v>21.75</c:v>
                </c:pt>
                <c:pt idx="1213" formatCode="0.00">
                  <c:v>21.9</c:v>
                </c:pt>
                <c:pt idx="1214" formatCode="0.00">
                  <c:v>22.67</c:v>
                </c:pt>
                <c:pt idx="1215" formatCode="0.00">
                  <c:v>23.6</c:v>
                </c:pt>
                <c:pt idx="1216" formatCode="0.00">
                  <c:v>23.6</c:v>
                </c:pt>
                <c:pt idx="1217" formatCode="0.00">
                  <c:v>23.6</c:v>
                </c:pt>
                <c:pt idx="1218" formatCode="0.00">
                  <c:v>24.15</c:v>
                </c:pt>
                <c:pt idx="1219" formatCode="0.00">
                  <c:v>24.02</c:v>
                </c:pt>
                <c:pt idx="1220" formatCode="0.00">
                  <c:v>24.68</c:v>
                </c:pt>
                <c:pt idx="1221" formatCode="0.00">
                  <c:v>24.98</c:v>
                </c:pt>
                <c:pt idx="1222" formatCode="0.00">
                  <c:v>23.88</c:v>
                </c:pt>
                <c:pt idx="1223" formatCode="0.00">
                  <c:v>23.88</c:v>
                </c:pt>
                <c:pt idx="1224" formatCode="0.00">
                  <c:v>23.88</c:v>
                </c:pt>
                <c:pt idx="1225" formatCode="0.00">
                  <c:v>25.05</c:v>
                </c:pt>
                <c:pt idx="1226" formatCode="0.00">
                  <c:v>26.05</c:v>
                </c:pt>
                <c:pt idx="1227" formatCode="0.00">
                  <c:v>26.1</c:v>
                </c:pt>
                <c:pt idx="1228" formatCode="0.00">
                  <c:v>26.4</c:v>
                </c:pt>
                <c:pt idx="1229" formatCode="0.00">
                  <c:v>26.92</c:v>
                </c:pt>
                <c:pt idx="1230" formatCode="0.00">
                  <c:v>26.92</c:v>
                </c:pt>
                <c:pt idx="1231" formatCode="0.00">
                  <c:v>26.92</c:v>
                </c:pt>
                <c:pt idx="1232" formatCode="0.00">
                  <c:v>26.55</c:v>
                </c:pt>
                <c:pt idx="1233" formatCode="0.00">
                  <c:v>25.65</c:v>
                </c:pt>
                <c:pt idx="1234" formatCode="0.00">
                  <c:v>22.9</c:v>
                </c:pt>
                <c:pt idx="1235" formatCode="0.00">
                  <c:v>24.7</c:v>
                </c:pt>
                <c:pt idx="1236" formatCode="0.00">
                  <c:v>24.8</c:v>
                </c:pt>
                <c:pt idx="1237" formatCode="0.00">
                  <c:v>24.8</c:v>
                </c:pt>
                <c:pt idx="1238" formatCode="0.00">
                  <c:v>24.8</c:v>
                </c:pt>
                <c:pt idx="1239" formatCode="0.00">
                  <c:v>24.8</c:v>
                </c:pt>
                <c:pt idx="1240" formatCode="0.00">
                  <c:v>26.35</c:v>
                </c:pt>
                <c:pt idx="1241" formatCode="0.00">
                  <c:v>26.33</c:v>
                </c:pt>
                <c:pt idx="1242" formatCode="0.00">
                  <c:v>25.35</c:v>
                </c:pt>
                <c:pt idx="1243" formatCode="0.00">
                  <c:v>25.45</c:v>
                </c:pt>
                <c:pt idx="1244" formatCode="0.00">
                  <c:v>25.45</c:v>
                </c:pt>
                <c:pt idx="1245" formatCode="0.00">
                  <c:v>25.45</c:v>
                </c:pt>
                <c:pt idx="1246" formatCode="0.00">
                  <c:v>25.5</c:v>
                </c:pt>
                <c:pt idx="1247" formatCode="0.00">
                  <c:v>26.13</c:v>
                </c:pt>
                <c:pt idx="1248" formatCode="0.00">
                  <c:v>25.52</c:v>
                </c:pt>
                <c:pt idx="1249" formatCode="0.00">
                  <c:v>25.83</c:v>
                </c:pt>
                <c:pt idx="1250" formatCode="0.00">
                  <c:v>25.83</c:v>
                </c:pt>
                <c:pt idx="1251" formatCode="0.00">
                  <c:v>25.83</c:v>
                </c:pt>
                <c:pt idx="1252" formatCode="0.00">
                  <c:v>25.83</c:v>
                </c:pt>
                <c:pt idx="1253" formatCode="0.00">
                  <c:v>26.67</c:v>
                </c:pt>
                <c:pt idx="1254" formatCode="0.00">
                  <c:v>28.13</c:v>
                </c:pt>
                <c:pt idx="1255" formatCode="0.00">
                  <c:v>27.9</c:v>
                </c:pt>
                <c:pt idx="1256" formatCode="0.00">
                  <c:v>27.8</c:v>
                </c:pt>
                <c:pt idx="1257" formatCode="0.00">
                  <c:v>28</c:v>
                </c:pt>
                <c:pt idx="1258" formatCode="0.00">
                  <c:v>28</c:v>
                </c:pt>
                <c:pt idx="1259" formatCode="0.00">
                  <c:v>28</c:v>
                </c:pt>
                <c:pt idx="1260" formatCode="0.00">
                  <c:v>28.9</c:v>
                </c:pt>
                <c:pt idx="1261" formatCode="0.00">
                  <c:v>27.95</c:v>
                </c:pt>
                <c:pt idx="1262" formatCode="0.00">
                  <c:v>28.15</c:v>
                </c:pt>
                <c:pt idx="1263" formatCode="0.00">
                  <c:v>28.6</c:v>
                </c:pt>
                <c:pt idx="1264" formatCode="0.00">
                  <c:v>29.55</c:v>
                </c:pt>
                <c:pt idx="1265" formatCode="0.00">
                  <c:v>29.55</c:v>
                </c:pt>
                <c:pt idx="1266" formatCode="0.00">
                  <c:v>29.55</c:v>
                </c:pt>
                <c:pt idx="1267" formatCode="0.00">
                  <c:v>29.8</c:v>
                </c:pt>
                <c:pt idx="1268" formatCode="0.00">
                  <c:v>31.4</c:v>
                </c:pt>
                <c:pt idx="1269" formatCode="0.00">
                  <c:v>31.68</c:v>
                </c:pt>
                <c:pt idx="1270" formatCode="0.00">
                  <c:v>31.95</c:v>
                </c:pt>
                <c:pt idx="1271" formatCode="0.00">
                  <c:v>32.1</c:v>
                </c:pt>
                <c:pt idx="1272" formatCode="0.00">
                  <c:v>32.1</c:v>
                </c:pt>
                <c:pt idx="1273" formatCode="0.00">
                  <c:v>32.1</c:v>
                </c:pt>
                <c:pt idx="1274" formatCode="0.00">
                  <c:v>32.200000000000003</c:v>
                </c:pt>
                <c:pt idx="1275" formatCode="0.00">
                  <c:v>33.67</c:v>
                </c:pt>
                <c:pt idx="1276" formatCode="0.00">
                  <c:v>35.5</c:v>
                </c:pt>
                <c:pt idx="1277" formatCode="0.00">
                  <c:v>36.4</c:v>
                </c:pt>
                <c:pt idx="1278" formatCode="0.00">
                  <c:v>36.200000000000003</c:v>
                </c:pt>
                <c:pt idx="1279" formatCode="0.00">
                  <c:v>36.200000000000003</c:v>
                </c:pt>
                <c:pt idx="1280" formatCode="0.00">
                  <c:v>36.200000000000003</c:v>
                </c:pt>
                <c:pt idx="1281" formatCode="0.00">
                  <c:v>37.85</c:v>
                </c:pt>
                <c:pt idx="1282" formatCode="0.00">
                  <c:v>33.97</c:v>
                </c:pt>
                <c:pt idx="1283" formatCode="0.00">
                  <c:v>32.799999999999997</c:v>
                </c:pt>
                <c:pt idx="1284" formatCode="0.00">
                  <c:v>34</c:v>
                </c:pt>
                <c:pt idx="1285" formatCode="0.00">
                  <c:v>36.85</c:v>
                </c:pt>
                <c:pt idx="1286" formatCode="0.00">
                  <c:v>36.85</c:v>
                </c:pt>
                <c:pt idx="1287" formatCode="0.00">
                  <c:v>36.85</c:v>
                </c:pt>
                <c:pt idx="1288" formatCode="0.00">
                  <c:v>34.65</c:v>
                </c:pt>
                <c:pt idx="1289" formatCode="0.00">
                  <c:v>35.28</c:v>
                </c:pt>
                <c:pt idx="1290" formatCode="0.00">
                  <c:v>33.9</c:v>
                </c:pt>
                <c:pt idx="1291" formatCode="0.00">
                  <c:v>34</c:v>
                </c:pt>
                <c:pt idx="1292" formatCode="0.00">
                  <c:v>35.28</c:v>
                </c:pt>
                <c:pt idx="1293" formatCode="0.00">
                  <c:v>35.28</c:v>
                </c:pt>
                <c:pt idx="1294" formatCode="0.00">
                  <c:v>35.28</c:v>
                </c:pt>
                <c:pt idx="1295" formatCode="0.00">
                  <c:v>36.200000000000003</c:v>
                </c:pt>
                <c:pt idx="1296" formatCode="0.00">
                  <c:v>35.299999999999997</c:v>
                </c:pt>
                <c:pt idx="1297" formatCode="0.00">
                  <c:v>36</c:v>
                </c:pt>
                <c:pt idx="1298" formatCode="0.00">
                  <c:v>35.799999999999997</c:v>
                </c:pt>
                <c:pt idx="1299" formatCode="0.00">
                  <c:v>35.65</c:v>
                </c:pt>
                <c:pt idx="1300" formatCode="0.00">
                  <c:v>35.65</c:v>
                </c:pt>
                <c:pt idx="1301" formatCode="0.00">
                  <c:v>35.65</c:v>
                </c:pt>
                <c:pt idx="1302" formatCode="0.00">
                  <c:v>36.97</c:v>
                </c:pt>
                <c:pt idx="1303" formatCode="0.00">
                  <c:v>37.979999999999997</c:v>
                </c:pt>
                <c:pt idx="1304" formatCode="0.00">
                  <c:v>39.75</c:v>
                </c:pt>
                <c:pt idx="1305" formatCode="0.00">
                  <c:v>41.38</c:v>
                </c:pt>
                <c:pt idx="1306" formatCode="0.00">
                  <c:v>40.47</c:v>
                </c:pt>
                <c:pt idx="1307" formatCode="0.00">
                  <c:v>40.47</c:v>
                </c:pt>
                <c:pt idx="1308" formatCode="0.00">
                  <c:v>40.47</c:v>
                </c:pt>
                <c:pt idx="1309" formatCode="0.00">
                  <c:v>42.1</c:v>
                </c:pt>
                <c:pt idx="1310" formatCode="0.00">
                  <c:v>41.25</c:v>
                </c:pt>
                <c:pt idx="1311" formatCode="0.00">
                  <c:v>41.75</c:v>
                </c:pt>
                <c:pt idx="1312" formatCode="0.00">
                  <c:v>42.58</c:v>
                </c:pt>
                <c:pt idx="1313" formatCode="0.00">
                  <c:v>42.9</c:v>
                </c:pt>
                <c:pt idx="1314" formatCode="0.00">
                  <c:v>42.9</c:v>
                </c:pt>
                <c:pt idx="1315" formatCode="0.00">
                  <c:v>42.9</c:v>
                </c:pt>
                <c:pt idx="1316" formatCode="0.00">
                  <c:v>42.75</c:v>
                </c:pt>
                <c:pt idx="1317" formatCode="0.00">
                  <c:v>44.44</c:v>
                </c:pt>
                <c:pt idx="1318" formatCode="0.00">
                  <c:v>46.2</c:v>
                </c:pt>
                <c:pt idx="1319" formatCode="0.00">
                  <c:v>45.6</c:v>
                </c:pt>
                <c:pt idx="1320" formatCode="0.00">
                  <c:v>44.25</c:v>
                </c:pt>
                <c:pt idx="1321" formatCode="0.00">
                  <c:v>44.25</c:v>
                </c:pt>
                <c:pt idx="1322" formatCode="0.00">
                  <c:v>44.25</c:v>
                </c:pt>
                <c:pt idx="1323" formatCode="0.00">
                  <c:v>47.69</c:v>
                </c:pt>
                <c:pt idx="1324" formatCode="0.00">
                  <c:v>46.25</c:v>
                </c:pt>
                <c:pt idx="1325" formatCode="0.00">
                  <c:v>44.8</c:v>
                </c:pt>
                <c:pt idx="1326" formatCode="0.00">
                  <c:v>40.380000000000003</c:v>
                </c:pt>
                <c:pt idx="1327" formatCode="0.00">
                  <c:v>41.55</c:v>
                </c:pt>
                <c:pt idx="1328" formatCode="0.00">
                  <c:v>41.55</c:v>
                </c:pt>
                <c:pt idx="1329" formatCode="0.00">
                  <c:v>41.55</c:v>
                </c:pt>
                <c:pt idx="1330" formatCode="0.00">
                  <c:v>42.4</c:v>
                </c:pt>
                <c:pt idx="1331" formatCode="0.00">
                  <c:v>45.6</c:v>
                </c:pt>
                <c:pt idx="1332" formatCode="0.00">
                  <c:v>45.2</c:v>
                </c:pt>
                <c:pt idx="1333" formatCode="0.00">
                  <c:v>45.4</c:v>
                </c:pt>
                <c:pt idx="1334" formatCode="0.00">
                  <c:v>47.25</c:v>
                </c:pt>
                <c:pt idx="1335" formatCode="0.00">
                  <c:v>47.25</c:v>
                </c:pt>
                <c:pt idx="1336" formatCode="0.00">
                  <c:v>47.25</c:v>
                </c:pt>
                <c:pt idx="1337" formatCode="0.00">
                  <c:v>47.25</c:v>
                </c:pt>
                <c:pt idx="1338" formatCode="0.00">
                  <c:v>50.1</c:v>
                </c:pt>
                <c:pt idx="1339" formatCode="0.00">
                  <c:v>51</c:v>
                </c:pt>
                <c:pt idx="1340" formatCode="0.00">
                  <c:v>51.08</c:v>
                </c:pt>
                <c:pt idx="1341" formatCode="0.00">
                  <c:v>51.2</c:v>
                </c:pt>
                <c:pt idx="1342" formatCode="0.00">
                  <c:v>51.2</c:v>
                </c:pt>
                <c:pt idx="1343" formatCode="0.00">
                  <c:v>51.2</c:v>
                </c:pt>
                <c:pt idx="1344" formatCode="0.00">
                  <c:v>52.13</c:v>
                </c:pt>
                <c:pt idx="1345" formatCode="0.00">
                  <c:v>53.6</c:v>
                </c:pt>
                <c:pt idx="1346" formatCode="0.00">
                  <c:v>54.75</c:v>
                </c:pt>
                <c:pt idx="1347" formatCode="0.00">
                  <c:v>56.33</c:v>
                </c:pt>
                <c:pt idx="1348" formatCode="0.00">
                  <c:v>58.03</c:v>
                </c:pt>
                <c:pt idx="1349" formatCode="0.00">
                  <c:v>58.03</c:v>
                </c:pt>
                <c:pt idx="1350" formatCode="0.00">
                  <c:v>58.03</c:v>
                </c:pt>
                <c:pt idx="1351" formatCode="0.00">
                  <c:v>61.5</c:v>
                </c:pt>
                <c:pt idx="1352" formatCode="0.00">
                  <c:v>65.8</c:v>
                </c:pt>
                <c:pt idx="1353" formatCode="0.00">
                  <c:v>65.5</c:v>
                </c:pt>
                <c:pt idx="1354" formatCode="0.00">
                  <c:v>60.85</c:v>
                </c:pt>
                <c:pt idx="1355" formatCode="0.00">
                  <c:v>65.599999999999994</c:v>
                </c:pt>
                <c:pt idx="1356" formatCode="0.00">
                  <c:v>65.599999999999994</c:v>
                </c:pt>
                <c:pt idx="1357" formatCode="0.00">
                  <c:v>65.599999999999994</c:v>
                </c:pt>
                <c:pt idx="1358" formatCode="0.00">
                  <c:v>73.2</c:v>
                </c:pt>
                <c:pt idx="1359" formatCode="0.00">
                  <c:v>72</c:v>
                </c:pt>
                <c:pt idx="1360" formatCode="0.00">
                  <c:v>70.099999999999994</c:v>
                </c:pt>
                <c:pt idx="1361" formatCode="0.00">
                  <c:v>67.03</c:v>
                </c:pt>
                <c:pt idx="1362" formatCode="0.00">
                  <c:v>68.349999999999994</c:v>
                </c:pt>
                <c:pt idx="1363" formatCode="0.00">
                  <c:v>68.349999999999994</c:v>
                </c:pt>
                <c:pt idx="1364" formatCode="0.00">
                  <c:v>68.349999999999994</c:v>
                </c:pt>
                <c:pt idx="1365" formatCode="0.00">
                  <c:v>75.98</c:v>
                </c:pt>
                <c:pt idx="1366" formatCode="0.00">
                  <c:v>79</c:v>
                </c:pt>
                <c:pt idx="1367" formatCode="0.00">
                  <c:v>80</c:v>
                </c:pt>
                <c:pt idx="1368" formatCode="0.00">
                  <c:v>93.15</c:v>
                </c:pt>
                <c:pt idx="1369" formatCode="0.00">
                  <c:v>87.6</c:v>
                </c:pt>
                <c:pt idx="1370" formatCode="0.00">
                  <c:v>87.6</c:v>
                </c:pt>
                <c:pt idx="1371" formatCode="0.00">
                  <c:v>87.6</c:v>
                </c:pt>
                <c:pt idx="1372" formatCode="0.00">
                  <c:v>89.4</c:v>
                </c:pt>
                <c:pt idx="1373" formatCode="0.00">
                  <c:v>115.8</c:v>
                </c:pt>
                <c:pt idx="1374" formatCode="0.00">
                  <c:v>100.3</c:v>
                </c:pt>
                <c:pt idx="1375" formatCode="0.00">
                  <c:v>91.9</c:v>
                </c:pt>
                <c:pt idx="1376" formatCode="0.00">
                  <c:v>79.78</c:v>
                </c:pt>
                <c:pt idx="1377" formatCode="0.00">
                  <c:v>79.78</c:v>
                </c:pt>
                <c:pt idx="1378" formatCode="0.00">
                  <c:v>79.78</c:v>
                </c:pt>
                <c:pt idx="1379" formatCode="0.00">
                  <c:v>84</c:v>
                </c:pt>
                <c:pt idx="1380" formatCode="0.00">
                  <c:v>85.1</c:v>
                </c:pt>
                <c:pt idx="1381" formatCode="0.00">
                  <c:v>91.5</c:v>
                </c:pt>
                <c:pt idx="1382" formatCode="0.00">
                  <c:v>99.45</c:v>
                </c:pt>
                <c:pt idx="1383" formatCode="0.00">
                  <c:v>87</c:v>
                </c:pt>
                <c:pt idx="1384" formatCode="0.00">
                  <c:v>87</c:v>
                </c:pt>
                <c:pt idx="1385" formatCode="0.00">
                  <c:v>87</c:v>
                </c:pt>
                <c:pt idx="1386" formatCode="0.00">
                  <c:v>85.2</c:v>
                </c:pt>
                <c:pt idx="1387" formatCode="0.00">
                  <c:v>84.7</c:v>
                </c:pt>
                <c:pt idx="1388" formatCode="0.00">
                  <c:v>90.5</c:v>
                </c:pt>
                <c:pt idx="1389" formatCode="0.00">
                  <c:v>86.2</c:v>
                </c:pt>
                <c:pt idx="1390" formatCode="0.00">
                  <c:v>87.05</c:v>
                </c:pt>
                <c:pt idx="1391" formatCode="0.00">
                  <c:v>87.05</c:v>
                </c:pt>
                <c:pt idx="1392" formatCode="0.00">
                  <c:v>87.05</c:v>
                </c:pt>
                <c:pt idx="1393" formatCode="0.00">
                  <c:v>89</c:v>
                </c:pt>
                <c:pt idx="1394" formatCode="0.00">
                  <c:v>87.83</c:v>
                </c:pt>
                <c:pt idx="1395" formatCode="0.00">
                  <c:v>84.95</c:v>
                </c:pt>
                <c:pt idx="1396" formatCode="0.00">
                  <c:v>74</c:v>
                </c:pt>
                <c:pt idx="1397" formatCode="0.00">
                  <c:v>60.4</c:v>
                </c:pt>
                <c:pt idx="1398" formatCode="0.00">
                  <c:v>60.4</c:v>
                </c:pt>
                <c:pt idx="1399" formatCode="0.00">
                  <c:v>60.4</c:v>
                </c:pt>
                <c:pt idx="1400" formatCode="0.00">
                  <c:v>64.400000000000006</c:v>
                </c:pt>
                <c:pt idx="1401" formatCode="0.00">
                  <c:v>67.98</c:v>
                </c:pt>
                <c:pt idx="1402" formatCode="0.00">
                  <c:v>78</c:v>
                </c:pt>
                <c:pt idx="1403" formatCode="0.00">
                  <c:v>72.400000000000006</c:v>
                </c:pt>
                <c:pt idx="1404" formatCode="0.00">
                  <c:v>73</c:v>
                </c:pt>
                <c:pt idx="1405" formatCode="0.00">
                  <c:v>73</c:v>
                </c:pt>
                <c:pt idx="1406" formatCode="0.00">
                  <c:v>73</c:v>
                </c:pt>
                <c:pt idx="1407" formatCode="0.00">
                  <c:v>77.13</c:v>
                </c:pt>
                <c:pt idx="1408" formatCode="0.00">
                  <c:v>71</c:v>
                </c:pt>
                <c:pt idx="1409" formatCode="0.00">
                  <c:v>70.599999999999994</c:v>
                </c:pt>
                <c:pt idx="1410" formatCode="0.00">
                  <c:v>74.25</c:v>
                </c:pt>
                <c:pt idx="1411" formatCode="0.00">
                  <c:v>74.7</c:v>
                </c:pt>
                <c:pt idx="1412" formatCode="0.00">
                  <c:v>74.7</c:v>
                </c:pt>
                <c:pt idx="1413" formatCode="0.00">
                  <c:v>74.7</c:v>
                </c:pt>
                <c:pt idx="1414" formatCode="0.00">
                  <c:v>79.5</c:v>
                </c:pt>
                <c:pt idx="1415" formatCode="0.00">
                  <c:v>93.8</c:v>
                </c:pt>
                <c:pt idx="1416" formatCode="0.00">
                  <c:v>94</c:v>
                </c:pt>
                <c:pt idx="1417" formatCode="0.00">
                  <c:v>90.64</c:v>
                </c:pt>
                <c:pt idx="1418" formatCode="0.00">
                  <c:v>86.5</c:v>
                </c:pt>
                <c:pt idx="1419" formatCode="0.00">
                  <c:v>86.5</c:v>
                </c:pt>
                <c:pt idx="1420" formatCode="0.00">
                  <c:v>86.5</c:v>
                </c:pt>
                <c:pt idx="1421" formatCode="0.00">
                  <c:v>84.35</c:v>
                </c:pt>
                <c:pt idx="1422" formatCode="0.00">
                  <c:v>91.25</c:v>
                </c:pt>
                <c:pt idx="1423" formatCode="0.00">
                  <c:v>94</c:v>
                </c:pt>
                <c:pt idx="1424" formatCode="0.00">
                  <c:v>92.2</c:v>
                </c:pt>
                <c:pt idx="1425" formatCode="0.00">
                  <c:v>87.95</c:v>
                </c:pt>
                <c:pt idx="1426" formatCode="0.00">
                  <c:v>87.95</c:v>
                </c:pt>
                <c:pt idx="1427" formatCode="0.00">
                  <c:v>87.95</c:v>
                </c:pt>
                <c:pt idx="1428" formatCode="0.00">
                  <c:v>93.88</c:v>
                </c:pt>
                <c:pt idx="1429" formatCode="0.00">
                  <c:v>91.35</c:v>
                </c:pt>
                <c:pt idx="1430" formatCode="0.00">
                  <c:v>97.5</c:v>
                </c:pt>
                <c:pt idx="1431" formatCode="0.00">
                  <c:v>91.85</c:v>
                </c:pt>
                <c:pt idx="1432" formatCode="0.00">
                  <c:v>89.2</c:v>
                </c:pt>
                <c:pt idx="1433" formatCode="0.00">
                  <c:v>89.2</c:v>
                </c:pt>
                <c:pt idx="1434" formatCode="0.00">
                  <c:v>89.2</c:v>
                </c:pt>
                <c:pt idx="1435" formatCode="0.00">
                  <c:v>87.57</c:v>
                </c:pt>
                <c:pt idx="1436" formatCode="0.00">
                  <c:v>96.7</c:v>
                </c:pt>
                <c:pt idx="1437" formatCode="0.00">
                  <c:v>98.9</c:v>
                </c:pt>
                <c:pt idx="1438" formatCode="0.00">
                  <c:v>101.25</c:v>
                </c:pt>
                <c:pt idx="1439" formatCode="0.00">
                  <c:v>103.6</c:v>
                </c:pt>
                <c:pt idx="1440" formatCode="0.00">
                  <c:v>103.6</c:v>
                </c:pt>
                <c:pt idx="1441" formatCode="0.00">
                  <c:v>103.6</c:v>
                </c:pt>
                <c:pt idx="1442" formatCode="0.00">
                  <c:v>115.85</c:v>
                </c:pt>
                <c:pt idx="1443" formatCode="0.00">
                  <c:v>127.2</c:v>
                </c:pt>
                <c:pt idx="1444" formatCode="0.00">
                  <c:v>127</c:v>
                </c:pt>
                <c:pt idx="1445" formatCode="0.00">
                  <c:v>132.25</c:v>
                </c:pt>
                <c:pt idx="1446" formatCode="0.00">
                  <c:v>136.9</c:v>
                </c:pt>
                <c:pt idx="1447" formatCode="0.00">
                  <c:v>136.9</c:v>
                </c:pt>
                <c:pt idx="1448" formatCode="0.00">
                  <c:v>136.9</c:v>
                </c:pt>
                <c:pt idx="1449" formatCode="0.00">
                  <c:v>149</c:v>
                </c:pt>
                <c:pt idx="1450" formatCode="0.00">
                  <c:v>182.3</c:v>
                </c:pt>
                <c:pt idx="1451" formatCode="0.00">
                  <c:v>166.75</c:v>
                </c:pt>
                <c:pt idx="1452" formatCode="0.00">
                  <c:v>124</c:v>
                </c:pt>
                <c:pt idx="1453" formatCode="0.00">
                  <c:v>105</c:v>
                </c:pt>
                <c:pt idx="1454" formatCode="0.00">
                  <c:v>105</c:v>
                </c:pt>
                <c:pt idx="1455" formatCode="0.00">
                  <c:v>105</c:v>
                </c:pt>
                <c:pt idx="1456" formatCode="0.00">
                  <c:v>105</c:v>
                </c:pt>
                <c:pt idx="1457" formatCode="0.00">
                  <c:v>105</c:v>
                </c:pt>
                <c:pt idx="1458" formatCode="0.00">
                  <c:v>95.9</c:v>
                </c:pt>
                <c:pt idx="1459" formatCode="0.00">
                  <c:v>78.5</c:v>
                </c:pt>
                <c:pt idx="1460" formatCode="0.00">
                  <c:v>66.5</c:v>
                </c:pt>
                <c:pt idx="1461" formatCode="0.00">
                  <c:v>66.5</c:v>
                </c:pt>
                <c:pt idx="1462" formatCode="0.00">
                  <c:v>66.5</c:v>
                </c:pt>
                <c:pt idx="1463" formatCode="0.00">
                  <c:v>66.5</c:v>
                </c:pt>
                <c:pt idx="1464" formatCode="0.00">
                  <c:v>86</c:v>
                </c:pt>
                <c:pt idx="1465" formatCode="0.00">
                  <c:v>90</c:v>
                </c:pt>
                <c:pt idx="1466" formatCode="0.00">
                  <c:v>96.5</c:v>
                </c:pt>
                <c:pt idx="1467" formatCode="0.00">
                  <c:v>84.4</c:v>
                </c:pt>
                <c:pt idx="1468" formatCode="0.00">
                  <c:v>84.4</c:v>
                </c:pt>
                <c:pt idx="1469" formatCode="0.00">
                  <c:v>84.4</c:v>
                </c:pt>
                <c:pt idx="1470" formatCode="0.00">
                  <c:v>84.2</c:v>
                </c:pt>
                <c:pt idx="1471" formatCode="0.00">
                  <c:v>88.15</c:v>
                </c:pt>
                <c:pt idx="1472" formatCode="0.00">
                  <c:v>75.400000000000006</c:v>
                </c:pt>
                <c:pt idx="1473" formatCode="0.00">
                  <c:v>79.95</c:v>
                </c:pt>
                <c:pt idx="1474" formatCode="0.00">
                  <c:v>85.4</c:v>
                </c:pt>
                <c:pt idx="1475" formatCode="0.00">
                  <c:v>85.4</c:v>
                </c:pt>
                <c:pt idx="1476" formatCode="0.00">
                  <c:v>85.4</c:v>
                </c:pt>
                <c:pt idx="1477" formatCode="0.00">
                  <c:v>76.05</c:v>
                </c:pt>
                <c:pt idx="1478" formatCode="0.00">
                  <c:v>79.08</c:v>
                </c:pt>
                <c:pt idx="1479" formatCode="0.00">
                  <c:v>73.599999999999994</c:v>
                </c:pt>
                <c:pt idx="1480" formatCode="0.00">
                  <c:v>76</c:v>
                </c:pt>
                <c:pt idx="1481" formatCode="0.00">
                  <c:v>80.5</c:v>
                </c:pt>
                <c:pt idx="1482" formatCode="0.00">
                  <c:v>80.5</c:v>
                </c:pt>
                <c:pt idx="1483" formatCode="0.00">
                  <c:v>80.5</c:v>
                </c:pt>
                <c:pt idx="1484" formatCode="0.00">
                  <c:v>93</c:v>
                </c:pt>
                <c:pt idx="1485" formatCode="0.00">
                  <c:v>92.9</c:v>
                </c:pt>
                <c:pt idx="1486" formatCode="0.00">
                  <c:v>91.7</c:v>
                </c:pt>
                <c:pt idx="1487" formatCode="0.00">
                  <c:v>91.7</c:v>
                </c:pt>
                <c:pt idx="1488" formatCode="0.00">
                  <c:v>92.43</c:v>
                </c:pt>
                <c:pt idx="1489" formatCode="0.00">
                  <c:v>92.43</c:v>
                </c:pt>
                <c:pt idx="1490" formatCode="0.00">
                  <c:v>92.43</c:v>
                </c:pt>
                <c:pt idx="1491" formatCode="0.00">
                  <c:v>84.6</c:v>
                </c:pt>
                <c:pt idx="1492" formatCode="0.00">
                  <c:v>75.900000000000006</c:v>
                </c:pt>
                <c:pt idx="1493" formatCode="0.00">
                  <c:v>76.5</c:v>
                </c:pt>
                <c:pt idx="1494" formatCode="0.00">
                  <c:v>77.599999999999994</c:v>
                </c:pt>
                <c:pt idx="1495" formatCode="0.00">
                  <c:v>80.2</c:v>
                </c:pt>
                <c:pt idx="1496" formatCode="0.00">
                  <c:v>80.2</c:v>
                </c:pt>
                <c:pt idx="1497" formatCode="0.00">
                  <c:v>80.2</c:v>
                </c:pt>
                <c:pt idx="1498" formatCode="0.00">
                  <c:v>78.5</c:v>
                </c:pt>
                <c:pt idx="1499" formatCode="0.00">
                  <c:v>75.7</c:v>
                </c:pt>
                <c:pt idx="1500" formatCode="0.00">
                  <c:v>75.650000000000006</c:v>
                </c:pt>
                <c:pt idx="1501" formatCode="0.00">
                  <c:v>72.569999999999993</c:v>
                </c:pt>
                <c:pt idx="1502" formatCode="0.00">
                  <c:v>74.569999999999993</c:v>
                </c:pt>
                <c:pt idx="1503" formatCode="0.00">
                  <c:v>74.569999999999993</c:v>
                </c:pt>
                <c:pt idx="1504" formatCode="0.00">
                  <c:v>74.569999999999993</c:v>
                </c:pt>
                <c:pt idx="1505" formatCode="0.00">
                  <c:v>80</c:v>
                </c:pt>
                <c:pt idx="1506" formatCode="0.00">
                  <c:v>67.95</c:v>
                </c:pt>
                <c:pt idx="1507" formatCode="0.00">
                  <c:v>68.900000000000006</c:v>
                </c:pt>
                <c:pt idx="1508" formatCode="0.00">
                  <c:v>72</c:v>
                </c:pt>
                <c:pt idx="1509" formatCode="0.00">
                  <c:v>73.5</c:v>
                </c:pt>
                <c:pt idx="1510" formatCode="0.00">
                  <c:v>73.5</c:v>
                </c:pt>
                <c:pt idx="1511" formatCode="0.00">
                  <c:v>73.5</c:v>
                </c:pt>
                <c:pt idx="1512" formatCode="0.00">
                  <c:v>71.5</c:v>
                </c:pt>
                <c:pt idx="1513" formatCode="0.00">
                  <c:v>80.3</c:v>
                </c:pt>
                <c:pt idx="1514" formatCode="0.00">
                  <c:v>89.2</c:v>
                </c:pt>
                <c:pt idx="1515" formatCode="0.00">
                  <c:v>119</c:v>
                </c:pt>
                <c:pt idx="1516" formatCode="0.00">
                  <c:v>89.95</c:v>
                </c:pt>
                <c:pt idx="1517" formatCode="0.00">
                  <c:v>89.95</c:v>
                </c:pt>
                <c:pt idx="1518" formatCode="0.00">
                  <c:v>89.95</c:v>
                </c:pt>
                <c:pt idx="1519" formatCode="0.00">
                  <c:v>101.13</c:v>
                </c:pt>
                <c:pt idx="1520" formatCode="0.00">
                  <c:v>114</c:v>
                </c:pt>
                <c:pt idx="1521" formatCode="0.00">
                  <c:v>169.8</c:v>
                </c:pt>
                <c:pt idx="1522" formatCode="0.00">
                  <c:v>154.5</c:v>
                </c:pt>
                <c:pt idx="1523" formatCode="0.00">
                  <c:v>203</c:v>
                </c:pt>
                <c:pt idx="1524" formatCode="0.00">
                  <c:v>203</c:v>
                </c:pt>
                <c:pt idx="1525" formatCode="0.00">
                  <c:v>203</c:v>
                </c:pt>
                <c:pt idx="1526" formatCode="0.00">
                  <c:v>227</c:v>
                </c:pt>
                <c:pt idx="1527" formatCode="0.00">
                  <c:v>210</c:v>
                </c:pt>
                <c:pt idx="1528" formatCode="0.00">
                  <c:v>149.75</c:v>
                </c:pt>
                <c:pt idx="1529" formatCode="0.00">
                  <c:v>134.03</c:v>
                </c:pt>
                <c:pt idx="1530" formatCode="0.00">
                  <c:v>132</c:v>
                </c:pt>
                <c:pt idx="1531" formatCode="0.00">
                  <c:v>132</c:v>
                </c:pt>
                <c:pt idx="1532" formatCode="0.00">
                  <c:v>132</c:v>
                </c:pt>
                <c:pt idx="1533" formatCode="0.00">
                  <c:v>109.5</c:v>
                </c:pt>
                <c:pt idx="1534" formatCode="0.00">
                  <c:v>114.15</c:v>
                </c:pt>
                <c:pt idx="1535" formatCode="0.00">
                  <c:v>97.28</c:v>
                </c:pt>
                <c:pt idx="1536" formatCode="0.00">
                  <c:v>102.35</c:v>
                </c:pt>
                <c:pt idx="1537" formatCode="0.00">
                  <c:v>100.4</c:v>
                </c:pt>
                <c:pt idx="1538" formatCode="0.00">
                  <c:v>100.4</c:v>
                </c:pt>
                <c:pt idx="1539" formatCode="0.00">
                  <c:v>100.4</c:v>
                </c:pt>
                <c:pt idx="1540" formatCode="0.00">
                  <c:v>92.4</c:v>
                </c:pt>
                <c:pt idx="1541" formatCode="0.00">
                  <c:v>98.85</c:v>
                </c:pt>
                <c:pt idx="1542" formatCode="0.00">
                  <c:v>109</c:v>
                </c:pt>
                <c:pt idx="1543" formatCode="0.00">
                  <c:v>102.6</c:v>
                </c:pt>
                <c:pt idx="1544" formatCode="0.00">
                  <c:v>101</c:v>
                </c:pt>
                <c:pt idx="1545" formatCode="0.00">
                  <c:v>101</c:v>
                </c:pt>
                <c:pt idx="1546" formatCode="0.00">
                  <c:v>101</c:v>
                </c:pt>
                <c:pt idx="1547" formatCode="0.00">
                  <c:v>103</c:v>
                </c:pt>
                <c:pt idx="1548" formatCode="0.00">
                  <c:v>108.35</c:v>
                </c:pt>
                <c:pt idx="1549" formatCode="0.00">
                  <c:v>115.75</c:v>
                </c:pt>
                <c:pt idx="1550" formatCode="0.00">
                  <c:v>124.75</c:v>
                </c:pt>
                <c:pt idx="1551" formatCode="0.00">
                  <c:v>111.1</c:v>
                </c:pt>
                <c:pt idx="1552" formatCode="0.00">
                  <c:v>111.1</c:v>
                </c:pt>
                <c:pt idx="1553" formatCode="0.00">
                  <c:v>111.1</c:v>
                </c:pt>
                <c:pt idx="1554" formatCode="0.00">
                  <c:v>109.63</c:v>
                </c:pt>
                <c:pt idx="1555" formatCode="0.00">
                  <c:v>108.72</c:v>
                </c:pt>
                <c:pt idx="1556" formatCode="0.00">
                  <c:v>107.9</c:v>
                </c:pt>
                <c:pt idx="1557" formatCode="0.00">
                  <c:v>103</c:v>
                </c:pt>
                <c:pt idx="1558" formatCode="0.00">
                  <c:v>104.75</c:v>
                </c:pt>
                <c:pt idx="1559" formatCode="0.00">
                  <c:v>104.75</c:v>
                </c:pt>
                <c:pt idx="1560" formatCode="0.00">
                  <c:v>104.75</c:v>
                </c:pt>
                <c:pt idx="1561" formatCode="0.00">
                  <c:v>101.3</c:v>
                </c:pt>
                <c:pt idx="1562" formatCode="0.00">
                  <c:v>104.65</c:v>
                </c:pt>
                <c:pt idx="1563" formatCode="0.00">
                  <c:v>105.5</c:v>
                </c:pt>
                <c:pt idx="1564" formatCode="0.00">
                  <c:v>97.53</c:v>
                </c:pt>
                <c:pt idx="1565" formatCode="0.00">
                  <c:v>101.55</c:v>
                </c:pt>
                <c:pt idx="1566" formatCode="0.00">
                  <c:v>101.55</c:v>
                </c:pt>
                <c:pt idx="1567" formatCode="0.00">
                  <c:v>101.55</c:v>
                </c:pt>
                <c:pt idx="1568" formatCode="0.00">
                  <c:v>101.55</c:v>
                </c:pt>
                <c:pt idx="1569" formatCode="0.00">
                  <c:v>91.45</c:v>
                </c:pt>
                <c:pt idx="1570" formatCode="0.00">
                  <c:v>96.53</c:v>
                </c:pt>
                <c:pt idx="1571" formatCode="0.00">
                  <c:v>95.97</c:v>
                </c:pt>
                <c:pt idx="1572" formatCode="0.00">
                  <c:v>91.55</c:v>
                </c:pt>
                <c:pt idx="1573" formatCode="0.00">
                  <c:v>91.55</c:v>
                </c:pt>
                <c:pt idx="1574" formatCode="0.00">
                  <c:v>91.55</c:v>
                </c:pt>
                <c:pt idx="1575" formatCode="0.00">
                  <c:v>96.65</c:v>
                </c:pt>
                <c:pt idx="1576" formatCode="0.00">
                  <c:v>93.23</c:v>
                </c:pt>
                <c:pt idx="1577" formatCode="0.00">
                  <c:v>108.35</c:v>
                </c:pt>
                <c:pt idx="1578" formatCode="0.00">
                  <c:v>99</c:v>
                </c:pt>
                <c:pt idx="1579" formatCode="0.00">
                  <c:v>96.5</c:v>
                </c:pt>
                <c:pt idx="1580" formatCode="0.00">
                  <c:v>96.5</c:v>
                </c:pt>
                <c:pt idx="1581" formatCode="0.00">
                  <c:v>96.5</c:v>
                </c:pt>
                <c:pt idx="1582" formatCode="0.00">
                  <c:v>96.5</c:v>
                </c:pt>
                <c:pt idx="1583" formatCode="0.00">
                  <c:v>96.35</c:v>
                </c:pt>
                <c:pt idx="1584" formatCode="0.00">
                  <c:v>102</c:v>
                </c:pt>
                <c:pt idx="1585" formatCode="0.00">
                  <c:v>99</c:v>
                </c:pt>
                <c:pt idx="1586" formatCode="0.00">
                  <c:v>90</c:v>
                </c:pt>
                <c:pt idx="1587" formatCode="0.00">
                  <c:v>90</c:v>
                </c:pt>
                <c:pt idx="1588" formatCode="0.00">
                  <c:v>90</c:v>
                </c:pt>
                <c:pt idx="1589" formatCode="0.00">
                  <c:v>89.65</c:v>
                </c:pt>
                <c:pt idx="1590" formatCode="0.00">
                  <c:v>81.75</c:v>
                </c:pt>
                <c:pt idx="1591" formatCode="0.00">
                  <c:v>84</c:v>
                </c:pt>
                <c:pt idx="1592" formatCode="0.00">
                  <c:v>93.5</c:v>
                </c:pt>
                <c:pt idx="1593" formatCode="0.00">
                  <c:v>93</c:v>
                </c:pt>
                <c:pt idx="1594" formatCode="0.00">
                  <c:v>93</c:v>
                </c:pt>
                <c:pt idx="1595" formatCode="0.00">
                  <c:v>93</c:v>
                </c:pt>
                <c:pt idx="1596" formatCode="0.00">
                  <c:v>91.9</c:v>
                </c:pt>
                <c:pt idx="1597" formatCode="0.00">
                  <c:v>91.9</c:v>
                </c:pt>
                <c:pt idx="1598" formatCode="0.00">
                  <c:v>91</c:v>
                </c:pt>
                <c:pt idx="1599" formatCode="0.00">
                  <c:v>86.95</c:v>
                </c:pt>
                <c:pt idx="1600" formatCode="0.00">
                  <c:v>86.5</c:v>
                </c:pt>
                <c:pt idx="1601" formatCode="0.00">
                  <c:v>86.5</c:v>
                </c:pt>
                <c:pt idx="1602" formatCode="0.00">
                  <c:v>86.5</c:v>
                </c:pt>
                <c:pt idx="1603" formatCode="0.00">
                  <c:v>81</c:v>
                </c:pt>
                <c:pt idx="1604" formatCode="0.00">
                  <c:v>79.5</c:v>
                </c:pt>
                <c:pt idx="1605" formatCode="0.00">
                  <c:v>81.900000000000006</c:v>
                </c:pt>
                <c:pt idx="1606" formatCode="0.00">
                  <c:v>82.25</c:v>
                </c:pt>
                <c:pt idx="1607" formatCode="0.00">
                  <c:v>80.5</c:v>
                </c:pt>
                <c:pt idx="1608" formatCode="0.00">
                  <c:v>80.5</c:v>
                </c:pt>
                <c:pt idx="1609" formatCode="0.00">
                  <c:v>80.5</c:v>
                </c:pt>
                <c:pt idx="1610" formatCode="0.00">
                  <c:v>87</c:v>
                </c:pt>
                <c:pt idx="1611" formatCode="0.00">
                  <c:v>85.9</c:v>
                </c:pt>
                <c:pt idx="1612" formatCode="0.00">
                  <c:v>79.349999999999994</c:v>
                </c:pt>
                <c:pt idx="1613" formatCode="0.00">
                  <c:v>83.5</c:v>
                </c:pt>
                <c:pt idx="1614" formatCode="0.00">
                  <c:v>83.5</c:v>
                </c:pt>
                <c:pt idx="1615" formatCode="0.00">
                  <c:v>83.5</c:v>
                </c:pt>
                <c:pt idx="1616" formatCode="0.00">
                  <c:v>83.5</c:v>
                </c:pt>
                <c:pt idx="1617" formatCode="0.00">
                  <c:v>79.25</c:v>
                </c:pt>
                <c:pt idx="1618" formatCode="0.00">
                  <c:v>79</c:v>
                </c:pt>
                <c:pt idx="1619" formatCode="0.00">
                  <c:v>76.849999999999994</c:v>
                </c:pt>
                <c:pt idx="1620" formatCode="0.00">
                  <c:v>82.6</c:v>
                </c:pt>
                <c:pt idx="1621" formatCode="0.00">
                  <c:v>82</c:v>
                </c:pt>
                <c:pt idx="1622" formatCode="0.00">
                  <c:v>82</c:v>
                </c:pt>
                <c:pt idx="1623" formatCode="0.00">
                  <c:v>82</c:v>
                </c:pt>
                <c:pt idx="1624" formatCode="0.00">
                  <c:v>81</c:v>
                </c:pt>
                <c:pt idx="1625" formatCode="0.00">
                  <c:v>90.43</c:v>
                </c:pt>
                <c:pt idx="1626" formatCode="0.00">
                  <c:v>116.55</c:v>
                </c:pt>
                <c:pt idx="1627" formatCode="0.00">
                  <c:v>116.6</c:v>
                </c:pt>
                <c:pt idx="1628" formatCode="0.00">
                  <c:v>120</c:v>
                </c:pt>
                <c:pt idx="1629" formatCode="0.00">
                  <c:v>120</c:v>
                </c:pt>
                <c:pt idx="1630" formatCode="0.00">
                  <c:v>120</c:v>
                </c:pt>
                <c:pt idx="1631" formatCode="0.00">
                  <c:v>122.5</c:v>
                </c:pt>
                <c:pt idx="1632" formatCode="0.00">
                  <c:v>124</c:v>
                </c:pt>
                <c:pt idx="1633" formatCode="0.00">
                  <c:v>128.55000000000001</c:v>
                </c:pt>
                <c:pt idx="1634" formatCode="0.00">
                  <c:v>127.35</c:v>
                </c:pt>
                <c:pt idx="1635" formatCode="0.00">
                  <c:v>128</c:v>
                </c:pt>
                <c:pt idx="1636" formatCode="0.00">
                  <c:v>128</c:v>
                </c:pt>
                <c:pt idx="1637" formatCode="0.00">
                  <c:v>128</c:v>
                </c:pt>
                <c:pt idx="1638" formatCode="0.00">
                  <c:v>129.5</c:v>
                </c:pt>
                <c:pt idx="1639" formatCode="0.00">
                  <c:v>130</c:v>
                </c:pt>
                <c:pt idx="1640" formatCode="0.00">
                  <c:v>140.55000000000001</c:v>
                </c:pt>
                <c:pt idx="1641" formatCode="0.00">
                  <c:v>149.75</c:v>
                </c:pt>
                <c:pt idx="1642" formatCode="0.00">
                  <c:v>148</c:v>
                </c:pt>
                <c:pt idx="1643" formatCode="0.00">
                  <c:v>148</c:v>
                </c:pt>
                <c:pt idx="1644" formatCode="0.00">
                  <c:v>148</c:v>
                </c:pt>
                <c:pt idx="1645" formatCode="0.00">
                  <c:v>162.6</c:v>
                </c:pt>
                <c:pt idx="1646" formatCode="0.00">
                  <c:v>178.05</c:v>
                </c:pt>
                <c:pt idx="1647" formatCode="0.00">
                  <c:v>162.25</c:v>
                </c:pt>
                <c:pt idx="1648" formatCode="0.00">
                  <c:v>185.2</c:v>
                </c:pt>
                <c:pt idx="1649" formatCode="0.00">
                  <c:v>170</c:v>
                </c:pt>
                <c:pt idx="1650" formatCode="0.00">
                  <c:v>170</c:v>
                </c:pt>
                <c:pt idx="1651" formatCode="0.00">
                  <c:v>170</c:v>
                </c:pt>
                <c:pt idx="1652" formatCode="0.00">
                  <c:v>166.77</c:v>
                </c:pt>
                <c:pt idx="1653" formatCode="0.00">
                  <c:v>174.7</c:v>
                </c:pt>
                <c:pt idx="1654" formatCode="0.00">
                  <c:v>183.5</c:v>
                </c:pt>
                <c:pt idx="1655" formatCode="0.00">
                  <c:v>178.5</c:v>
                </c:pt>
                <c:pt idx="1656" formatCode="0.00">
                  <c:v>154.25</c:v>
                </c:pt>
                <c:pt idx="1657" formatCode="0.00">
                  <c:v>154.25</c:v>
                </c:pt>
                <c:pt idx="1658" formatCode="0.00">
                  <c:v>154.25</c:v>
                </c:pt>
                <c:pt idx="1659" formatCode="0.00">
                  <c:v>158.5</c:v>
                </c:pt>
                <c:pt idx="1660" formatCode="0.00">
                  <c:v>151.6</c:v>
                </c:pt>
                <c:pt idx="1661" formatCode="0.00">
                  <c:v>155.5</c:v>
                </c:pt>
                <c:pt idx="1662" formatCode="0.00">
                  <c:v>150.5</c:v>
                </c:pt>
                <c:pt idx="1663" formatCode="0.00">
                  <c:v>162.51</c:v>
                </c:pt>
                <c:pt idx="1664" formatCode="0.00">
                  <c:v>162.51</c:v>
                </c:pt>
                <c:pt idx="1665" formatCode="0.00">
                  <c:v>162.51</c:v>
                </c:pt>
                <c:pt idx="1666" formatCode="0.00">
                  <c:v>168.57</c:v>
                </c:pt>
                <c:pt idx="1667" formatCode="0.00">
                  <c:v>196.8</c:v>
                </c:pt>
                <c:pt idx="1668" formatCode="0.00">
                  <c:v>209.5</c:v>
                </c:pt>
                <c:pt idx="1669" formatCode="0.00">
                  <c:v>199.25</c:v>
                </c:pt>
                <c:pt idx="1670" formatCode="0.00">
                  <c:v>191.75</c:v>
                </c:pt>
                <c:pt idx="1671" formatCode="0.00">
                  <c:v>191.75</c:v>
                </c:pt>
                <c:pt idx="1672" formatCode="0.00">
                  <c:v>191.75</c:v>
                </c:pt>
                <c:pt idx="1673" formatCode="0.00">
                  <c:v>198.75</c:v>
                </c:pt>
                <c:pt idx="1674" formatCode="0.00">
                  <c:v>204</c:v>
                </c:pt>
                <c:pt idx="1675" formatCode="0.00">
                  <c:v>199.25</c:v>
                </c:pt>
                <c:pt idx="1676" formatCode="0.00">
                  <c:v>202.2</c:v>
                </c:pt>
                <c:pt idx="1677" formatCode="0.00">
                  <c:v>195</c:v>
                </c:pt>
                <c:pt idx="1678" formatCode="0.00">
                  <c:v>195</c:v>
                </c:pt>
                <c:pt idx="1679" formatCode="0.00">
                  <c:v>195</c:v>
                </c:pt>
                <c:pt idx="1680" formatCode="0.00">
                  <c:v>192.3</c:v>
                </c:pt>
                <c:pt idx="1681" formatCode="0.00">
                  <c:v>190</c:v>
                </c:pt>
                <c:pt idx="1682" formatCode="0.00">
                  <c:v>205</c:v>
                </c:pt>
                <c:pt idx="1683" formatCode="0.00">
                  <c:v>206.75</c:v>
                </c:pt>
                <c:pt idx="1684" formatCode="0.00">
                  <c:v>205</c:v>
                </c:pt>
                <c:pt idx="1685" formatCode="0.00">
                  <c:v>205</c:v>
                </c:pt>
                <c:pt idx="1686" formatCode="0.00">
                  <c:v>205</c:v>
                </c:pt>
                <c:pt idx="1687" formatCode="0.00">
                  <c:v>221.5</c:v>
                </c:pt>
                <c:pt idx="1688" formatCode="0.00">
                  <c:v>225.08</c:v>
                </c:pt>
                <c:pt idx="1689" formatCode="0.00">
                  <c:v>224.4</c:v>
                </c:pt>
                <c:pt idx="1690" formatCode="0.00">
                  <c:v>236.5</c:v>
                </c:pt>
                <c:pt idx="1691" formatCode="0.00">
                  <c:v>245</c:v>
                </c:pt>
                <c:pt idx="1692" formatCode="0.00">
                  <c:v>245</c:v>
                </c:pt>
                <c:pt idx="1693" formatCode="0.00">
                  <c:v>245</c:v>
                </c:pt>
                <c:pt idx="1694" formatCode="0.00">
                  <c:v>272</c:v>
                </c:pt>
                <c:pt idx="1695" formatCode="0.00">
                  <c:v>268.5</c:v>
                </c:pt>
                <c:pt idx="1696" formatCode="0.00">
                  <c:v>293</c:v>
                </c:pt>
                <c:pt idx="1697" formatCode="0.00">
                  <c:v>308.7</c:v>
                </c:pt>
                <c:pt idx="1698" formatCode="0.00">
                  <c:v>330</c:v>
                </c:pt>
                <c:pt idx="1699" formatCode="0.00">
                  <c:v>330</c:v>
                </c:pt>
                <c:pt idx="1700" formatCode="0.00">
                  <c:v>330</c:v>
                </c:pt>
                <c:pt idx="1701" formatCode="0.00">
                  <c:v>309</c:v>
                </c:pt>
                <c:pt idx="1702" formatCode="0.00">
                  <c:v>254.5</c:v>
                </c:pt>
                <c:pt idx="1703" formatCode="0.00">
                  <c:v>231.3</c:v>
                </c:pt>
                <c:pt idx="1704" formatCode="0.00">
                  <c:v>235.5</c:v>
                </c:pt>
                <c:pt idx="1705" formatCode="0.00">
                  <c:v>190.48</c:v>
                </c:pt>
                <c:pt idx="1706" formatCode="0.00">
                  <c:v>190.48</c:v>
                </c:pt>
                <c:pt idx="1707" formatCode="0.00">
                  <c:v>190.48</c:v>
                </c:pt>
                <c:pt idx="1708" formatCode="0.00">
                  <c:v>217.6</c:v>
                </c:pt>
                <c:pt idx="1709" formatCode="0.00">
                  <c:v>220</c:v>
                </c:pt>
                <c:pt idx="1710" formatCode="0.00">
                  <c:v>208.3</c:v>
                </c:pt>
                <c:pt idx="1711" formatCode="0.00">
                  <c:v>210.6</c:v>
                </c:pt>
                <c:pt idx="1712" formatCode="0.00">
                  <c:v>191.7</c:v>
                </c:pt>
                <c:pt idx="1713" formatCode="0.00">
                  <c:v>191.7</c:v>
                </c:pt>
                <c:pt idx="1714" formatCode="0.00">
                  <c:v>191.7</c:v>
                </c:pt>
                <c:pt idx="1715" formatCode="0.00">
                  <c:v>187</c:v>
                </c:pt>
                <c:pt idx="1716" formatCode="0.00">
                  <c:v>194.5</c:v>
                </c:pt>
                <c:pt idx="1717" formatCode="0.00">
                  <c:v>208</c:v>
                </c:pt>
                <c:pt idx="1718" formatCode="0.00">
                  <c:v>202.8</c:v>
                </c:pt>
                <c:pt idx="1719" formatCode="0.00">
                  <c:v>161.5</c:v>
                </c:pt>
                <c:pt idx="1720" formatCode="0.00">
                  <c:v>161.5</c:v>
                </c:pt>
                <c:pt idx="1721" formatCode="0.00">
                  <c:v>161.5</c:v>
                </c:pt>
                <c:pt idx="1722" formatCode="0.00">
                  <c:v>165</c:v>
                </c:pt>
                <c:pt idx="1723" formatCode="0.00">
                  <c:v>179</c:v>
                </c:pt>
                <c:pt idx="1724" formatCode="0.00">
                  <c:v>178.8</c:v>
                </c:pt>
                <c:pt idx="1725" formatCode="0.00">
                  <c:v>170</c:v>
                </c:pt>
                <c:pt idx="1726" formatCode="0.00">
                  <c:v>168</c:v>
                </c:pt>
                <c:pt idx="1727" formatCode="0.00">
                  <c:v>168</c:v>
                </c:pt>
                <c:pt idx="1728" formatCode="0.00">
                  <c:v>168</c:v>
                </c:pt>
                <c:pt idx="1729" formatCode="0.00">
                  <c:v>169</c:v>
                </c:pt>
                <c:pt idx="1730" formatCode="0.00">
                  <c:v>207.8</c:v>
                </c:pt>
                <c:pt idx="1731" formatCode="0.00">
                  <c:v>199.54</c:v>
                </c:pt>
                <c:pt idx="1732" formatCode="0.00">
                  <c:v>179</c:v>
                </c:pt>
                <c:pt idx="1733" formatCode="0.00">
                  <c:v>163.5</c:v>
                </c:pt>
                <c:pt idx="1734" formatCode="0.00">
                  <c:v>163.5</c:v>
                </c:pt>
                <c:pt idx="1735" formatCode="0.00">
                  <c:v>163.5</c:v>
                </c:pt>
                <c:pt idx="1736" formatCode="0.00">
                  <c:v>132.41999999999999</c:v>
                </c:pt>
                <c:pt idx="1737" formatCode="0.00">
                  <c:v>92</c:v>
                </c:pt>
                <c:pt idx="1738" formatCode="0.00">
                  <c:v>91.57</c:v>
                </c:pt>
                <c:pt idx="1739" formatCode="0.00">
                  <c:v>121</c:v>
                </c:pt>
                <c:pt idx="1740" formatCode="0.00">
                  <c:v>105</c:v>
                </c:pt>
                <c:pt idx="1741" formatCode="0.00">
                  <c:v>105</c:v>
                </c:pt>
                <c:pt idx="1742" formatCode="0.00">
                  <c:v>105</c:v>
                </c:pt>
                <c:pt idx="1743" formatCode="0.00">
                  <c:v>108.5</c:v>
                </c:pt>
                <c:pt idx="1744" formatCode="0.00">
                  <c:v>99</c:v>
                </c:pt>
                <c:pt idx="1745" formatCode="0.00">
                  <c:v>101.75</c:v>
                </c:pt>
                <c:pt idx="1746" formatCode="0.00">
                  <c:v>85</c:v>
                </c:pt>
                <c:pt idx="1747" formatCode="0.00">
                  <c:v>67</c:v>
                </c:pt>
                <c:pt idx="1748" formatCode="0.00">
                  <c:v>67</c:v>
                </c:pt>
                <c:pt idx="1749" formatCode="0.00">
                  <c:v>67</c:v>
                </c:pt>
                <c:pt idx="1750" formatCode="0.00">
                  <c:v>60.5</c:v>
                </c:pt>
                <c:pt idx="1751" formatCode="0.00">
                  <c:v>72.5</c:v>
                </c:pt>
                <c:pt idx="1752" formatCode="0.00">
                  <c:v>63</c:v>
                </c:pt>
                <c:pt idx="1753" formatCode="0.00">
                  <c:v>64</c:v>
                </c:pt>
                <c:pt idx="1754" formatCode="0.00">
                  <c:v>50.75</c:v>
                </c:pt>
                <c:pt idx="1755" formatCode="0.00">
                  <c:v>50.75</c:v>
                </c:pt>
                <c:pt idx="1756" formatCode="0.00">
                  <c:v>50.75</c:v>
                </c:pt>
                <c:pt idx="1757" formatCode="0.00">
                  <c:v>30.5</c:v>
                </c:pt>
                <c:pt idx="1758" formatCode="0.00">
                  <c:v>40</c:v>
                </c:pt>
                <c:pt idx="1759" formatCode="0.00">
                  <c:v>44.05</c:v>
                </c:pt>
                <c:pt idx="1760" formatCode="0.00">
                  <c:v>35</c:v>
                </c:pt>
                <c:pt idx="1761" formatCode="0.00">
                  <c:v>33.82</c:v>
                </c:pt>
                <c:pt idx="1762" formatCode="0.00">
                  <c:v>33.82</c:v>
                </c:pt>
                <c:pt idx="1763" formatCode="0.00">
                  <c:v>33.82</c:v>
                </c:pt>
                <c:pt idx="1764" formatCode="0.00">
                  <c:v>28.45</c:v>
                </c:pt>
                <c:pt idx="1765" formatCode="0.00">
                  <c:v>21</c:v>
                </c:pt>
                <c:pt idx="1766" formatCode="0.00">
                  <c:v>42.5</c:v>
                </c:pt>
                <c:pt idx="1767" formatCode="0.00">
                  <c:v>78</c:v>
                </c:pt>
                <c:pt idx="1768" formatCode="0.00">
                  <c:v>59</c:v>
                </c:pt>
                <c:pt idx="1769" formatCode="0.00">
                  <c:v>59</c:v>
                </c:pt>
                <c:pt idx="1770" formatCode="0.00">
                  <c:v>59</c:v>
                </c:pt>
                <c:pt idx="1771" formatCode="0.00">
                  <c:v>53</c:v>
                </c:pt>
                <c:pt idx="1772" formatCode="0.00">
                  <c:v>92</c:v>
                </c:pt>
                <c:pt idx="1773" formatCode="0.00">
                  <c:v>98</c:v>
                </c:pt>
                <c:pt idx="1774" formatCode="0.00">
                  <c:v>88</c:v>
                </c:pt>
                <c:pt idx="1775" formatCode="0.00">
                  <c:v>68.75</c:v>
                </c:pt>
                <c:pt idx="1776" formatCode="0.00">
                  <c:v>68.75</c:v>
                </c:pt>
                <c:pt idx="1777" formatCode="0.00">
                  <c:v>68.75</c:v>
                </c:pt>
                <c:pt idx="1778" formatCode="0.00">
                  <c:v>110</c:v>
                </c:pt>
                <c:pt idx="1779" formatCode="0.00">
                  <c:v>116</c:v>
                </c:pt>
                <c:pt idx="1780" formatCode="0.00">
                  <c:v>102</c:v>
                </c:pt>
                <c:pt idx="1781" formatCode="0.00">
                  <c:v>100</c:v>
                </c:pt>
                <c:pt idx="1782" formatCode="0.00">
                  <c:v>105</c:v>
                </c:pt>
                <c:pt idx="1783" formatCode="0.00">
                  <c:v>105</c:v>
                </c:pt>
                <c:pt idx="1784" formatCode="0.00">
                  <c:v>105</c:v>
                </c:pt>
                <c:pt idx="1785" formatCode="0.00">
                  <c:v>111.8</c:v>
                </c:pt>
                <c:pt idx="1786" formatCode="0.00">
                  <c:v>121</c:v>
                </c:pt>
                <c:pt idx="1787" formatCode="0.00">
                  <c:v>124.6</c:v>
                </c:pt>
                <c:pt idx="1788" formatCode="0.00">
                  <c:v>118</c:v>
                </c:pt>
                <c:pt idx="1789" formatCode="0.00">
                  <c:v>125.9</c:v>
                </c:pt>
                <c:pt idx="1790" formatCode="0.00">
                  <c:v>125.9</c:v>
                </c:pt>
                <c:pt idx="1791" formatCode="0.00">
                  <c:v>125.9</c:v>
                </c:pt>
                <c:pt idx="1792" formatCode="0.00">
                  <c:v>125.5</c:v>
                </c:pt>
                <c:pt idx="1793" formatCode="0.00">
                  <c:v>130</c:v>
                </c:pt>
                <c:pt idx="1794" formatCode="0.00">
                  <c:v>139</c:v>
                </c:pt>
                <c:pt idx="1795" formatCode="0.00">
                  <c:v>136</c:v>
                </c:pt>
                <c:pt idx="1796" formatCode="0.00">
                  <c:v>132.85</c:v>
                </c:pt>
                <c:pt idx="1797" formatCode="0.00">
                  <c:v>132.85</c:v>
                </c:pt>
                <c:pt idx="1798" formatCode="0.00">
                  <c:v>132.85</c:v>
                </c:pt>
                <c:pt idx="1799" formatCode="0.00">
                  <c:v>133</c:v>
                </c:pt>
                <c:pt idx="1800" formatCode="0.00">
                  <c:v>139.5</c:v>
                </c:pt>
                <c:pt idx="1801" formatCode="0.00">
                  <c:v>148</c:v>
                </c:pt>
                <c:pt idx="1802" formatCode="0.00">
                  <c:v>136.75</c:v>
                </c:pt>
                <c:pt idx="1803" formatCode="0.00">
                  <c:v>140.19999999999999</c:v>
                </c:pt>
                <c:pt idx="1804" formatCode="0.00">
                  <c:v>140.19999999999999</c:v>
                </c:pt>
                <c:pt idx="1805" formatCode="0.00">
                  <c:v>140.19999999999999</c:v>
                </c:pt>
                <c:pt idx="1806" formatCode="0.00">
                  <c:v>137</c:v>
                </c:pt>
                <c:pt idx="1807" formatCode="0.00">
                  <c:v>138.35</c:v>
                </c:pt>
                <c:pt idx="1808" formatCode="0.00">
                  <c:v>133</c:v>
                </c:pt>
                <c:pt idx="1809" formatCode="0.00">
                  <c:v>135.5</c:v>
                </c:pt>
                <c:pt idx="1810" formatCode="0.00">
                  <c:v>119</c:v>
                </c:pt>
                <c:pt idx="1811" formatCode="0.00">
                  <c:v>119</c:v>
                </c:pt>
                <c:pt idx="1812" formatCode="0.00">
                  <c:v>119</c:v>
                </c:pt>
                <c:pt idx="1813" formatCode="0.00">
                  <c:v>106.25</c:v>
                </c:pt>
                <c:pt idx="1814" formatCode="0.00">
                  <c:v>104.7</c:v>
                </c:pt>
                <c:pt idx="1815" formatCode="0.00">
                  <c:v>94.6</c:v>
                </c:pt>
                <c:pt idx="1816" formatCode="0.00">
                  <c:v>89.5</c:v>
                </c:pt>
                <c:pt idx="1817" formatCode="0.00">
                  <c:v>83</c:v>
                </c:pt>
                <c:pt idx="1818" formatCode="0.00">
                  <c:v>83</c:v>
                </c:pt>
                <c:pt idx="1819" formatCode="0.00">
                  <c:v>83</c:v>
                </c:pt>
                <c:pt idx="1820" formatCode="0.00">
                  <c:v>83</c:v>
                </c:pt>
                <c:pt idx="1821" formatCode="0.00">
                  <c:v>83</c:v>
                </c:pt>
                <c:pt idx="1822" formatCode="0.00">
                  <c:v>79</c:v>
                </c:pt>
                <c:pt idx="1823" formatCode="0.00">
                  <c:v>79.400000000000006</c:v>
                </c:pt>
                <c:pt idx="1824" formatCode="0.00">
                  <c:v>75.569999999999993</c:v>
                </c:pt>
                <c:pt idx="1825" formatCode="0.00">
                  <c:v>75.569999999999993</c:v>
                </c:pt>
                <c:pt idx="1826" formatCode="0.00">
                  <c:v>75.569999999999993</c:v>
                </c:pt>
                <c:pt idx="1827" formatCode="0.00">
                  <c:v>75.569999999999993</c:v>
                </c:pt>
                <c:pt idx="1828" formatCode="0.00">
                  <c:v>71.81</c:v>
                </c:pt>
                <c:pt idx="1829" formatCode="0.00">
                  <c:v>62.85</c:v>
                </c:pt>
                <c:pt idx="1830" formatCode="0.00">
                  <c:v>67</c:v>
                </c:pt>
                <c:pt idx="1831" formatCode="0.00">
                  <c:v>66.319999999999993</c:v>
                </c:pt>
                <c:pt idx="1832" formatCode="0.00">
                  <c:v>66.319999999999993</c:v>
                </c:pt>
                <c:pt idx="1833" formatCode="0.00">
                  <c:v>66.319999999999993</c:v>
                </c:pt>
                <c:pt idx="1834" formatCode="0.00">
                  <c:v>73.150000000000006</c:v>
                </c:pt>
                <c:pt idx="1835" formatCode="0.00">
                  <c:v>68.069999999999993</c:v>
                </c:pt>
                <c:pt idx="1836" formatCode="0.00">
                  <c:v>62.7</c:v>
                </c:pt>
                <c:pt idx="1837" formatCode="0.00">
                  <c:v>64.5</c:v>
                </c:pt>
                <c:pt idx="1838" formatCode="0.00">
                  <c:v>63.3</c:v>
                </c:pt>
                <c:pt idx="1839" formatCode="0.00">
                  <c:v>63.3</c:v>
                </c:pt>
                <c:pt idx="1840" formatCode="0.00">
                  <c:v>63.3</c:v>
                </c:pt>
                <c:pt idx="1841" formatCode="0.00">
                  <c:v>55.25</c:v>
                </c:pt>
                <c:pt idx="1842" formatCode="0.00">
                  <c:v>59.6</c:v>
                </c:pt>
                <c:pt idx="1843" formatCode="0.00">
                  <c:v>61.9</c:v>
                </c:pt>
                <c:pt idx="1844" formatCode="0.00">
                  <c:v>61.15</c:v>
                </c:pt>
                <c:pt idx="1845" formatCode="0.00">
                  <c:v>68.400000000000006</c:v>
                </c:pt>
                <c:pt idx="1846" formatCode="0.00">
                  <c:v>68.400000000000006</c:v>
                </c:pt>
                <c:pt idx="1847" formatCode="0.00">
                  <c:v>68.400000000000006</c:v>
                </c:pt>
                <c:pt idx="1848" formatCode="0.00">
                  <c:v>65</c:v>
                </c:pt>
                <c:pt idx="1849" formatCode="0.00">
                  <c:v>60.63</c:v>
                </c:pt>
                <c:pt idx="1850" formatCode="0.00">
                  <c:v>57.1</c:v>
                </c:pt>
                <c:pt idx="1851" formatCode="0.00">
                  <c:v>57</c:v>
                </c:pt>
                <c:pt idx="1852" formatCode="0.00">
                  <c:v>53.5</c:v>
                </c:pt>
                <c:pt idx="1853" formatCode="0.00">
                  <c:v>53.5</c:v>
                </c:pt>
                <c:pt idx="1854" formatCode="0.00">
                  <c:v>53.5</c:v>
                </c:pt>
                <c:pt idx="1855" formatCode="0.00">
                  <c:v>56.4</c:v>
                </c:pt>
                <c:pt idx="1856" formatCode="0.00">
                  <c:v>57.65</c:v>
                </c:pt>
                <c:pt idx="1857" formatCode="0.00">
                  <c:v>60</c:v>
                </c:pt>
                <c:pt idx="1858" formatCode="0.00">
                  <c:v>57.13</c:v>
                </c:pt>
                <c:pt idx="1859" formatCode="0.00">
                  <c:v>59.7</c:v>
                </c:pt>
                <c:pt idx="1860" formatCode="0.00">
                  <c:v>59.7</c:v>
                </c:pt>
                <c:pt idx="1861" formatCode="0.00">
                  <c:v>59.7</c:v>
                </c:pt>
                <c:pt idx="1862" formatCode="0.00">
                  <c:v>59.25</c:v>
                </c:pt>
                <c:pt idx="1863" formatCode="0.00">
                  <c:v>55.5</c:v>
                </c:pt>
                <c:pt idx="1864" formatCode="0.00">
                  <c:v>54.8</c:v>
                </c:pt>
                <c:pt idx="1865" formatCode="0.00">
                  <c:v>53.97</c:v>
                </c:pt>
                <c:pt idx="1866" formatCode="0.00">
                  <c:v>55.3</c:v>
                </c:pt>
                <c:pt idx="1867" formatCode="0.00">
                  <c:v>55.3</c:v>
                </c:pt>
                <c:pt idx="1868" formatCode="0.00">
                  <c:v>55.3</c:v>
                </c:pt>
                <c:pt idx="1869" formatCode="0.00">
                  <c:v>52.9</c:v>
                </c:pt>
                <c:pt idx="1870" formatCode="0.00">
                  <c:v>53.06</c:v>
                </c:pt>
                <c:pt idx="1871" formatCode="0.00">
                  <c:v>54.55</c:v>
                </c:pt>
                <c:pt idx="1872" formatCode="0.00">
                  <c:v>51.7</c:v>
                </c:pt>
                <c:pt idx="1873" formatCode="0.00">
                  <c:v>48.6</c:v>
                </c:pt>
                <c:pt idx="1874" formatCode="0.00">
                  <c:v>48.6</c:v>
                </c:pt>
                <c:pt idx="1875" formatCode="0.00">
                  <c:v>48.6</c:v>
                </c:pt>
                <c:pt idx="1876" formatCode="0.00">
                  <c:v>51.5</c:v>
                </c:pt>
                <c:pt idx="1877" formatCode="0.00">
                  <c:v>48.78</c:v>
                </c:pt>
                <c:pt idx="1878" formatCode="0.00">
                  <c:v>50.8</c:v>
                </c:pt>
                <c:pt idx="1879" formatCode="0.00">
                  <c:v>50.1</c:v>
                </c:pt>
                <c:pt idx="1880" formatCode="0.00">
                  <c:v>52.7</c:v>
                </c:pt>
                <c:pt idx="1881" formatCode="0.00">
                  <c:v>52.7</c:v>
                </c:pt>
                <c:pt idx="1882" formatCode="0.00">
                  <c:v>52.7</c:v>
                </c:pt>
                <c:pt idx="1883" formatCode="0.00">
                  <c:v>47.9</c:v>
                </c:pt>
                <c:pt idx="1884" formatCode="0.00">
                  <c:v>47.45</c:v>
                </c:pt>
                <c:pt idx="1885" formatCode="0.00">
                  <c:v>48.75</c:v>
                </c:pt>
                <c:pt idx="1886" formatCode="0.00">
                  <c:v>48.47</c:v>
                </c:pt>
                <c:pt idx="1887" formatCode="0.00">
                  <c:v>46.72</c:v>
                </c:pt>
                <c:pt idx="1888" formatCode="0.00">
                  <c:v>46.72</c:v>
                </c:pt>
                <c:pt idx="1889" formatCode="0.00">
                  <c:v>46.72</c:v>
                </c:pt>
                <c:pt idx="1890" formatCode="0.00">
                  <c:v>43.5</c:v>
                </c:pt>
                <c:pt idx="1891" formatCode="0.00">
                  <c:v>44.5</c:v>
                </c:pt>
                <c:pt idx="1892" formatCode="0.00">
                  <c:v>42.95</c:v>
                </c:pt>
                <c:pt idx="1893" formatCode="0.00">
                  <c:v>42</c:v>
                </c:pt>
                <c:pt idx="1894" formatCode="0.00">
                  <c:v>50.1</c:v>
                </c:pt>
                <c:pt idx="1895" formatCode="0.00">
                  <c:v>50.1</c:v>
                </c:pt>
                <c:pt idx="1896" formatCode="0.00">
                  <c:v>50.1</c:v>
                </c:pt>
                <c:pt idx="1897" formatCode="0.00">
                  <c:v>49.45</c:v>
                </c:pt>
                <c:pt idx="1898" formatCode="0.00">
                  <c:v>45.63</c:v>
                </c:pt>
                <c:pt idx="1899" formatCode="0.00">
                  <c:v>44.75</c:v>
                </c:pt>
                <c:pt idx="1900" formatCode="0.00">
                  <c:v>42.45</c:v>
                </c:pt>
                <c:pt idx="1901" formatCode="0.00">
                  <c:v>43.7</c:v>
                </c:pt>
                <c:pt idx="1902" formatCode="0.00">
                  <c:v>43.7</c:v>
                </c:pt>
                <c:pt idx="1903" formatCode="0.00">
                  <c:v>43.7</c:v>
                </c:pt>
                <c:pt idx="1904" formatCode="0.00">
                  <c:v>40.15</c:v>
                </c:pt>
                <c:pt idx="1905" formatCode="0.00">
                  <c:v>40.799999999999997</c:v>
                </c:pt>
                <c:pt idx="1906" formatCode="0.00">
                  <c:v>39.6</c:v>
                </c:pt>
                <c:pt idx="1907" formatCode="0.00">
                  <c:v>42.5</c:v>
                </c:pt>
                <c:pt idx="1908" formatCode="0.00">
                  <c:v>42.5</c:v>
                </c:pt>
                <c:pt idx="1909" formatCode="0.00">
                  <c:v>42.5</c:v>
                </c:pt>
                <c:pt idx="1910" formatCode="0.00">
                  <c:v>42.5</c:v>
                </c:pt>
                <c:pt idx="1911" formatCode="0.00">
                  <c:v>43.25</c:v>
                </c:pt>
                <c:pt idx="1912" formatCode="0.00">
                  <c:v>41.72</c:v>
                </c:pt>
                <c:pt idx="1913" formatCode="0.00">
                  <c:v>42.6</c:v>
                </c:pt>
                <c:pt idx="1914" formatCode="0.00">
                  <c:v>42.85</c:v>
                </c:pt>
                <c:pt idx="1915" formatCode="0.00">
                  <c:v>47.25</c:v>
                </c:pt>
                <c:pt idx="1916" formatCode="0.00">
                  <c:v>47.25</c:v>
                </c:pt>
                <c:pt idx="1917" formatCode="0.00">
                  <c:v>47.25</c:v>
                </c:pt>
                <c:pt idx="1918" formatCode="0.00">
                  <c:v>51.9</c:v>
                </c:pt>
                <c:pt idx="1919" formatCode="0.00">
                  <c:v>47.38</c:v>
                </c:pt>
                <c:pt idx="1920" formatCode="0.00">
                  <c:v>45.35</c:v>
                </c:pt>
                <c:pt idx="1921" formatCode="0.00">
                  <c:v>43.93</c:v>
                </c:pt>
                <c:pt idx="1922" formatCode="0.00">
                  <c:v>43.93</c:v>
                </c:pt>
                <c:pt idx="1923" formatCode="0.00">
                  <c:v>43.93</c:v>
                </c:pt>
                <c:pt idx="1924" formatCode="0.00">
                  <c:v>43.93</c:v>
                </c:pt>
                <c:pt idx="1925" formatCode="0.00">
                  <c:v>43.93</c:v>
                </c:pt>
                <c:pt idx="1926" formatCode="0.00">
                  <c:v>44.4</c:v>
                </c:pt>
                <c:pt idx="1927" formatCode="0.00">
                  <c:v>43.55</c:v>
                </c:pt>
                <c:pt idx="1928" formatCode="0.00">
                  <c:v>42.9</c:v>
                </c:pt>
                <c:pt idx="1929" formatCode="0.00">
                  <c:v>41.65</c:v>
                </c:pt>
                <c:pt idx="1930" formatCode="0.00">
                  <c:v>41.65</c:v>
                </c:pt>
                <c:pt idx="1931" formatCode="0.00">
                  <c:v>41.65</c:v>
                </c:pt>
                <c:pt idx="1932" formatCode="0.00">
                  <c:v>42.45</c:v>
                </c:pt>
                <c:pt idx="1933" formatCode="0.00">
                  <c:v>42.8</c:v>
                </c:pt>
                <c:pt idx="1934" formatCode="0.00">
                  <c:v>40</c:v>
                </c:pt>
                <c:pt idx="1935" formatCode="0.00">
                  <c:v>41.5</c:v>
                </c:pt>
              </c:numCache>
            </c:numRef>
          </c:val>
          <c:smooth val="0"/>
          <c:extLst>
            <c:ext xmlns:c16="http://schemas.microsoft.com/office/drawing/2014/chart" uri="{C3380CC4-5D6E-409C-BE32-E72D297353CC}">
              <c16:uniqueId val="{00000000-7E38-45D5-B276-937363D27DD8}"/>
            </c:ext>
          </c:extLst>
        </c:ser>
        <c:ser>
          <c:idx val="1"/>
          <c:order val="1"/>
          <c:tx>
            <c:strRef>
              <c:f>Sheet1!$C$1</c:f>
              <c:strCache>
                <c:ptCount val="1"/>
                <c:pt idx="0">
                  <c:v>Austria</c:v>
                </c:pt>
              </c:strCache>
            </c:strRef>
          </c:tx>
          <c:spPr>
            <a:ln w="28575" cap="rnd">
              <a:solidFill>
                <a:schemeClr val="accent2"/>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Sheet1!$C$2:$C$1937</c:f>
              <c:numCache>
                <c:formatCode>0.00</c:formatCode>
                <c:ptCount val="1936"/>
                <c:pt idx="0">
                  <c:v>19.542999999999999</c:v>
                </c:pt>
                <c:pt idx="1">
                  <c:v>19.378</c:v>
                </c:pt>
                <c:pt idx="2">
                  <c:v>19.195</c:v>
                </c:pt>
                <c:pt idx="3">
                  <c:v>19.187000000000001</c:v>
                </c:pt>
                <c:pt idx="4">
                  <c:v>18.919</c:v>
                </c:pt>
                <c:pt idx="5">
                  <c:v>18.919</c:v>
                </c:pt>
                <c:pt idx="6">
                  <c:v>18.919</c:v>
                </c:pt>
                <c:pt idx="7">
                  <c:v>19.161000000000001</c:v>
                </c:pt>
                <c:pt idx="8">
                  <c:v>19.388000000000002</c:v>
                </c:pt>
                <c:pt idx="9">
                  <c:v>19.338000000000001</c:v>
                </c:pt>
                <c:pt idx="10">
                  <c:v>19.315000000000001</c:v>
                </c:pt>
                <c:pt idx="11">
                  <c:v>19.463000000000001</c:v>
                </c:pt>
                <c:pt idx="12">
                  <c:v>19.463000000000001</c:v>
                </c:pt>
                <c:pt idx="13">
                  <c:v>19.463000000000001</c:v>
                </c:pt>
                <c:pt idx="14">
                  <c:v>18.989999999999998</c:v>
                </c:pt>
                <c:pt idx="15">
                  <c:v>18.896000000000001</c:v>
                </c:pt>
                <c:pt idx="16">
                  <c:v>18.440999999999999</c:v>
                </c:pt>
                <c:pt idx="17">
                  <c:v>18.141999999999999</c:v>
                </c:pt>
                <c:pt idx="18">
                  <c:v>18.189</c:v>
                </c:pt>
                <c:pt idx="19">
                  <c:v>18.189</c:v>
                </c:pt>
                <c:pt idx="20">
                  <c:v>18.189</c:v>
                </c:pt>
                <c:pt idx="21">
                  <c:v>18.143999999999998</c:v>
                </c:pt>
                <c:pt idx="22">
                  <c:v>18.242999999999999</c:v>
                </c:pt>
                <c:pt idx="23">
                  <c:v>18.042999999999999</c:v>
                </c:pt>
                <c:pt idx="24">
                  <c:v>17.771999999999998</c:v>
                </c:pt>
                <c:pt idx="25">
                  <c:v>17.812000000000001</c:v>
                </c:pt>
                <c:pt idx="26">
                  <c:v>17.812000000000001</c:v>
                </c:pt>
                <c:pt idx="27">
                  <c:v>17.812000000000001</c:v>
                </c:pt>
                <c:pt idx="28">
                  <c:v>17.512</c:v>
                </c:pt>
                <c:pt idx="29">
                  <c:v>17.396000000000001</c:v>
                </c:pt>
                <c:pt idx="30">
                  <c:v>17.811</c:v>
                </c:pt>
                <c:pt idx="31">
                  <c:v>18.158999999999999</c:v>
                </c:pt>
                <c:pt idx="32">
                  <c:v>18.079000000000001</c:v>
                </c:pt>
                <c:pt idx="33">
                  <c:v>18.079000000000001</c:v>
                </c:pt>
                <c:pt idx="34">
                  <c:v>18.079000000000001</c:v>
                </c:pt>
                <c:pt idx="35">
                  <c:v>17.760000000000002</c:v>
                </c:pt>
                <c:pt idx="36">
                  <c:v>17.565999999999999</c:v>
                </c:pt>
                <c:pt idx="37">
                  <c:v>18.016999999999999</c:v>
                </c:pt>
                <c:pt idx="38">
                  <c:v>17.622</c:v>
                </c:pt>
                <c:pt idx="39">
                  <c:v>17.494</c:v>
                </c:pt>
                <c:pt idx="40">
                  <c:v>17.494</c:v>
                </c:pt>
                <c:pt idx="41">
                  <c:v>17.494</c:v>
                </c:pt>
                <c:pt idx="42">
                  <c:v>17.484000000000002</c:v>
                </c:pt>
                <c:pt idx="43">
                  <c:v>17.998000000000001</c:v>
                </c:pt>
                <c:pt idx="44">
                  <c:v>17.710999999999999</c:v>
                </c:pt>
                <c:pt idx="45">
                  <c:v>17.716000000000001</c:v>
                </c:pt>
                <c:pt idx="46">
                  <c:v>17.811</c:v>
                </c:pt>
                <c:pt idx="47">
                  <c:v>17.811</c:v>
                </c:pt>
                <c:pt idx="48">
                  <c:v>17.811</c:v>
                </c:pt>
                <c:pt idx="49">
                  <c:v>18.939</c:v>
                </c:pt>
                <c:pt idx="50">
                  <c:v>19.800999999999998</c:v>
                </c:pt>
                <c:pt idx="51">
                  <c:v>20.466999999999999</c:v>
                </c:pt>
                <c:pt idx="52">
                  <c:v>21.817</c:v>
                </c:pt>
                <c:pt idx="53">
                  <c:v>28.145</c:v>
                </c:pt>
                <c:pt idx="54">
                  <c:v>28.145</c:v>
                </c:pt>
                <c:pt idx="55">
                  <c:v>28.145</c:v>
                </c:pt>
                <c:pt idx="56">
                  <c:v>25.417000000000002</c:v>
                </c:pt>
                <c:pt idx="57">
                  <c:v>29.623999999999999</c:v>
                </c:pt>
                <c:pt idx="58">
                  <c:v>39.286000000000001</c:v>
                </c:pt>
                <c:pt idx="59">
                  <c:v>56.683999999999997</c:v>
                </c:pt>
                <c:pt idx="60">
                  <c:v>32.616</c:v>
                </c:pt>
                <c:pt idx="61">
                  <c:v>32.616</c:v>
                </c:pt>
                <c:pt idx="62">
                  <c:v>32.616</c:v>
                </c:pt>
                <c:pt idx="63">
                  <c:v>19.914000000000001</c:v>
                </c:pt>
                <c:pt idx="64">
                  <c:v>19.888000000000002</c:v>
                </c:pt>
                <c:pt idx="65">
                  <c:v>18.928999999999998</c:v>
                </c:pt>
                <c:pt idx="66">
                  <c:v>18.893000000000001</c:v>
                </c:pt>
                <c:pt idx="67">
                  <c:v>19.553999999999998</c:v>
                </c:pt>
                <c:pt idx="68">
                  <c:v>19.553999999999998</c:v>
                </c:pt>
                <c:pt idx="69">
                  <c:v>19.553999999999998</c:v>
                </c:pt>
                <c:pt idx="70">
                  <c:v>23.844000000000001</c:v>
                </c:pt>
                <c:pt idx="71">
                  <c:v>21.57</c:v>
                </c:pt>
                <c:pt idx="72">
                  <c:v>20.994</c:v>
                </c:pt>
                <c:pt idx="73">
                  <c:v>21.998000000000001</c:v>
                </c:pt>
                <c:pt idx="74">
                  <c:v>23.302</c:v>
                </c:pt>
                <c:pt idx="75">
                  <c:v>23.302</c:v>
                </c:pt>
                <c:pt idx="76">
                  <c:v>23.302</c:v>
                </c:pt>
                <c:pt idx="77">
                  <c:v>20.178000000000001</c:v>
                </c:pt>
                <c:pt idx="78">
                  <c:v>20.132000000000001</c:v>
                </c:pt>
                <c:pt idx="79">
                  <c:v>20.378</c:v>
                </c:pt>
                <c:pt idx="80">
                  <c:v>19.649999999999999</c:v>
                </c:pt>
                <c:pt idx="81">
                  <c:v>19.248999999999999</c:v>
                </c:pt>
                <c:pt idx="82">
                  <c:v>19.248999999999999</c:v>
                </c:pt>
                <c:pt idx="83">
                  <c:v>19.248999999999999</c:v>
                </c:pt>
                <c:pt idx="84">
                  <c:v>18.858000000000001</c:v>
                </c:pt>
                <c:pt idx="85">
                  <c:v>19.006</c:v>
                </c:pt>
                <c:pt idx="86">
                  <c:v>19.102</c:v>
                </c:pt>
                <c:pt idx="87">
                  <c:v>19.132999999999999</c:v>
                </c:pt>
                <c:pt idx="88">
                  <c:v>19.132999999999999</c:v>
                </c:pt>
                <c:pt idx="89">
                  <c:v>19.132999999999999</c:v>
                </c:pt>
                <c:pt idx="90">
                  <c:v>19.132999999999999</c:v>
                </c:pt>
                <c:pt idx="91">
                  <c:v>19.132999999999999</c:v>
                </c:pt>
                <c:pt idx="92">
                  <c:v>18.693000000000001</c:v>
                </c:pt>
                <c:pt idx="93">
                  <c:v>18.959</c:v>
                </c:pt>
                <c:pt idx="94">
                  <c:v>19.013000000000002</c:v>
                </c:pt>
                <c:pt idx="95">
                  <c:v>19.003</c:v>
                </c:pt>
                <c:pt idx="96">
                  <c:v>19.003</c:v>
                </c:pt>
                <c:pt idx="97">
                  <c:v>19.003</c:v>
                </c:pt>
                <c:pt idx="98">
                  <c:v>19.161000000000001</c:v>
                </c:pt>
                <c:pt idx="99">
                  <c:v>19.626999999999999</c:v>
                </c:pt>
                <c:pt idx="100">
                  <c:v>20.004999999999999</c:v>
                </c:pt>
                <c:pt idx="101">
                  <c:v>20.033999999999999</c:v>
                </c:pt>
                <c:pt idx="102">
                  <c:v>20.324999999999999</c:v>
                </c:pt>
                <c:pt idx="103">
                  <c:v>20.324999999999999</c:v>
                </c:pt>
                <c:pt idx="104">
                  <c:v>20.324999999999999</c:v>
                </c:pt>
                <c:pt idx="105">
                  <c:v>20.314</c:v>
                </c:pt>
                <c:pt idx="106">
                  <c:v>19.847999999999999</c:v>
                </c:pt>
                <c:pt idx="107">
                  <c:v>19.827000000000002</c:v>
                </c:pt>
                <c:pt idx="108">
                  <c:v>20.268000000000001</c:v>
                </c:pt>
                <c:pt idx="109">
                  <c:v>20.440000000000001</c:v>
                </c:pt>
                <c:pt idx="110">
                  <c:v>20.440000000000001</c:v>
                </c:pt>
                <c:pt idx="111">
                  <c:v>20.440000000000001</c:v>
                </c:pt>
                <c:pt idx="112">
                  <c:v>20.6</c:v>
                </c:pt>
                <c:pt idx="113">
                  <c:v>20.295999999999999</c:v>
                </c:pt>
                <c:pt idx="114">
                  <c:v>20.315000000000001</c:v>
                </c:pt>
                <c:pt idx="115">
                  <c:v>20.62</c:v>
                </c:pt>
                <c:pt idx="116">
                  <c:v>20.649000000000001</c:v>
                </c:pt>
                <c:pt idx="117">
                  <c:v>20.649000000000001</c:v>
                </c:pt>
                <c:pt idx="118">
                  <c:v>20.649000000000001</c:v>
                </c:pt>
                <c:pt idx="119">
                  <c:v>20.858000000000001</c:v>
                </c:pt>
                <c:pt idx="120">
                  <c:v>20.861999999999998</c:v>
                </c:pt>
                <c:pt idx="121">
                  <c:v>20.771000000000001</c:v>
                </c:pt>
                <c:pt idx="122">
                  <c:v>20.536000000000001</c:v>
                </c:pt>
                <c:pt idx="123">
                  <c:v>20.555</c:v>
                </c:pt>
                <c:pt idx="124">
                  <c:v>20.555</c:v>
                </c:pt>
                <c:pt idx="125">
                  <c:v>20.555</c:v>
                </c:pt>
                <c:pt idx="126">
                  <c:v>20.533999999999999</c:v>
                </c:pt>
                <c:pt idx="127">
                  <c:v>21.21</c:v>
                </c:pt>
                <c:pt idx="128">
                  <c:v>21.356999999999999</c:v>
                </c:pt>
                <c:pt idx="129">
                  <c:v>21.175999999999998</c:v>
                </c:pt>
                <c:pt idx="130">
                  <c:v>21.553999999999998</c:v>
                </c:pt>
                <c:pt idx="131">
                  <c:v>21.553999999999998</c:v>
                </c:pt>
                <c:pt idx="132">
                  <c:v>21.553999999999998</c:v>
                </c:pt>
                <c:pt idx="133">
                  <c:v>21.747</c:v>
                </c:pt>
                <c:pt idx="134">
                  <c:v>22.227</c:v>
                </c:pt>
                <c:pt idx="135">
                  <c:v>21.928000000000001</c:v>
                </c:pt>
                <c:pt idx="136">
                  <c:v>22.66</c:v>
                </c:pt>
                <c:pt idx="137">
                  <c:v>22.38</c:v>
                </c:pt>
                <c:pt idx="138">
                  <c:v>22.38</c:v>
                </c:pt>
                <c:pt idx="139">
                  <c:v>22.38</c:v>
                </c:pt>
                <c:pt idx="140">
                  <c:v>22.213999999999999</c:v>
                </c:pt>
                <c:pt idx="141">
                  <c:v>22.989000000000001</c:v>
                </c:pt>
                <c:pt idx="142">
                  <c:v>22.901</c:v>
                </c:pt>
                <c:pt idx="143">
                  <c:v>22.844999999999999</c:v>
                </c:pt>
                <c:pt idx="144">
                  <c:v>22.337</c:v>
                </c:pt>
                <c:pt idx="145">
                  <c:v>22.337</c:v>
                </c:pt>
                <c:pt idx="146">
                  <c:v>22.337</c:v>
                </c:pt>
                <c:pt idx="147">
                  <c:v>22.236000000000001</c:v>
                </c:pt>
                <c:pt idx="148">
                  <c:v>22.629000000000001</c:v>
                </c:pt>
                <c:pt idx="149">
                  <c:v>23.061</c:v>
                </c:pt>
                <c:pt idx="150">
                  <c:v>23.239000000000001</c:v>
                </c:pt>
                <c:pt idx="151">
                  <c:v>22.43</c:v>
                </c:pt>
                <c:pt idx="152">
                  <c:v>22.43</c:v>
                </c:pt>
                <c:pt idx="153">
                  <c:v>22.43</c:v>
                </c:pt>
                <c:pt idx="154">
                  <c:v>22.523</c:v>
                </c:pt>
                <c:pt idx="155">
                  <c:v>22.234000000000002</c:v>
                </c:pt>
                <c:pt idx="156">
                  <c:v>21.931000000000001</c:v>
                </c:pt>
                <c:pt idx="157">
                  <c:v>22.088000000000001</c:v>
                </c:pt>
                <c:pt idx="158">
                  <c:v>22.202000000000002</c:v>
                </c:pt>
                <c:pt idx="159">
                  <c:v>22.202000000000002</c:v>
                </c:pt>
                <c:pt idx="160">
                  <c:v>22.202000000000002</c:v>
                </c:pt>
                <c:pt idx="161">
                  <c:v>21.850999999999999</c:v>
                </c:pt>
                <c:pt idx="162">
                  <c:v>22.268999999999998</c:v>
                </c:pt>
                <c:pt idx="163">
                  <c:v>22.768999999999998</c:v>
                </c:pt>
                <c:pt idx="164">
                  <c:v>23.103999999999999</c:v>
                </c:pt>
                <c:pt idx="165">
                  <c:v>22.358000000000001</c:v>
                </c:pt>
                <c:pt idx="166">
                  <c:v>22.358000000000001</c:v>
                </c:pt>
                <c:pt idx="167">
                  <c:v>22.358000000000001</c:v>
                </c:pt>
                <c:pt idx="168">
                  <c:v>22.448</c:v>
                </c:pt>
                <c:pt idx="169">
                  <c:v>22.414999999999999</c:v>
                </c:pt>
                <c:pt idx="170">
                  <c:v>22.178000000000001</c:v>
                </c:pt>
                <c:pt idx="171">
                  <c:v>22.103999999999999</c:v>
                </c:pt>
                <c:pt idx="172">
                  <c:v>22.431000000000001</c:v>
                </c:pt>
                <c:pt idx="173">
                  <c:v>22.431000000000001</c:v>
                </c:pt>
                <c:pt idx="174">
                  <c:v>22.431000000000001</c:v>
                </c:pt>
                <c:pt idx="175">
                  <c:v>22.143000000000001</c:v>
                </c:pt>
                <c:pt idx="176">
                  <c:v>22.094999999999999</c:v>
                </c:pt>
                <c:pt idx="177">
                  <c:v>22.619</c:v>
                </c:pt>
                <c:pt idx="178">
                  <c:v>22.716000000000001</c:v>
                </c:pt>
                <c:pt idx="179">
                  <c:v>22.609000000000002</c:v>
                </c:pt>
                <c:pt idx="180">
                  <c:v>22.609000000000002</c:v>
                </c:pt>
                <c:pt idx="181">
                  <c:v>22.609000000000002</c:v>
                </c:pt>
                <c:pt idx="182">
                  <c:v>22.855</c:v>
                </c:pt>
                <c:pt idx="183">
                  <c:v>23.234999999999999</c:v>
                </c:pt>
                <c:pt idx="184">
                  <c:v>23.077000000000002</c:v>
                </c:pt>
                <c:pt idx="185">
                  <c:v>23.064</c:v>
                </c:pt>
                <c:pt idx="186">
                  <c:v>23.125</c:v>
                </c:pt>
                <c:pt idx="187">
                  <c:v>23.125</c:v>
                </c:pt>
                <c:pt idx="188">
                  <c:v>23.125</c:v>
                </c:pt>
                <c:pt idx="189">
                  <c:v>23.22</c:v>
                </c:pt>
                <c:pt idx="190">
                  <c:v>23.51</c:v>
                </c:pt>
                <c:pt idx="191">
                  <c:v>23.207000000000001</c:v>
                </c:pt>
                <c:pt idx="192">
                  <c:v>22.81</c:v>
                </c:pt>
                <c:pt idx="193">
                  <c:v>22.864000000000001</c:v>
                </c:pt>
                <c:pt idx="194">
                  <c:v>22.864000000000001</c:v>
                </c:pt>
                <c:pt idx="195">
                  <c:v>22.864000000000001</c:v>
                </c:pt>
                <c:pt idx="196">
                  <c:v>23.033999999999999</c:v>
                </c:pt>
                <c:pt idx="197">
                  <c:v>22.643999999999998</c:v>
                </c:pt>
                <c:pt idx="198">
                  <c:v>22.777000000000001</c:v>
                </c:pt>
                <c:pt idx="199">
                  <c:v>23.024999999999999</c:v>
                </c:pt>
                <c:pt idx="200">
                  <c:v>22.864000000000001</c:v>
                </c:pt>
                <c:pt idx="201">
                  <c:v>22.864000000000001</c:v>
                </c:pt>
                <c:pt idx="202">
                  <c:v>22.864000000000001</c:v>
                </c:pt>
                <c:pt idx="203">
                  <c:v>22.952999999999999</c:v>
                </c:pt>
                <c:pt idx="204">
                  <c:v>22.962</c:v>
                </c:pt>
                <c:pt idx="205">
                  <c:v>23.01</c:v>
                </c:pt>
                <c:pt idx="206">
                  <c:v>22.908000000000001</c:v>
                </c:pt>
                <c:pt idx="207">
                  <c:v>22.808</c:v>
                </c:pt>
                <c:pt idx="208">
                  <c:v>22.808</c:v>
                </c:pt>
                <c:pt idx="209">
                  <c:v>22.808</c:v>
                </c:pt>
                <c:pt idx="210">
                  <c:v>22.852</c:v>
                </c:pt>
                <c:pt idx="211">
                  <c:v>22.919</c:v>
                </c:pt>
                <c:pt idx="212">
                  <c:v>22.773</c:v>
                </c:pt>
                <c:pt idx="213">
                  <c:v>22.812999999999999</c:v>
                </c:pt>
                <c:pt idx="214">
                  <c:v>22.934000000000001</c:v>
                </c:pt>
                <c:pt idx="215">
                  <c:v>22.934000000000001</c:v>
                </c:pt>
                <c:pt idx="216">
                  <c:v>22.934000000000001</c:v>
                </c:pt>
                <c:pt idx="217">
                  <c:v>23.13</c:v>
                </c:pt>
                <c:pt idx="218">
                  <c:v>23.268999999999998</c:v>
                </c:pt>
                <c:pt idx="219">
                  <c:v>23.440999999999999</c:v>
                </c:pt>
                <c:pt idx="220">
                  <c:v>23.408000000000001</c:v>
                </c:pt>
                <c:pt idx="221">
                  <c:v>23.506</c:v>
                </c:pt>
                <c:pt idx="222">
                  <c:v>23.506</c:v>
                </c:pt>
                <c:pt idx="223">
                  <c:v>23.506</c:v>
                </c:pt>
                <c:pt idx="224">
                  <c:v>24.099</c:v>
                </c:pt>
                <c:pt idx="225">
                  <c:v>24.577999999999999</c:v>
                </c:pt>
                <c:pt idx="226">
                  <c:v>24.138000000000002</c:v>
                </c:pt>
                <c:pt idx="227">
                  <c:v>24.497</c:v>
                </c:pt>
                <c:pt idx="228">
                  <c:v>24.719000000000001</c:v>
                </c:pt>
                <c:pt idx="229">
                  <c:v>24.719000000000001</c:v>
                </c:pt>
                <c:pt idx="230">
                  <c:v>24.719000000000001</c:v>
                </c:pt>
                <c:pt idx="231">
                  <c:v>24.529</c:v>
                </c:pt>
                <c:pt idx="232">
                  <c:v>25.055</c:v>
                </c:pt>
                <c:pt idx="233">
                  <c:v>25.167999999999999</c:v>
                </c:pt>
                <c:pt idx="234">
                  <c:v>25.32</c:v>
                </c:pt>
                <c:pt idx="235">
                  <c:v>25.465</c:v>
                </c:pt>
                <c:pt idx="236">
                  <c:v>25.465</c:v>
                </c:pt>
                <c:pt idx="237">
                  <c:v>25.465</c:v>
                </c:pt>
                <c:pt idx="238">
                  <c:v>25.568999999999999</c:v>
                </c:pt>
                <c:pt idx="239">
                  <c:v>26.044</c:v>
                </c:pt>
                <c:pt idx="240">
                  <c:v>26.329000000000001</c:v>
                </c:pt>
                <c:pt idx="241">
                  <c:v>26.757000000000001</c:v>
                </c:pt>
                <c:pt idx="242">
                  <c:v>26.295000000000002</c:v>
                </c:pt>
                <c:pt idx="243">
                  <c:v>26.295000000000002</c:v>
                </c:pt>
                <c:pt idx="244">
                  <c:v>26.295000000000002</c:v>
                </c:pt>
                <c:pt idx="245">
                  <c:v>26.823</c:v>
                </c:pt>
                <c:pt idx="246">
                  <c:v>27.393000000000001</c:v>
                </c:pt>
                <c:pt idx="247">
                  <c:v>27.492000000000001</c:v>
                </c:pt>
                <c:pt idx="248">
                  <c:v>28.023</c:v>
                </c:pt>
                <c:pt idx="249">
                  <c:v>28.420999999999999</c:v>
                </c:pt>
                <c:pt idx="250">
                  <c:v>28.420999999999999</c:v>
                </c:pt>
                <c:pt idx="251">
                  <c:v>28.420999999999999</c:v>
                </c:pt>
                <c:pt idx="252">
                  <c:v>29.253</c:v>
                </c:pt>
                <c:pt idx="253">
                  <c:v>29.06</c:v>
                </c:pt>
                <c:pt idx="254">
                  <c:v>28.263000000000002</c:v>
                </c:pt>
                <c:pt idx="255">
                  <c:v>27.646000000000001</c:v>
                </c:pt>
                <c:pt idx="256">
                  <c:v>27.571999999999999</c:v>
                </c:pt>
                <c:pt idx="257">
                  <c:v>27.571999999999999</c:v>
                </c:pt>
                <c:pt idx="258">
                  <c:v>27.571999999999999</c:v>
                </c:pt>
                <c:pt idx="259">
                  <c:v>28.597999999999999</c:v>
                </c:pt>
                <c:pt idx="260">
                  <c:v>27.943999999999999</c:v>
                </c:pt>
                <c:pt idx="261">
                  <c:v>28.341999999999999</c:v>
                </c:pt>
                <c:pt idx="262">
                  <c:v>29.38</c:v>
                </c:pt>
                <c:pt idx="263">
                  <c:v>28.949000000000002</c:v>
                </c:pt>
                <c:pt idx="264">
                  <c:v>28.949000000000002</c:v>
                </c:pt>
                <c:pt idx="265">
                  <c:v>28.949000000000002</c:v>
                </c:pt>
                <c:pt idx="266">
                  <c:v>29.736000000000001</c:v>
                </c:pt>
                <c:pt idx="267">
                  <c:v>29.460999999999999</c:v>
                </c:pt>
                <c:pt idx="268">
                  <c:v>28.588999999999999</c:v>
                </c:pt>
                <c:pt idx="269">
                  <c:v>27.992999999999999</c:v>
                </c:pt>
                <c:pt idx="270">
                  <c:v>27.62</c:v>
                </c:pt>
                <c:pt idx="271">
                  <c:v>27.62</c:v>
                </c:pt>
                <c:pt idx="272">
                  <c:v>27.62</c:v>
                </c:pt>
                <c:pt idx="273">
                  <c:v>27.222999999999999</c:v>
                </c:pt>
                <c:pt idx="274">
                  <c:v>27.77</c:v>
                </c:pt>
                <c:pt idx="275">
                  <c:v>27.398</c:v>
                </c:pt>
                <c:pt idx="276">
                  <c:v>27.715</c:v>
                </c:pt>
                <c:pt idx="277">
                  <c:v>27.890999999999998</c:v>
                </c:pt>
                <c:pt idx="278">
                  <c:v>27.890999999999998</c:v>
                </c:pt>
                <c:pt idx="279">
                  <c:v>27.890999999999998</c:v>
                </c:pt>
                <c:pt idx="280">
                  <c:v>27.745000000000001</c:v>
                </c:pt>
                <c:pt idx="281">
                  <c:v>27.515999999999998</c:v>
                </c:pt>
                <c:pt idx="282">
                  <c:v>26.763999999999999</c:v>
                </c:pt>
                <c:pt idx="283">
                  <c:v>25.817</c:v>
                </c:pt>
                <c:pt idx="284">
                  <c:v>26.27</c:v>
                </c:pt>
                <c:pt idx="285">
                  <c:v>26.27</c:v>
                </c:pt>
                <c:pt idx="286">
                  <c:v>26.27</c:v>
                </c:pt>
                <c:pt idx="287">
                  <c:v>26.827000000000002</c:v>
                </c:pt>
                <c:pt idx="288">
                  <c:v>26.484000000000002</c:v>
                </c:pt>
                <c:pt idx="289">
                  <c:v>26.067</c:v>
                </c:pt>
                <c:pt idx="290">
                  <c:v>26.186</c:v>
                </c:pt>
                <c:pt idx="291">
                  <c:v>26.849</c:v>
                </c:pt>
                <c:pt idx="292">
                  <c:v>26.849</c:v>
                </c:pt>
                <c:pt idx="293">
                  <c:v>26.849</c:v>
                </c:pt>
                <c:pt idx="294">
                  <c:v>26.468</c:v>
                </c:pt>
                <c:pt idx="295">
                  <c:v>25.803000000000001</c:v>
                </c:pt>
                <c:pt idx="296">
                  <c:v>25.779</c:v>
                </c:pt>
                <c:pt idx="297">
                  <c:v>25.212</c:v>
                </c:pt>
                <c:pt idx="298">
                  <c:v>24.728000000000002</c:v>
                </c:pt>
                <c:pt idx="299">
                  <c:v>24.728000000000002</c:v>
                </c:pt>
                <c:pt idx="300">
                  <c:v>24.728000000000002</c:v>
                </c:pt>
                <c:pt idx="301">
                  <c:v>24.977</c:v>
                </c:pt>
                <c:pt idx="302">
                  <c:v>24.475999999999999</c:v>
                </c:pt>
                <c:pt idx="303">
                  <c:v>24.204999999999998</c:v>
                </c:pt>
                <c:pt idx="304">
                  <c:v>23.45</c:v>
                </c:pt>
                <c:pt idx="305">
                  <c:v>23.782</c:v>
                </c:pt>
                <c:pt idx="306">
                  <c:v>23.782</c:v>
                </c:pt>
                <c:pt idx="307">
                  <c:v>23.782</c:v>
                </c:pt>
                <c:pt idx="308">
                  <c:v>23.542000000000002</c:v>
                </c:pt>
                <c:pt idx="309">
                  <c:v>23.44</c:v>
                </c:pt>
                <c:pt idx="310">
                  <c:v>24.097999999999999</c:v>
                </c:pt>
                <c:pt idx="311">
                  <c:v>24.37</c:v>
                </c:pt>
                <c:pt idx="312">
                  <c:v>24.085999999999999</c:v>
                </c:pt>
                <c:pt idx="313">
                  <c:v>24.085999999999999</c:v>
                </c:pt>
                <c:pt idx="314">
                  <c:v>24.085999999999999</c:v>
                </c:pt>
                <c:pt idx="315">
                  <c:v>25.486000000000001</c:v>
                </c:pt>
                <c:pt idx="316">
                  <c:v>25.98</c:v>
                </c:pt>
                <c:pt idx="317">
                  <c:v>26.274000000000001</c:v>
                </c:pt>
                <c:pt idx="318">
                  <c:v>26.36</c:v>
                </c:pt>
                <c:pt idx="319">
                  <c:v>26.353999999999999</c:v>
                </c:pt>
                <c:pt idx="320">
                  <c:v>26.353999999999999</c:v>
                </c:pt>
                <c:pt idx="321">
                  <c:v>26.353999999999999</c:v>
                </c:pt>
                <c:pt idx="322">
                  <c:v>24.321000000000002</c:v>
                </c:pt>
                <c:pt idx="323">
                  <c:v>24.68</c:v>
                </c:pt>
                <c:pt idx="324">
                  <c:v>24.411999999999999</c:v>
                </c:pt>
                <c:pt idx="325">
                  <c:v>24.329000000000001</c:v>
                </c:pt>
                <c:pt idx="326">
                  <c:v>24.66</c:v>
                </c:pt>
                <c:pt idx="327">
                  <c:v>24.66</c:v>
                </c:pt>
                <c:pt idx="328">
                  <c:v>24.66</c:v>
                </c:pt>
                <c:pt idx="329">
                  <c:v>24.25</c:v>
                </c:pt>
                <c:pt idx="330">
                  <c:v>24.806999999999999</c:v>
                </c:pt>
                <c:pt idx="331">
                  <c:v>24.2</c:v>
                </c:pt>
                <c:pt idx="332">
                  <c:v>24.547000000000001</c:v>
                </c:pt>
                <c:pt idx="333">
                  <c:v>24.442</c:v>
                </c:pt>
                <c:pt idx="334">
                  <c:v>24.442</c:v>
                </c:pt>
                <c:pt idx="335">
                  <c:v>24.442</c:v>
                </c:pt>
                <c:pt idx="336">
                  <c:v>25.106000000000002</c:v>
                </c:pt>
                <c:pt idx="337">
                  <c:v>24.443999999999999</c:v>
                </c:pt>
                <c:pt idx="338">
                  <c:v>23.975999999999999</c:v>
                </c:pt>
                <c:pt idx="339">
                  <c:v>23.207000000000001</c:v>
                </c:pt>
                <c:pt idx="340">
                  <c:v>22.988</c:v>
                </c:pt>
                <c:pt idx="341">
                  <c:v>22.988</c:v>
                </c:pt>
                <c:pt idx="342">
                  <c:v>22.988</c:v>
                </c:pt>
                <c:pt idx="343">
                  <c:v>23.337</c:v>
                </c:pt>
                <c:pt idx="344">
                  <c:v>23.664999999999999</c:v>
                </c:pt>
                <c:pt idx="345">
                  <c:v>24.067</c:v>
                </c:pt>
                <c:pt idx="346">
                  <c:v>24.337</c:v>
                </c:pt>
                <c:pt idx="347">
                  <c:v>24.69</c:v>
                </c:pt>
                <c:pt idx="348">
                  <c:v>24.69</c:v>
                </c:pt>
                <c:pt idx="349">
                  <c:v>24.69</c:v>
                </c:pt>
                <c:pt idx="350">
                  <c:v>24.786000000000001</c:v>
                </c:pt>
                <c:pt idx="351">
                  <c:v>24.241</c:v>
                </c:pt>
                <c:pt idx="352">
                  <c:v>24.384</c:v>
                </c:pt>
                <c:pt idx="353">
                  <c:v>24.638999999999999</c:v>
                </c:pt>
                <c:pt idx="354">
                  <c:v>24.562000000000001</c:v>
                </c:pt>
                <c:pt idx="355">
                  <c:v>24.562000000000001</c:v>
                </c:pt>
                <c:pt idx="356">
                  <c:v>24.562000000000001</c:v>
                </c:pt>
                <c:pt idx="357">
                  <c:v>24.393999999999998</c:v>
                </c:pt>
                <c:pt idx="358">
                  <c:v>24.414999999999999</c:v>
                </c:pt>
                <c:pt idx="359">
                  <c:v>24.277999999999999</c:v>
                </c:pt>
                <c:pt idx="360">
                  <c:v>23.38</c:v>
                </c:pt>
                <c:pt idx="361">
                  <c:v>23.094999999999999</c:v>
                </c:pt>
                <c:pt idx="362">
                  <c:v>23.094999999999999</c:v>
                </c:pt>
                <c:pt idx="363">
                  <c:v>23.094999999999999</c:v>
                </c:pt>
                <c:pt idx="364">
                  <c:v>21.959</c:v>
                </c:pt>
                <c:pt idx="365">
                  <c:v>21.872</c:v>
                </c:pt>
                <c:pt idx="366">
                  <c:v>22.036000000000001</c:v>
                </c:pt>
                <c:pt idx="367">
                  <c:v>22.164000000000001</c:v>
                </c:pt>
                <c:pt idx="368">
                  <c:v>22.518000000000001</c:v>
                </c:pt>
                <c:pt idx="369">
                  <c:v>22.518000000000001</c:v>
                </c:pt>
                <c:pt idx="370">
                  <c:v>22.518000000000001</c:v>
                </c:pt>
                <c:pt idx="371">
                  <c:v>21.68</c:v>
                </c:pt>
                <c:pt idx="372">
                  <c:v>22.274999999999999</c:v>
                </c:pt>
                <c:pt idx="373">
                  <c:v>22.373999999999999</c:v>
                </c:pt>
                <c:pt idx="374">
                  <c:v>22.006</c:v>
                </c:pt>
                <c:pt idx="375">
                  <c:v>22.352</c:v>
                </c:pt>
                <c:pt idx="376">
                  <c:v>22.352</c:v>
                </c:pt>
                <c:pt idx="377">
                  <c:v>22.352</c:v>
                </c:pt>
                <c:pt idx="378">
                  <c:v>21.957000000000001</c:v>
                </c:pt>
                <c:pt idx="379">
                  <c:v>22.273</c:v>
                </c:pt>
                <c:pt idx="380">
                  <c:v>22.353999999999999</c:v>
                </c:pt>
                <c:pt idx="381">
                  <c:v>22.978999999999999</c:v>
                </c:pt>
                <c:pt idx="382">
                  <c:v>22.88</c:v>
                </c:pt>
                <c:pt idx="383">
                  <c:v>22.88</c:v>
                </c:pt>
                <c:pt idx="384">
                  <c:v>22.88</c:v>
                </c:pt>
                <c:pt idx="385">
                  <c:v>21.959</c:v>
                </c:pt>
                <c:pt idx="386">
                  <c:v>22.32</c:v>
                </c:pt>
                <c:pt idx="387">
                  <c:v>22.690999999999999</c:v>
                </c:pt>
                <c:pt idx="388">
                  <c:v>22.001000000000001</c:v>
                </c:pt>
                <c:pt idx="389">
                  <c:v>21.353999999999999</c:v>
                </c:pt>
                <c:pt idx="390">
                  <c:v>21.353999999999999</c:v>
                </c:pt>
                <c:pt idx="391">
                  <c:v>21.353999999999999</c:v>
                </c:pt>
                <c:pt idx="392">
                  <c:v>21.22</c:v>
                </c:pt>
                <c:pt idx="393">
                  <c:v>21.253</c:v>
                </c:pt>
                <c:pt idx="394">
                  <c:v>21.382999999999999</c:v>
                </c:pt>
                <c:pt idx="395">
                  <c:v>20.7</c:v>
                </c:pt>
                <c:pt idx="396">
                  <c:v>20.271999999999998</c:v>
                </c:pt>
                <c:pt idx="397">
                  <c:v>20.271999999999998</c:v>
                </c:pt>
                <c:pt idx="398">
                  <c:v>20.271999999999998</c:v>
                </c:pt>
                <c:pt idx="399">
                  <c:v>19.942</c:v>
                </c:pt>
                <c:pt idx="400">
                  <c:v>20.068000000000001</c:v>
                </c:pt>
                <c:pt idx="401">
                  <c:v>19.939</c:v>
                </c:pt>
                <c:pt idx="402">
                  <c:v>19.89</c:v>
                </c:pt>
                <c:pt idx="403">
                  <c:v>19.309000000000001</c:v>
                </c:pt>
                <c:pt idx="404">
                  <c:v>19.309000000000001</c:v>
                </c:pt>
                <c:pt idx="405">
                  <c:v>19.309000000000001</c:v>
                </c:pt>
                <c:pt idx="406">
                  <c:v>18.823</c:v>
                </c:pt>
                <c:pt idx="407">
                  <c:v>18.733000000000001</c:v>
                </c:pt>
                <c:pt idx="408">
                  <c:v>18.684000000000001</c:v>
                </c:pt>
                <c:pt idx="409">
                  <c:v>18.834</c:v>
                </c:pt>
                <c:pt idx="410">
                  <c:v>18.841000000000001</c:v>
                </c:pt>
                <c:pt idx="411">
                  <c:v>18.841000000000001</c:v>
                </c:pt>
                <c:pt idx="412">
                  <c:v>18.841000000000001</c:v>
                </c:pt>
                <c:pt idx="413">
                  <c:v>18.739000000000001</c:v>
                </c:pt>
                <c:pt idx="414">
                  <c:v>18.856000000000002</c:v>
                </c:pt>
                <c:pt idx="415">
                  <c:v>19.347999999999999</c:v>
                </c:pt>
                <c:pt idx="416">
                  <c:v>18.91</c:v>
                </c:pt>
                <c:pt idx="417">
                  <c:v>18.591000000000001</c:v>
                </c:pt>
                <c:pt idx="418">
                  <c:v>18.591000000000001</c:v>
                </c:pt>
                <c:pt idx="419">
                  <c:v>18.591000000000001</c:v>
                </c:pt>
                <c:pt idx="420">
                  <c:v>18.219000000000001</c:v>
                </c:pt>
                <c:pt idx="421">
                  <c:v>18.544</c:v>
                </c:pt>
                <c:pt idx="422">
                  <c:v>18.859000000000002</c:v>
                </c:pt>
                <c:pt idx="423">
                  <c:v>18.829999999999998</c:v>
                </c:pt>
                <c:pt idx="424">
                  <c:v>18.408999999999999</c:v>
                </c:pt>
                <c:pt idx="425">
                  <c:v>18.408999999999999</c:v>
                </c:pt>
                <c:pt idx="426">
                  <c:v>18.408999999999999</c:v>
                </c:pt>
                <c:pt idx="427">
                  <c:v>18.41</c:v>
                </c:pt>
                <c:pt idx="428">
                  <c:v>18.515999999999998</c:v>
                </c:pt>
                <c:pt idx="429">
                  <c:v>18.344000000000001</c:v>
                </c:pt>
                <c:pt idx="430">
                  <c:v>18.184999999999999</c:v>
                </c:pt>
                <c:pt idx="431">
                  <c:v>18.036999999999999</c:v>
                </c:pt>
                <c:pt idx="432">
                  <c:v>18.036999999999999</c:v>
                </c:pt>
                <c:pt idx="433">
                  <c:v>18.036999999999999</c:v>
                </c:pt>
                <c:pt idx="434">
                  <c:v>17.872</c:v>
                </c:pt>
                <c:pt idx="435">
                  <c:v>17.715</c:v>
                </c:pt>
                <c:pt idx="436">
                  <c:v>17.126000000000001</c:v>
                </c:pt>
                <c:pt idx="437">
                  <c:v>16.934999999999999</c:v>
                </c:pt>
                <c:pt idx="438">
                  <c:v>16.533000000000001</c:v>
                </c:pt>
                <c:pt idx="439">
                  <c:v>16.533000000000001</c:v>
                </c:pt>
                <c:pt idx="440">
                  <c:v>16.533000000000001</c:v>
                </c:pt>
                <c:pt idx="441">
                  <c:v>16.297000000000001</c:v>
                </c:pt>
                <c:pt idx="442">
                  <c:v>16.626000000000001</c:v>
                </c:pt>
                <c:pt idx="443">
                  <c:v>16.431999999999999</c:v>
                </c:pt>
                <c:pt idx="444">
                  <c:v>16.238</c:v>
                </c:pt>
                <c:pt idx="445">
                  <c:v>15.776999999999999</c:v>
                </c:pt>
                <c:pt idx="446">
                  <c:v>15.776999999999999</c:v>
                </c:pt>
                <c:pt idx="447">
                  <c:v>15.776999999999999</c:v>
                </c:pt>
                <c:pt idx="448">
                  <c:v>15.856</c:v>
                </c:pt>
                <c:pt idx="449">
                  <c:v>15.912000000000001</c:v>
                </c:pt>
                <c:pt idx="450">
                  <c:v>16.329999999999998</c:v>
                </c:pt>
                <c:pt idx="451">
                  <c:v>16.085999999999999</c:v>
                </c:pt>
                <c:pt idx="452">
                  <c:v>15.667</c:v>
                </c:pt>
                <c:pt idx="453">
                  <c:v>15.667</c:v>
                </c:pt>
                <c:pt idx="454">
                  <c:v>15.667</c:v>
                </c:pt>
                <c:pt idx="455">
                  <c:v>15.683999999999999</c:v>
                </c:pt>
                <c:pt idx="456">
                  <c:v>15.409000000000001</c:v>
                </c:pt>
                <c:pt idx="457">
                  <c:v>15.909000000000001</c:v>
                </c:pt>
                <c:pt idx="458">
                  <c:v>16.748999999999999</c:v>
                </c:pt>
                <c:pt idx="459">
                  <c:v>17.818999999999999</c:v>
                </c:pt>
                <c:pt idx="460">
                  <c:v>17.818999999999999</c:v>
                </c:pt>
                <c:pt idx="461">
                  <c:v>17.818999999999999</c:v>
                </c:pt>
                <c:pt idx="462">
                  <c:v>18.401</c:v>
                </c:pt>
                <c:pt idx="463">
                  <c:v>18.52</c:v>
                </c:pt>
                <c:pt idx="464">
                  <c:v>18.367999999999999</c:v>
                </c:pt>
                <c:pt idx="465">
                  <c:v>17.981000000000002</c:v>
                </c:pt>
                <c:pt idx="466">
                  <c:v>18.137</c:v>
                </c:pt>
                <c:pt idx="467">
                  <c:v>18.137</c:v>
                </c:pt>
                <c:pt idx="468">
                  <c:v>18.137</c:v>
                </c:pt>
                <c:pt idx="469">
                  <c:v>17.608000000000001</c:v>
                </c:pt>
                <c:pt idx="470">
                  <c:v>17.207000000000001</c:v>
                </c:pt>
                <c:pt idx="471">
                  <c:v>17.687999999999999</c:v>
                </c:pt>
                <c:pt idx="472">
                  <c:v>17.571999999999999</c:v>
                </c:pt>
                <c:pt idx="473">
                  <c:v>17.571999999999999</c:v>
                </c:pt>
                <c:pt idx="474">
                  <c:v>17.571999999999999</c:v>
                </c:pt>
                <c:pt idx="475">
                  <c:v>17.571999999999999</c:v>
                </c:pt>
                <c:pt idx="476">
                  <c:v>17.571999999999999</c:v>
                </c:pt>
                <c:pt idx="477">
                  <c:v>17.155999999999999</c:v>
                </c:pt>
                <c:pt idx="478">
                  <c:v>16.831</c:v>
                </c:pt>
                <c:pt idx="479">
                  <c:v>16.538</c:v>
                </c:pt>
                <c:pt idx="480">
                  <c:v>16.815000000000001</c:v>
                </c:pt>
                <c:pt idx="481">
                  <c:v>16.815000000000001</c:v>
                </c:pt>
                <c:pt idx="482">
                  <c:v>16.815000000000001</c:v>
                </c:pt>
                <c:pt idx="483">
                  <c:v>17.161999999999999</c:v>
                </c:pt>
                <c:pt idx="484">
                  <c:v>16.696999999999999</c:v>
                </c:pt>
                <c:pt idx="485">
                  <c:v>16.702000000000002</c:v>
                </c:pt>
                <c:pt idx="486">
                  <c:v>16.943000000000001</c:v>
                </c:pt>
                <c:pt idx="487">
                  <c:v>17.152999999999999</c:v>
                </c:pt>
                <c:pt idx="488">
                  <c:v>17.152999999999999</c:v>
                </c:pt>
                <c:pt idx="489">
                  <c:v>17.152999999999999</c:v>
                </c:pt>
                <c:pt idx="490">
                  <c:v>17.152999999999999</c:v>
                </c:pt>
                <c:pt idx="491">
                  <c:v>17.228999999999999</c:v>
                </c:pt>
                <c:pt idx="492">
                  <c:v>17.186</c:v>
                </c:pt>
                <c:pt idx="493">
                  <c:v>17.393000000000001</c:v>
                </c:pt>
                <c:pt idx="494">
                  <c:v>17.021999999999998</c:v>
                </c:pt>
                <c:pt idx="495">
                  <c:v>17.021999999999998</c:v>
                </c:pt>
                <c:pt idx="496">
                  <c:v>17.021999999999998</c:v>
                </c:pt>
                <c:pt idx="497">
                  <c:v>16.664000000000001</c:v>
                </c:pt>
                <c:pt idx="498">
                  <c:v>16.516999999999999</c:v>
                </c:pt>
                <c:pt idx="499">
                  <c:v>16.536000000000001</c:v>
                </c:pt>
                <c:pt idx="500">
                  <c:v>16.282</c:v>
                </c:pt>
                <c:pt idx="501">
                  <c:v>15.746</c:v>
                </c:pt>
                <c:pt idx="502">
                  <c:v>15.746</c:v>
                </c:pt>
                <c:pt idx="503">
                  <c:v>15.746</c:v>
                </c:pt>
                <c:pt idx="504">
                  <c:v>15.679</c:v>
                </c:pt>
                <c:pt idx="505">
                  <c:v>15.406000000000001</c:v>
                </c:pt>
                <c:pt idx="506">
                  <c:v>15.464</c:v>
                </c:pt>
                <c:pt idx="507">
                  <c:v>15.124000000000001</c:v>
                </c:pt>
                <c:pt idx="508">
                  <c:v>14.81</c:v>
                </c:pt>
                <c:pt idx="509">
                  <c:v>14.81</c:v>
                </c:pt>
                <c:pt idx="510">
                  <c:v>14.81</c:v>
                </c:pt>
                <c:pt idx="511">
                  <c:v>14.81</c:v>
                </c:pt>
                <c:pt idx="512">
                  <c:v>14.938000000000001</c:v>
                </c:pt>
                <c:pt idx="513">
                  <c:v>14.717000000000001</c:v>
                </c:pt>
                <c:pt idx="514">
                  <c:v>14.105</c:v>
                </c:pt>
                <c:pt idx="515">
                  <c:v>13.512</c:v>
                </c:pt>
                <c:pt idx="516">
                  <c:v>13.512</c:v>
                </c:pt>
                <c:pt idx="517">
                  <c:v>13.512</c:v>
                </c:pt>
                <c:pt idx="518">
                  <c:v>13.855</c:v>
                </c:pt>
                <c:pt idx="519">
                  <c:v>14.384</c:v>
                </c:pt>
                <c:pt idx="520">
                  <c:v>14.464</c:v>
                </c:pt>
                <c:pt idx="521">
                  <c:v>14.186</c:v>
                </c:pt>
                <c:pt idx="522">
                  <c:v>14.156000000000001</c:v>
                </c:pt>
                <c:pt idx="523">
                  <c:v>14.156000000000001</c:v>
                </c:pt>
                <c:pt idx="524">
                  <c:v>14.156000000000001</c:v>
                </c:pt>
                <c:pt idx="525">
                  <c:v>14.522</c:v>
                </c:pt>
                <c:pt idx="526">
                  <c:v>14.026999999999999</c:v>
                </c:pt>
                <c:pt idx="527">
                  <c:v>13.638</c:v>
                </c:pt>
                <c:pt idx="528">
                  <c:v>13.928000000000001</c:v>
                </c:pt>
                <c:pt idx="529">
                  <c:v>13.481999999999999</c:v>
                </c:pt>
                <c:pt idx="530">
                  <c:v>13.481999999999999</c:v>
                </c:pt>
                <c:pt idx="531">
                  <c:v>13.481999999999999</c:v>
                </c:pt>
                <c:pt idx="532">
                  <c:v>13.166</c:v>
                </c:pt>
                <c:pt idx="533">
                  <c:v>12.986000000000001</c:v>
                </c:pt>
                <c:pt idx="534">
                  <c:v>12.529</c:v>
                </c:pt>
                <c:pt idx="535">
                  <c:v>12.25</c:v>
                </c:pt>
                <c:pt idx="536">
                  <c:v>12.089</c:v>
                </c:pt>
                <c:pt idx="537">
                  <c:v>12.089</c:v>
                </c:pt>
                <c:pt idx="538">
                  <c:v>12.089</c:v>
                </c:pt>
                <c:pt idx="539">
                  <c:v>12.419</c:v>
                </c:pt>
                <c:pt idx="540">
                  <c:v>12.006</c:v>
                </c:pt>
                <c:pt idx="541">
                  <c:v>11.920999999999999</c:v>
                </c:pt>
                <c:pt idx="542">
                  <c:v>11.874000000000001</c:v>
                </c:pt>
                <c:pt idx="543">
                  <c:v>11.672000000000001</c:v>
                </c:pt>
                <c:pt idx="544">
                  <c:v>11.672000000000001</c:v>
                </c:pt>
                <c:pt idx="545">
                  <c:v>11.672000000000001</c:v>
                </c:pt>
                <c:pt idx="546">
                  <c:v>11.494</c:v>
                </c:pt>
                <c:pt idx="547">
                  <c:v>11.936999999999999</c:v>
                </c:pt>
                <c:pt idx="548">
                  <c:v>11.365</c:v>
                </c:pt>
                <c:pt idx="549">
                  <c:v>11.331</c:v>
                </c:pt>
                <c:pt idx="550">
                  <c:v>11.231</c:v>
                </c:pt>
                <c:pt idx="551">
                  <c:v>11.231</c:v>
                </c:pt>
                <c:pt idx="552">
                  <c:v>11.231</c:v>
                </c:pt>
                <c:pt idx="553">
                  <c:v>12.119</c:v>
                </c:pt>
                <c:pt idx="554">
                  <c:v>12.541</c:v>
                </c:pt>
                <c:pt idx="555">
                  <c:v>12.102</c:v>
                </c:pt>
                <c:pt idx="556">
                  <c:v>12.911</c:v>
                </c:pt>
                <c:pt idx="557">
                  <c:v>12.877000000000001</c:v>
                </c:pt>
                <c:pt idx="558">
                  <c:v>12.877000000000001</c:v>
                </c:pt>
                <c:pt idx="559">
                  <c:v>12.877000000000001</c:v>
                </c:pt>
                <c:pt idx="560">
                  <c:v>13.85</c:v>
                </c:pt>
                <c:pt idx="561">
                  <c:v>12.028</c:v>
                </c:pt>
                <c:pt idx="562">
                  <c:v>11.444000000000001</c:v>
                </c:pt>
                <c:pt idx="563">
                  <c:v>11.231</c:v>
                </c:pt>
                <c:pt idx="564">
                  <c:v>11.151</c:v>
                </c:pt>
                <c:pt idx="565">
                  <c:v>11.151</c:v>
                </c:pt>
                <c:pt idx="566">
                  <c:v>11.151</c:v>
                </c:pt>
                <c:pt idx="567">
                  <c:v>10.664</c:v>
                </c:pt>
                <c:pt idx="568">
                  <c:v>10.728</c:v>
                </c:pt>
                <c:pt idx="569">
                  <c:v>10.571999999999999</c:v>
                </c:pt>
                <c:pt idx="570">
                  <c:v>10.472</c:v>
                </c:pt>
                <c:pt idx="571">
                  <c:v>10.276</c:v>
                </c:pt>
                <c:pt idx="572">
                  <c:v>10.276</c:v>
                </c:pt>
                <c:pt idx="573">
                  <c:v>10.276</c:v>
                </c:pt>
                <c:pt idx="574">
                  <c:v>10.188000000000001</c:v>
                </c:pt>
                <c:pt idx="575">
                  <c:v>10.093999999999999</c:v>
                </c:pt>
                <c:pt idx="576">
                  <c:v>10.694000000000001</c:v>
                </c:pt>
                <c:pt idx="577">
                  <c:v>11.526</c:v>
                </c:pt>
                <c:pt idx="578">
                  <c:v>11.746</c:v>
                </c:pt>
                <c:pt idx="579">
                  <c:v>11.746</c:v>
                </c:pt>
                <c:pt idx="580">
                  <c:v>11.746</c:v>
                </c:pt>
                <c:pt idx="581">
                  <c:v>11.282</c:v>
                </c:pt>
                <c:pt idx="582">
                  <c:v>10.861000000000001</c:v>
                </c:pt>
                <c:pt idx="583">
                  <c:v>10.88</c:v>
                </c:pt>
                <c:pt idx="584">
                  <c:v>10.519</c:v>
                </c:pt>
                <c:pt idx="585">
                  <c:v>10.54</c:v>
                </c:pt>
                <c:pt idx="586">
                  <c:v>10.54</c:v>
                </c:pt>
                <c:pt idx="587">
                  <c:v>10.54</c:v>
                </c:pt>
                <c:pt idx="588">
                  <c:v>10.84</c:v>
                </c:pt>
                <c:pt idx="589">
                  <c:v>10.882</c:v>
                </c:pt>
                <c:pt idx="590">
                  <c:v>10.303000000000001</c:v>
                </c:pt>
                <c:pt idx="591">
                  <c:v>9.9079999999999995</c:v>
                </c:pt>
                <c:pt idx="592">
                  <c:v>9.7889999999999997</c:v>
                </c:pt>
                <c:pt idx="593">
                  <c:v>9.7889999999999997</c:v>
                </c:pt>
                <c:pt idx="594">
                  <c:v>9.7889999999999997</c:v>
                </c:pt>
                <c:pt idx="595">
                  <c:v>9.8390000000000004</c:v>
                </c:pt>
                <c:pt idx="596">
                  <c:v>10.086</c:v>
                </c:pt>
                <c:pt idx="597">
                  <c:v>10.33</c:v>
                </c:pt>
                <c:pt idx="598">
                  <c:v>10.394</c:v>
                </c:pt>
                <c:pt idx="599">
                  <c:v>10.234999999999999</c:v>
                </c:pt>
                <c:pt idx="600">
                  <c:v>10.234999999999999</c:v>
                </c:pt>
                <c:pt idx="601">
                  <c:v>10.234999999999999</c:v>
                </c:pt>
                <c:pt idx="602">
                  <c:v>10.234999999999999</c:v>
                </c:pt>
                <c:pt idx="603">
                  <c:v>10.249000000000001</c:v>
                </c:pt>
                <c:pt idx="604">
                  <c:v>10.382999999999999</c:v>
                </c:pt>
                <c:pt idx="605">
                  <c:v>10.661</c:v>
                </c:pt>
                <c:pt idx="606">
                  <c:v>10.997</c:v>
                </c:pt>
                <c:pt idx="607">
                  <c:v>10.997</c:v>
                </c:pt>
                <c:pt idx="608">
                  <c:v>10.997</c:v>
                </c:pt>
                <c:pt idx="609">
                  <c:v>10.647</c:v>
                </c:pt>
                <c:pt idx="610">
                  <c:v>10.323</c:v>
                </c:pt>
                <c:pt idx="611">
                  <c:v>10.499000000000001</c:v>
                </c:pt>
                <c:pt idx="612">
                  <c:v>10.734</c:v>
                </c:pt>
                <c:pt idx="613">
                  <c:v>11.503</c:v>
                </c:pt>
                <c:pt idx="614">
                  <c:v>11.503</c:v>
                </c:pt>
                <c:pt idx="615">
                  <c:v>11.503</c:v>
                </c:pt>
                <c:pt idx="616">
                  <c:v>11.882999999999999</c:v>
                </c:pt>
                <c:pt idx="617">
                  <c:v>12.238</c:v>
                </c:pt>
                <c:pt idx="618">
                  <c:v>11.722</c:v>
                </c:pt>
                <c:pt idx="619">
                  <c:v>11.977</c:v>
                </c:pt>
                <c:pt idx="620">
                  <c:v>12.432</c:v>
                </c:pt>
                <c:pt idx="621">
                  <c:v>12.432</c:v>
                </c:pt>
                <c:pt idx="622">
                  <c:v>12.432</c:v>
                </c:pt>
                <c:pt idx="623">
                  <c:v>12.597</c:v>
                </c:pt>
                <c:pt idx="624">
                  <c:v>11.797000000000001</c:v>
                </c:pt>
                <c:pt idx="625">
                  <c:v>11.86</c:v>
                </c:pt>
                <c:pt idx="626">
                  <c:v>12.135999999999999</c:v>
                </c:pt>
                <c:pt idx="627">
                  <c:v>11.29</c:v>
                </c:pt>
                <c:pt idx="628">
                  <c:v>11.29</c:v>
                </c:pt>
                <c:pt idx="629">
                  <c:v>11.29</c:v>
                </c:pt>
                <c:pt idx="630">
                  <c:v>11.723000000000001</c:v>
                </c:pt>
                <c:pt idx="631">
                  <c:v>12.398</c:v>
                </c:pt>
                <c:pt idx="632">
                  <c:v>12.032</c:v>
                </c:pt>
                <c:pt idx="633">
                  <c:v>12.048</c:v>
                </c:pt>
                <c:pt idx="634">
                  <c:v>11.574</c:v>
                </c:pt>
                <c:pt idx="635">
                  <c:v>11.574</c:v>
                </c:pt>
                <c:pt idx="636">
                  <c:v>11.574</c:v>
                </c:pt>
                <c:pt idx="637">
                  <c:v>10.55</c:v>
                </c:pt>
                <c:pt idx="638">
                  <c:v>10.055</c:v>
                </c:pt>
                <c:pt idx="639">
                  <c:v>10.803000000000001</c:v>
                </c:pt>
                <c:pt idx="640">
                  <c:v>11.984999999999999</c:v>
                </c:pt>
                <c:pt idx="641">
                  <c:v>12.346</c:v>
                </c:pt>
                <c:pt idx="642">
                  <c:v>12.346</c:v>
                </c:pt>
                <c:pt idx="643">
                  <c:v>12.346</c:v>
                </c:pt>
                <c:pt idx="644">
                  <c:v>10.920999999999999</c:v>
                </c:pt>
                <c:pt idx="645">
                  <c:v>10.502000000000001</c:v>
                </c:pt>
                <c:pt idx="646">
                  <c:v>9.532</c:v>
                </c:pt>
                <c:pt idx="647">
                  <c:v>9.2889999999999997</c:v>
                </c:pt>
                <c:pt idx="648">
                  <c:v>9.3800000000000008</c:v>
                </c:pt>
                <c:pt idx="649">
                  <c:v>9.3800000000000008</c:v>
                </c:pt>
                <c:pt idx="650">
                  <c:v>9.3800000000000008</c:v>
                </c:pt>
                <c:pt idx="651">
                  <c:v>10.927</c:v>
                </c:pt>
                <c:pt idx="652">
                  <c:v>11.936999999999999</c:v>
                </c:pt>
                <c:pt idx="653">
                  <c:v>11.741</c:v>
                </c:pt>
                <c:pt idx="654">
                  <c:v>11.255000000000001</c:v>
                </c:pt>
                <c:pt idx="655">
                  <c:v>10.663</c:v>
                </c:pt>
                <c:pt idx="656">
                  <c:v>10.663</c:v>
                </c:pt>
                <c:pt idx="657">
                  <c:v>10.663</c:v>
                </c:pt>
                <c:pt idx="658">
                  <c:v>10.662000000000001</c:v>
                </c:pt>
                <c:pt idx="659">
                  <c:v>10.613</c:v>
                </c:pt>
                <c:pt idx="660">
                  <c:v>10.914999999999999</c:v>
                </c:pt>
                <c:pt idx="661">
                  <c:v>10.641</c:v>
                </c:pt>
                <c:pt idx="662">
                  <c:v>11.577</c:v>
                </c:pt>
                <c:pt idx="663">
                  <c:v>11.577</c:v>
                </c:pt>
                <c:pt idx="664">
                  <c:v>11.577</c:v>
                </c:pt>
                <c:pt idx="665">
                  <c:v>12.026999999999999</c:v>
                </c:pt>
                <c:pt idx="666">
                  <c:v>11.85</c:v>
                </c:pt>
                <c:pt idx="667">
                  <c:v>11.377000000000001</c:v>
                </c:pt>
                <c:pt idx="668">
                  <c:v>10.451000000000001</c:v>
                </c:pt>
                <c:pt idx="669">
                  <c:v>11.41</c:v>
                </c:pt>
                <c:pt idx="670">
                  <c:v>11.41</c:v>
                </c:pt>
                <c:pt idx="671">
                  <c:v>11.41</c:v>
                </c:pt>
                <c:pt idx="672">
                  <c:v>12.608000000000001</c:v>
                </c:pt>
                <c:pt idx="673">
                  <c:v>14.173999999999999</c:v>
                </c:pt>
                <c:pt idx="674">
                  <c:v>13.981</c:v>
                </c:pt>
                <c:pt idx="675">
                  <c:v>14.135</c:v>
                </c:pt>
                <c:pt idx="676">
                  <c:v>15.316000000000001</c:v>
                </c:pt>
                <c:pt idx="677">
                  <c:v>15.316000000000001</c:v>
                </c:pt>
                <c:pt idx="678">
                  <c:v>15.316000000000001</c:v>
                </c:pt>
                <c:pt idx="679">
                  <c:v>15.288</c:v>
                </c:pt>
                <c:pt idx="680">
                  <c:v>15.084</c:v>
                </c:pt>
                <c:pt idx="681">
                  <c:v>15.35</c:v>
                </c:pt>
                <c:pt idx="682">
                  <c:v>15.266</c:v>
                </c:pt>
                <c:pt idx="683">
                  <c:v>15.381</c:v>
                </c:pt>
                <c:pt idx="684">
                  <c:v>15.381</c:v>
                </c:pt>
                <c:pt idx="685">
                  <c:v>15.381</c:v>
                </c:pt>
                <c:pt idx="686">
                  <c:v>15.382</c:v>
                </c:pt>
                <c:pt idx="687">
                  <c:v>15.404999999999999</c:v>
                </c:pt>
                <c:pt idx="688">
                  <c:v>15.577</c:v>
                </c:pt>
                <c:pt idx="689">
                  <c:v>15.853999999999999</c:v>
                </c:pt>
                <c:pt idx="690">
                  <c:v>15.984</c:v>
                </c:pt>
                <c:pt idx="691">
                  <c:v>15.984</c:v>
                </c:pt>
                <c:pt idx="692">
                  <c:v>15.984</c:v>
                </c:pt>
                <c:pt idx="693">
                  <c:v>16.646000000000001</c:v>
                </c:pt>
                <c:pt idx="694">
                  <c:v>16.224</c:v>
                </c:pt>
                <c:pt idx="695">
                  <c:v>16.122</c:v>
                </c:pt>
                <c:pt idx="696">
                  <c:v>15.962999999999999</c:v>
                </c:pt>
                <c:pt idx="697">
                  <c:v>15.757999999999999</c:v>
                </c:pt>
                <c:pt idx="698">
                  <c:v>15.757999999999999</c:v>
                </c:pt>
                <c:pt idx="699">
                  <c:v>15.757999999999999</c:v>
                </c:pt>
                <c:pt idx="700">
                  <c:v>15.724</c:v>
                </c:pt>
                <c:pt idx="701">
                  <c:v>15.676</c:v>
                </c:pt>
                <c:pt idx="702">
                  <c:v>15.592000000000001</c:v>
                </c:pt>
                <c:pt idx="703">
                  <c:v>15.313000000000001</c:v>
                </c:pt>
                <c:pt idx="704">
                  <c:v>14.614000000000001</c:v>
                </c:pt>
                <c:pt idx="705">
                  <c:v>14.614000000000001</c:v>
                </c:pt>
                <c:pt idx="706">
                  <c:v>14.614000000000001</c:v>
                </c:pt>
                <c:pt idx="707">
                  <c:v>14.183</c:v>
                </c:pt>
                <c:pt idx="708">
                  <c:v>13.927</c:v>
                </c:pt>
                <c:pt idx="709">
                  <c:v>14.066000000000001</c:v>
                </c:pt>
                <c:pt idx="710">
                  <c:v>14.304</c:v>
                </c:pt>
                <c:pt idx="711">
                  <c:v>13.759</c:v>
                </c:pt>
                <c:pt idx="712">
                  <c:v>13.759</c:v>
                </c:pt>
                <c:pt idx="713">
                  <c:v>13.759</c:v>
                </c:pt>
                <c:pt idx="714">
                  <c:v>13.106</c:v>
                </c:pt>
                <c:pt idx="715">
                  <c:v>13.121</c:v>
                </c:pt>
                <c:pt idx="716">
                  <c:v>13.119</c:v>
                </c:pt>
                <c:pt idx="717">
                  <c:v>13.352</c:v>
                </c:pt>
                <c:pt idx="718">
                  <c:v>12.962</c:v>
                </c:pt>
                <c:pt idx="719">
                  <c:v>12.962</c:v>
                </c:pt>
                <c:pt idx="720">
                  <c:v>12.962</c:v>
                </c:pt>
                <c:pt idx="721">
                  <c:v>11.912000000000001</c:v>
                </c:pt>
                <c:pt idx="722">
                  <c:v>10.926</c:v>
                </c:pt>
                <c:pt idx="723">
                  <c:v>10.965999999999999</c:v>
                </c:pt>
                <c:pt idx="724">
                  <c:v>10.938000000000001</c:v>
                </c:pt>
                <c:pt idx="725">
                  <c:v>12.183999999999999</c:v>
                </c:pt>
                <c:pt idx="726">
                  <c:v>12.183999999999999</c:v>
                </c:pt>
                <c:pt idx="727">
                  <c:v>12.183999999999999</c:v>
                </c:pt>
                <c:pt idx="728">
                  <c:v>12.879</c:v>
                </c:pt>
                <c:pt idx="729">
                  <c:v>12.433999999999999</c:v>
                </c:pt>
                <c:pt idx="730">
                  <c:v>12.505000000000001</c:v>
                </c:pt>
                <c:pt idx="731">
                  <c:v>12.574</c:v>
                </c:pt>
                <c:pt idx="732">
                  <c:v>12.749000000000001</c:v>
                </c:pt>
                <c:pt idx="733">
                  <c:v>12.749000000000001</c:v>
                </c:pt>
                <c:pt idx="734">
                  <c:v>12.749000000000001</c:v>
                </c:pt>
                <c:pt idx="735">
                  <c:v>13.157</c:v>
                </c:pt>
                <c:pt idx="736">
                  <c:v>12.624000000000001</c:v>
                </c:pt>
                <c:pt idx="737">
                  <c:v>12.727</c:v>
                </c:pt>
                <c:pt idx="738">
                  <c:v>12.827</c:v>
                </c:pt>
                <c:pt idx="739">
                  <c:v>12.832000000000001</c:v>
                </c:pt>
                <c:pt idx="740">
                  <c:v>12.832000000000001</c:v>
                </c:pt>
                <c:pt idx="741">
                  <c:v>12.832000000000001</c:v>
                </c:pt>
                <c:pt idx="742">
                  <c:v>13.038</c:v>
                </c:pt>
                <c:pt idx="743">
                  <c:v>12.38</c:v>
                </c:pt>
                <c:pt idx="744">
                  <c:v>12.122999999999999</c:v>
                </c:pt>
                <c:pt idx="745">
                  <c:v>12.074</c:v>
                </c:pt>
                <c:pt idx="746">
                  <c:v>11.893000000000001</c:v>
                </c:pt>
                <c:pt idx="747">
                  <c:v>11.893000000000001</c:v>
                </c:pt>
                <c:pt idx="748">
                  <c:v>11.893000000000001</c:v>
                </c:pt>
                <c:pt idx="749">
                  <c:v>11.552</c:v>
                </c:pt>
                <c:pt idx="750">
                  <c:v>11.768000000000001</c:v>
                </c:pt>
                <c:pt idx="751">
                  <c:v>11.632999999999999</c:v>
                </c:pt>
                <c:pt idx="752">
                  <c:v>11.552</c:v>
                </c:pt>
                <c:pt idx="753">
                  <c:v>11.680999999999999</c:v>
                </c:pt>
                <c:pt idx="754">
                  <c:v>11.680999999999999</c:v>
                </c:pt>
                <c:pt idx="755">
                  <c:v>11.680999999999999</c:v>
                </c:pt>
                <c:pt idx="756">
                  <c:v>11.577999999999999</c:v>
                </c:pt>
                <c:pt idx="757">
                  <c:v>11.721</c:v>
                </c:pt>
                <c:pt idx="758">
                  <c:v>11.268000000000001</c:v>
                </c:pt>
                <c:pt idx="759">
                  <c:v>10.821999999999999</c:v>
                </c:pt>
                <c:pt idx="760">
                  <c:v>10.632999999999999</c:v>
                </c:pt>
                <c:pt idx="761">
                  <c:v>10.632999999999999</c:v>
                </c:pt>
                <c:pt idx="762">
                  <c:v>10.632999999999999</c:v>
                </c:pt>
                <c:pt idx="763">
                  <c:v>10.417999999999999</c:v>
                </c:pt>
                <c:pt idx="764">
                  <c:v>10.455</c:v>
                </c:pt>
                <c:pt idx="765">
                  <c:v>10.454000000000001</c:v>
                </c:pt>
                <c:pt idx="766">
                  <c:v>10.18</c:v>
                </c:pt>
                <c:pt idx="767">
                  <c:v>10.145</c:v>
                </c:pt>
                <c:pt idx="768">
                  <c:v>10.145</c:v>
                </c:pt>
                <c:pt idx="769">
                  <c:v>10.145</c:v>
                </c:pt>
                <c:pt idx="770">
                  <c:v>9.7970000000000006</c:v>
                </c:pt>
                <c:pt idx="771">
                  <c:v>9.8109999999999999</c:v>
                </c:pt>
                <c:pt idx="772">
                  <c:v>9.9890000000000008</c:v>
                </c:pt>
                <c:pt idx="773">
                  <c:v>9.9550000000000001</c:v>
                </c:pt>
                <c:pt idx="774">
                  <c:v>10.028</c:v>
                </c:pt>
                <c:pt idx="775">
                  <c:v>10.028</c:v>
                </c:pt>
                <c:pt idx="776">
                  <c:v>10.028</c:v>
                </c:pt>
                <c:pt idx="777">
                  <c:v>10.218</c:v>
                </c:pt>
                <c:pt idx="778">
                  <c:v>10.766</c:v>
                </c:pt>
                <c:pt idx="779">
                  <c:v>10.641999999999999</c:v>
                </c:pt>
                <c:pt idx="780">
                  <c:v>10.707000000000001</c:v>
                </c:pt>
                <c:pt idx="781">
                  <c:v>10.579000000000001</c:v>
                </c:pt>
                <c:pt idx="782">
                  <c:v>10.579000000000001</c:v>
                </c:pt>
                <c:pt idx="783">
                  <c:v>10.579000000000001</c:v>
                </c:pt>
                <c:pt idx="784">
                  <c:v>10.169</c:v>
                </c:pt>
                <c:pt idx="785">
                  <c:v>10.154</c:v>
                </c:pt>
                <c:pt idx="786">
                  <c:v>10.176</c:v>
                </c:pt>
                <c:pt idx="787">
                  <c:v>10.074</c:v>
                </c:pt>
                <c:pt idx="788">
                  <c:v>10.066000000000001</c:v>
                </c:pt>
                <c:pt idx="789">
                  <c:v>10.066000000000001</c:v>
                </c:pt>
                <c:pt idx="790">
                  <c:v>10.066000000000001</c:v>
                </c:pt>
                <c:pt idx="791">
                  <c:v>10.228</c:v>
                </c:pt>
                <c:pt idx="792">
                  <c:v>10.46</c:v>
                </c:pt>
                <c:pt idx="793">
                  <c:v>10.276</c:v>
                </c:pt>
                <c:pt idx="794">
                  <c:v>10.137</c:v>
                </c:pt>
                <c:pt idx="795">
                  <c:v>9.9079999999999995</c:v>
                </c:pt>
                <c:pt idx="796">
                  <c:v>9.9079999999999995</c:v>
                </c:pt>
                <c:pt idx="797">
                  <c:v>9.9079999999999995</c:v>
                </c:pt>
                <c:pt idx="798">
                  <c:v>9.7010000000000005</c:v>
                </c:pt>
                <c:pt idx="799">
                  <c:v>10</c:v>
                </c:pt>
                <c:pt idx="800">
                  <c:v>10.162000000000001</c:v>
                </c:pt>
                <c:pt idx="801">
                  <c:v>10.026999999999999</c:v>
                </c:pt>
                <c:pt idx="802">
                  <c:v>10.17</c:v>
                </c:pt>
                <c:pt idx="803">
                  <c:v>10.17</c:v>
                </c:pt>
                <c:pt idx="804">
                  <c:v>10.17</c:v>
                </c:pt>
                <c:pt idx="805">
                  <c:v>9.3230000000000004</c:v>
                </c:pt>
                <c:pt idx="806">
                  <c:v>9.0879999999999992</c:v>
                </c:pt>
                <c:pt idx="807">
                  <c:v>9.0090000000000003</c:v>
                </c:pt>
                <c:pt idx="808">
                  <c:v>9.2029999999999994</c:v>
                </c:pt>
                <c:pt idx="809">
                  <c:v>9.3670000000000009</c:v>
                </c:pt>
                <c:pt idx="810">
                  <c:v>9.3670000000000009</c:v>
                </c:pt>
                <c:pt idx="811">
                  <c:v>9.3670000000000009</c:v>
                </c:pt>
                <c:pt idx="812">
                  <c:v>8.891</c:v>
                </c:pt>
                <c:pt idx="813">
                  <c:v>8.8309999999999995</c:v>
                </c:pt>
                <c:pt idx="814">
                  <c:v>8.6210000000000004</c:v>
                </c:pt>
                <c:pt idx="815">
                  <c:v>8.4649999999999999</c:v>
                </c:pt>
                <c:pt idx="816">
                  <c:v>8.2330000000000005</c:v>
                </c:pt>
                <c:pt idx="817">
                  <c:v>8.2330000000000005</c:v>
                </c:pt>
                <c:pt idx="818">
                  <c:v>8.2330000000000005</c:v>
                </c:pt>
                <c:pt idx="819">
                  <c:v>7.9649999999999999</c:v>
                </c:pt>
                <c:pt idx="820">
                  <c:v>8.1720000000000006</c:v>
                </c:pt>
                <c:pt idx="821">
                  <c:v>8.0380000000000003</c:v>
                </c:pt>
                <c:pt idx="822">
                  <c:v>8.0850000000000009</c:v>
                </c:pt>
                <c:pt idx="823">
                  <c:v>7.9809999999999999</c:v>
                </c:pt>
                <c:pt idx="824">
                  <c:v>7.9809999999999999</c:v>
                </c:pt>
                <c:pt idx="825">
                  <c:v>7.9809999999999999</c:v>
                </c:pt>
                <c:pt idx="826">
                  <c:v>8.3109999999999999</c:v>
                </c:pt>
                <c:pt idx="827">
                  <c:v>8.64</c:v>
                </c:pt>
                <c:pt idx="828">
                  <c:v>8.42</c:v>
                </c:pt>
                <c:pt idx="829">
                  <c:v>8.3879999999999999</c:v>
                </c:pt>
                <c:pt idx="830">
                  <c:v>8.3879999999999999</c:v>
                </c:pt>
                <c:pt idx="831">
                  <c:v>8.3879999999999999</c:v>
                </c:pt>
                <c:pt idx="832">
                  <c:v>8.3879999999999999</c:v>
                </c:pt>
                <c:pt idx="833">
                  <c:v>8.3879999999999999</c:v>
                </c:pt>
                <c:pt idx="834">
                  <c:v>8.2409999999999997</c:v>
                </c:pt>
                <c:pt idx="835">
                  <c:v>8.1300000000000008</c:v>
                </c:pt>
                <c:pt idx="836">
                  <c:v>8.1739999999999995</c:v>
                </c:pt>
                <c:pt idx="837">
                  <c:v>8.2729999999999997</c:v>
                </c:pt>
                <c:pt idx="838">
                  <c:v>8.2729999999999997</c:v>
                </c:pt>
                <c:pt idx="839">
                  <c:v>8.2729999999999997</c:v>
                </c:pt>
                <c:pt idx="840">
                  <c:v>8.1189999999999998</c:v>
                </c:pt>
                <c:pt idx="841">
                  <c:v>7.9029999999999996</c:v>
                </c:pt>
                <c:pt idx="842">
                  <c:v>7.84</c:v>
                </c:pt>
                <c:pt idx="843">
                  <c:v>7.6609999999999996</c:v>
                </c:pt>
                <c:pt idx="844">
                  <c:v>7.4870000000000001</c:v>
                </c:pt>
                <c:pt idx="845">
                  <c:v>7.4870000000000001</c:v>
                </c:pt>
                <c:pt idx="846">
                  <c:v>7.4870000000000001</c:v>
                </c:pt>
                <c:pt idx="847">
                  <c:v>7.5389999999999997</c:v>
                </c:pt>
                <c:pt idx="848">
                  <c:v>7.6689999999999996</c:v>
                </c:pt>
                <c:pt idx="849">
                  <c:v>7.72</c:v>
                </c:pt>
                <c:pt idx="850">
                  <c:v>7.4290000000000003</c:v>
                </c:pt>
                <c:pt idx="851">
                  <c:v>7.2679999999999998</c:v>
                </c:pt>
                <c:pt idx="852">
                  <c:v>7.2679999999999998</c:v>
                </c:pt>
                <c:pt idx="853">
                  <c:v>7.2679999999999998</c:v>
                </c:pt>
                <c:pt idx="854">
                  <c:v>7.2320000000000002</c:v>
                </c:pt>
                <c:pt idx="855">
                  <c:v>7.1859999999999999</c:v>
                </c:pt>
                <c:pt idx="856">
                  <c:v>7.125</c:v>
                </c:pt>
                <c:pt idx="857">
                  <c:v>7.01</c:v>
                </c:pt>
                <c:pt idx="858">
                  <c:v>7.01</c:v>
                </c:pt>
                <c:pt idx="859">
                  <c:v>7.01</c:v>
                </c:pt>
                <c:pt idx="860">
                  <c:v>7.01</c:v>
                </c:pt>
                <c:pt idx="861">
                  <c:v>7.077</c:v>
                </c:pt>
                <c:pt idx="862">
                  <c:v>6.83</c:v>
                </c:pt>
                <c:pt idx="863">
                  <c:v>6.4790000000000001</c:v>
                </c:pt>
                <c:pt idx="864">
                  <c:v>6.4269999999999996</c:v>
                </c:pt>
                <c:pt idx="865">
                  <c:v>6.3479999999999999</c:v>
                </c:pt>
                <c:pt idx="866">
                  <c:v>6.3479999999999999</c:v>
                </c:pt>
                <c:pt idx="867">
                  <c:v>6.3479999999999999</c:v>
                </c:pt>
                <c:pt idx="868">
                  <c:v>6.117</c:v>
                </c:pt>
                <c:pt idx="869">
                  <c:v>5.6520000000000001</c:v>
                </c:pt>
                <c:pt idx="870">
                  <c:v>5.5510000000000002</c:v>
                </c:pt>
                <c:pt idx="871">
                  <c:v>4.6390000000000002</c:v>
                </c:pt>
                <c:pt idx="872">
                  <c:v>4.6719999999999997</c:v>
                </c:pt>
                <c:pt idx="873">
                  <c:v>4.6719999999999997</c:v>
                </c:pt>
                <c:pt idx="874">
                  <c:v>4.6719999999999997</c:v>
                </c:pt>
                <c:pt idx="875">
                  <c:v>4.6719999999999997</c:v>
                </c:pt>
                <c:pt idx="876">
                  <c:v>5.68</c:v>
                </c:pt>
                <c:pt idx="877">
                  <c:v>5.0789999999999997</c:v>
                </c:pt>
                <c:pt idx="878">
                  <c:v>5.0060000000000002</c:v>
                </c:pt>
                <c:pt idx="879">
                  <c:v>4.93</c:v>
                </c:pt>
                <c:pt idx="880">
                  <c:v>4.93</c:v>
                </c:pt>
                <c:pt idx="881">
                  <c:v>4.93</c:v>
                </c:pt>
                <c:pt idx="882">
                  <c:v>4.7039999999999997</c:v>
                </c:pt>
                <c:pt idx="883">
                  <c:v>5.3129999999999997</c:v>
                </c:pt>
                <c:pt idx="884">
                  <c:v>5.7750000000000004</c:v>
                </c:pt>
                <c:pt idx="885">
                  <c:v>5.7629999999999999</c:v>
                </c:pt>
                <c:pt idx="886">
                  <c:v>5.8879999999999999</c:v>
                </c:pt>
                <c:pt idx="887">
                  <c:v>5.8879999999999999</c:v>
                </c:pt>
                <c:pt idx="888">
                  <c:v>5.8879999999999999</c:v>
                </c:pt>
                <c:pt idx="889">
                  <c:v>6.1239999999999997</c:v>
                </c:pt>
                <c:pt idx="890">
                  <c:v>5.609</c:v>
                </c:pt>
                <c:pt idx="891">
                  <c:v>5.4329999999999998</c:v>
                </c:pt>
                <c:pt idx="892">
                  <c:v>5.625</c:v>
                </c:pt>
                <c:pt idx="893">
                  <c:v>5.875</c:v>
                </c:pt>
                <c:pt idx="894">
                  <c:v>5.875</c:v>
                </c:pt>
                <c:pt idx="895">
                  <c:v>5.875</c:v>
                </c:pt>
                <c:pt idx="896">
                  <c:v>6.0679999999999996</c:v>
                </c:pt>
                <c:pt idx="897">
                  <c:v>5.9210000000000003</c:v>
                </c:pt>
                <c:pt idx="898">
                  <c:v>5.79</c:v>
                </c:pt>
                <c:pt idx="899">
                  <c:v>6.0670000000000002</c:v>
                </c:pt>
                <c:pt idx="900">
                  <c:v>6.1660000000000004</c:v>
                </c:pt>
                <c:pt idx="901">
                  <c:v>6.1660000000000004</c:v>
                </c:pt>
                <c:pt idx="902">
                  <c:v>6.1660000000000004</c:v>
                </c:pt>
                <c:pt idx="903">
                  <c:v>6.101</c:v>
                </c:pt>
                <c:pt idx="904">
                  <c:v>6.3689999999999998</c:v>
                </c:pt>
                <c:pt idx="905">
                  <c:v>6.3179999999999996</c:v>
                </c:pt>
                <c:pt idx="906">
                  <c:v>5.9980000000000002</c:v>
                </c:pt>
                <c:pt idx="907">
                  <c:v>5.6349999999999998</c:v>
                </c:pt>
                <c:pt idx="908">
                  <c:v>5.6349999999999998</c:v>
                </c:pt>
                <c:pt idx="909">
                  <c:v>5.6349999999999998</c:v>
                </c:pt>
                <c:pt idx="910">
                  <c:v>6.2869999999999999</c:v>
                </c:pt>
                <c:pt idx="911">
                  <c:v>6.7880000000000003</c:v>
                </c:pt>
                <c:pt idx="912">
                  <c:v>6.5640000000000001</c:v>
                </c:pt>
                <c:pt idx="913">
                  <c:v>6.4749999999999996</c:v>
                </c:pt>
                <c:pt idx="914">
                  <c:v>6.5640000000000001</c:v>
                </c:pt>
                <c:pt idx="915">
                  <c:v>6.5640000000000001</c:v>
                </c:pt>
                <c:pt idx="916">
                  <c:v>6.5640000000000001</c:v>
                </c:pt>
                <c:pt idx="917">
                  <c:v>6.8440000000000003</c:v>
                </c:pt>
                <c:pt idx="918">
                  <c:v>7.0640000000000001</c:v>
                </c:pt>
                <c:pt idx="919">
                  <c:v>7.0439999999999996</c:v>
                </c:pt>
                <c:pt idx="920">
                  <c:v>6.6609999999999996</c:v>
                </c:pt>
                <c:pt idx="921">
                  <c:v>6.3849999999999998</c:v>
                </c:pt>
                <c:pt idx="922">
                  <c:v>6.3849999999999998</c:v>
                </c:pt>
                <c:pt idx="923">
                  <c:v>6.3849999999999998</c:v>
                </c:pt>
                <c:pt idx="924">
                  <c:v>6.4539999999999997</c:v>
                </c:pt>
                <c:pt idx="925">
                  <c:v>6.1909999999999998</c:v>
                </c:pt>
                <c:pt idx="926">
                  <c:v>6.5259999999999998</c:v>
                </c:pt>
                <c:pt idx="927">
                  <c:v>6.4059999999999997</c:v>
                </c:pt>
                <c:pt idx="928">
                  <c:v>6.3579999999999997</c:v>
                </c:pt>
                <c:pt idx="929">
                  <c:v>6.3579999999999997</c:v>
                </c:pt>
                <c:pt idx="930">
                  <c:v>6.3579999999999997</c:v>
                </c:pt>
                <c:pt idx="931">
                  <c:v>6.1859999999999999</c:v>
                </c:pt>
                <c:pt idx="932">
                  <c:v>6.194</c:v>
                </c:pt>
                <c:pt idx="933">
                  <c:v>6.0890000000000004</c:v>
                </c:pt>
                <c:pt idx="934">
                  <c:v>6.3819999999999997</c:v>
                </c:pt>
                <c:pt idx="935">
                  <c:v>6.2320000000000002</c:v>
                </c:pt>
                <c:pt idx="936">
                  <c:v>6.2320000000000002</c:v>
                </c:pt>
                <c:pt idx="937">
                  <c:v>6.2320000000000002</c:v>
                </c:pt>
                <c:pt idx="938">
                  <c:v>6.1479999999999997</c:v>
                </c:pt>
                <c:pt idx="939">
                  <c:v>6.0839999999999996</c:v>
                </c:pt>
                <c:pt idx="940">
                  <c:v>6.4420000000000002</c:v>
                </c:pt>
                <c:pt idx="941">
                  <c:v>6.3639999999999999</c:v>
                </c:pt>
                <c:pt idx="942">
                  <c:v>6.7619999999999996</c:v>
                </c:pt>
                <c:pt idx="943">
                  <c:v>6.7619999999999996</c:v>
                </c:pt>
                <c:pt idx="944">
                  <c:v>6.7619999999999996</c:v>
                </c:pt>
                <c:pt idx="945">
                  <c:v>7.5720000000000001</c:v>
                </c:pt>
                <c:pt idx="946">
                  <c:v>8.4930000000000003</c:v>
                </c:pt>
                <c:pt idx="947">
                  <c:v>8.4559999999999995</c:v>
                </c:pt>
                <c:pt idx="948">
                  <c:v>8.81</c:v>
                </c:pt>
                <c:pt idx="949">
                  <c:v>8.907</c:v>
                </c:pt>
                <c:pt idx="950">
                  <c:v>8.907</c:v>
                </c:pt>
                <c:pt idx="951">
                  <c:v>8.907</c:v>
                </c:pt>
                <c:pt idx="952">
                  <c:v>8.7799999999999994</c:v>
                </c:pt>
                <c:pt idx="953">
                  <c:v>8.4329999999999998</c:v>
                </c:pt>
                <c:pt idx="954">
                  <c:v>8.1720000000000006</c:v>
                </c:pt>
                <c:pt idx="955">
                  <c:v>8.2970000000000006</c:v>
                </c:pt>
                <c:pt idx="956">
                  <c:v>8.6</c:v>
                </c:pt>
                <c:pt idx="957">
                  <c:v>8.6</c:v>
                </c:pt>
                <c:pt idx="958">
                  <c:v>8.6</c:v>
                </c:pt>
                <c:pt idx="959">
                  <c:v>9.1839999999999993</c:v>
                </c:pt>
                <c:pt idx="960">
                  <c:v>9.5589999999999993</c:v>
                </c:pt>
                <c:pt idx="961">
                  <c:v>9.6300000000000008</c:v>
                </c:pt>
                <c:pt idx="962">
                  <c:v>9.0549999999999997</c:v>
                </c:pt>
                <c:pt idx="963">
                  <c:v>8.3179999999999996</c:v>
                </c:pt>
                <c:pt idx="964">
                  <c:v>8.3179999999999996</c:v>
                </c:pt>
                <c:pt idx="965">
                  <c:v>8.3179999999999996</c:v>
                </c:pt>
                <c:pt idx="966">
                  <c:v>8.9749999999999996</c:v>
                </c:pt>
                <c:pt idx="967">
                  <c:v>9.3770000000000007</c:v>
                </c:pt>
                <c:pt idx="968">
                  <c:v>10.130000000000001</c:v>
                </c:pt>
                <c:pt idx="969">
                  <c:v>9.8079999999999998</c:v>
                </c:pt>
                <c:pt idx="970">
                  <c:v>10.179</c:v>
                </c:pt>
                <c:pt idx="971">
                  <c:v>10.179</c:v>
                </c:pt>
                <c:pt idx="972">
                  <c:v>10.179</c:v>
                </c:pt>
                <c:pt idx="973">
                  <c:v>10.179</c:v>
                </c:pt>
                <c:pt idx="974">
                  <c:v>11.391</c:v>
                </c:pt>
                <c:pt idx="975">
                  <c:v>11.106</c:v>
                </c:pt>
                <c:pt idx="976">
                  <c:v>11.502000000000001</c:v>
                </c:pt>
                <c:pt idx="977">
                  <c:v>12.052</c:v>
                </c:pt>
                <c:pt idx="978">
                  <c:v>12.052</c:v>
                </c:pt>
                <c:pt idx="979">
                  <c:v>12.052</c:v>
                </c:pt>
                <c:pt idx="980">
                  <c:v>11.618</c:v>
                </c:pt>
                <c:pt idx="981">
                  <c:v>11.25</c:v>
                </c:pt>
                <c:pt idx="982">
                  <c:v>11.191000000000001</c:v>
                </c:pt>
                <c:pt idx="983">
                  <c:v>10.935</c:v>
                </c:pt>
                <c:pt idx="984">
                  <c:v>10.471</c:v>
                </c:pt>
                <c:pt idx="985">
                  <c:v>10.471</c:v>
                </c:pt>
                <c:pt idx="986">
                  <c:v>10.471</c:v>
                </c:pt>
                <c:pt idx="987">
                  <c:v>10.817</c:v>
                </c:pt>
                <c:pt idx="988">
                  <c:v>10.836</c:v>
                </c:pt>
                <c:pt idx="989">
                  <c:v>11.474</c:v>
                </c:pt>
                <c:pt idx="990">
                  <c:v>11.428000000000001</c:v>
                </c:pt>
                <c:pt idx="991">
                  <c:v>11.01</c:v>
                </c:pt>
                <c:pt idx="992">
                  <c:v>11.01</c:v>
                </c:pt>
                <c:pt idx="993">
                  <c:v>11.01</c:v>
                </c:pt>
                <c:pt idx="994">
                  <c:v>11.507</c:v>
                </c:pt>
                <c:pt idx="995">
                  <c:v>11.462</c:v>
                </c:pt>
                <c:pt idx="996">
                  <c:v>11.898</c:v>
                </c:pt>
                <c:pt idx="997">
                  <c:v>11.782999999999999</c:v>
                </c:pt>
                <c:pt idx="998">
                  <c:v>11.521000000000001</c:v>
                </c:pt>
                <c:pt idx="999">
                  <c:v>11.521000000000001</c:v>
                </c:pt>
                <c:pt idx="1000">
                  <c:v>11.521000000000001</c:v>
                </c:pt>
                <c:pt idx="1001">
                  <c:v>12.177</c:v>
                </c:pt>
                <c:pt idx="1002">
                  <c:v>12.416</c:v>
                </c:pt>
                <c:pt idx="1003">
                  <c:v>11.763</c:v>
                </c:pt>
                <c:pt idx="1004">
                  <c:v>12.057</c:v>
                </c:pt>
                <c:pt idx="1005">
                  <c:v>11.503</c:v>
                </c:pt>
                <c:pt idx="1006">
                  <c:v>11.503</c:v>
                </c:pt>
                <c:pt idx="1007">
                  <c:v>11.503</c:v>
                </c:pt>
                <c:pt idx="1008">
                  <c:v>12.468999999999999</c:v>
                </c:pt>
                <c:pt idx="1009">
                  <c:v>12.391</c:v>
                </c:pt>
                <c:pt idx="1010">
                  <c:v>12.557</c:v>
                </c:pt>
                <c:pt idx="1011">
                  <c:v>12.576000000000001</c:v>
                </c:pt>
                <c:pt idx="1012">
                  <c:v>12.66</c:v>
                </c:pt>
                <c:pt idx="1013">
                  <c:v>12.66</c:v>
                </c:pt>
                <c:pt idx="1014">
                  <c:v>12.66</c:v>
                </c:pt>
                <c:pt idx="1015">
                  <c:v>13.167</c:v>
                </c:pt>
                <c:pt idx="1016">
                  <c:v>13.103999999999999</c:v>
                </c:pt>
                <c:pt idx="1017">
                  <c:v>13.316000000000001</c:v>
                </c:pt>
                <c:pt idx="1018">
                  <c:v>13.576000000000001</c:v>
                </c:pt>
                <c:pt idx="1019">
                  <c:v>13.772</c:v>
                </c:pt>
                <c:pt idx="1020">
                  <c:v>13.772</c:v>
                </c:pt>
                <c:pt idx="1021">
                  <c:v>13.772</c:v>
                </c:pt>
                <c:pt idx="1022">
                  <c:v>14.340999999999999</c:v>
                </c:pt>
                <c:pt idx="1023">
                  <c:v>14.36</c:v>
                </c:pt>
                <c:pt idx="1024">
                  <c:v>14.067</c:v>
                </c:pt>
                <c:pt idx="1025">
                  <c:v>14.285</c:v>
                </c:pt>
                <c:pt idx="1026">
                  <c:v>14.577999999999999</c:v>
                </c:pt>
                <c:pt idx="1027">
                  <c:v>14.577999999999999</c:v>
                </c:pt>
                <c:pt idx="1028">
                  <c:v>14.577999999999999</c:v>
                </c:pt>
                <c:pt idx="1029">
                  <c:v>14.122999999999999</c:v>
                </c:pt>
                <c:pt idx="1030">
                  <c:v>13.725</c:v>
                </c:pt>
                <c:pt idx="1031">
                  <c:v>13.53</c:v>
                </c:pt>
                <c:pt idx="1032">
                  <c:v>13.122</c:v>
                </c:pt>
                <c:pt idx="1033">
                  <c:v>12.977</c:v>
                </c:pt>
                <c:pt idx="1034">
                  <c:v>12.977</c:v>
                </c:pt>
                <c:pt idx="1035">
                  <c:v>12.977</c:v>
                </c:pt>
                <c:pt idx="1036">
                  <c:v>12.648</c:v>
                </c:pt>
                <c:pt idx="1037">
                  <c:v>12.404999999999999</c:v>
                </c:pt>
                <c:pt idx="1038">
                  <c:v>12.406000000000001</c:v>
                </c:pt>
                <c:pt idx="1039">
                  <c:v>12.746</c:v>
                </c:pt>
                <c:pt idx="1040">
                  <c:v>12.364000000000001</c:v>
                </c:pt>
                <c:pt idx="1041">
                  <c:v>12.364000000000001</c:v>
                </c:pt>
                <c:pt idx="1042">
                  <c:v>12.364000000000001</c:v>
                </c:pt>
                <c:pt idx="1043">
                  <c:v>12.353999999999999</c:v>
                </c:pt>
                <c:pt idx="1044">
                  <c:v>12.843</c:v>
                </c:pt>
                <c:pt idx="1045">
                  <c:v>13.349</c:v>
                </c:pt>
                <c:pt idx="1046">
                  <c:v>13.295</c:v>
                </c:pt>
                <c:pt idx="1047">
                  <c:v>13.504</c:v>
                </c:pt>
                <c:pt idx="1048">
                  <c:v>13.504</c:v>
                </c:pt>
                <c:pt idx="1049">
                  <c:v>13.504</c:v>
                </c:pt>
                <c:pt idx="1050">
                  <c:v>13.771000000000001</c:v>
                </c:pt>
                <c:pt idx="1051">
                  <c:v>13.273999999999999</c:v>
                </c:pt>
                <c:pt idx="1052">
                  <c:v>13.163</c:v>
                </c:pt>
                <c:pt idx="1053">
                  <c:v>12.741</c:v>
                </c:pt>
                <c:pt idx="1054">
                  <c:v>12.464</c:v>
                </c:pt>
                <c:pt idx="1055">
                  <c:v>12.464</c:v>
                </c:pt>
                <c:pt idx="1056">
                  <c:v>12.464</c:v>
                </c:pt>
                <c:pt idx="1057">
                  <c:v>13.218999999999999</c:v>
                </c:pt>
                <c:pt idx="1058">
                  <c:v>13.093999999999999</c:v>
                </c:pt>
                <c:pt idx="1059">
                  <c:v>13.484</c:v>
                </c:pt>
                <c:pt idx="1060">
                  <c:v>13.391999999999999</c:v>
                </c:pt>
                <c:pt idx="1061">
                  <c:v>13.893000000000001</c:v>
                </c:pt>
                <c:pt idx="1062">
                  <c:v>13.893000000000001</c:v>
                </c:pt>
                <c:pt idx="1063">
                  <c:v>13.893000000000001</c:v>
                </c:pt>
                <c:pt idx="1064">
                  <c:v>14.439</c:v>
                </c:pt>
                <c:pt idx="1065">
                  <c:v>14.625</c:v>
                </c:pt>
                <c:pt idx="1066">
                  <c:v>14.332000000000001</c:v>
                </c:pt>
                <c:pt idx="1067">
                  <c:v>13.962999999999999</c:v>
                </c:pt>
                <c:pt idx="1068">
                  <c:v>13.941000000000001</c:v>
                </c:pt>
                <c:pt idx="1069">
                  <c:v>13.941000000000001</c:v>
                </c:pt>
                <c:pt idx="1070">
                  <c:v>13.941000000000001</c:v>
                </c:pt>
                <c:pt idx="1071">
                  <c:v>13.712999999999999</c:v>
                </c:pt>
                <c:pt idx="1072">
                  <c:v>13.814</c:v>
                </c:pt>
                <c:pt idx="1073">
                  <c:v>14.066000000000001</c:v>
                </c:pt>
                <c:pt idx="1074">
                  <c:v>14.64</c:v>
                </c:pt>
                <c:pt idx="1075">
                  <c:v>14.717000000000001</c:v>
                </c:pt>
                <c:pt idx="1076">
                  <c:v>14.717000000000001</c:v>
                </c:pt>
                <c:pt idx="1077">
                  <c:v>14.717000000000001</c:v>
                </c:pt>
                <c:pt idx="1078">
                  <c:v>15.962</c:v>
                </c:pt>
                <c:pt idx="1079">
                  <c:v>16.048999999999999</c:v>
                </c:pt>
                <c:pt idx="1080">
                  <c:v>15.941000000000001</c:v>
                </c:pt>
                <c:pt idx="1081">
                  <c:v>15.186</c:v>
                </c:pt>
                <c:pt idx="1082">
                  <c:v>15.03</c:v>
                </c:pt>
                <c:pt idx="1083">
                  <c:v>15.03</c:v>
                </c:pt>
                <c:pt idx="1084">
                  <c:v>15.03</c:v>
                </c:pt>
                <c:pt idx="1085">
                  <c:v>15.784000000000001</c:v>
                </c:pt>
                <c:pt idx="1086">
                  <c:v>16.760999999999999</c:v>
                </c:pt>
                <c:pt idx="1087">
                  <c:v>16.181999999999999</c:v>
                </c:pt>
                <c:pt idx="1088">
                  <c:v>16.286000000000001</c:v>
                </c:pt>
                <c:pt idx="1089">
                  <c:v>16.286000000000001</c:v>
                </c:pt>
                <c:pt idx="1090">
                  <c:v>16.286000000000001</c:v>
                </c:pt>
                <c:pt idx="1091">
                  <c:v>16.286000000000001</c:v>
                </c:pt>
                <c:pt idx="1092">
                  <c:v>16.286000000000001</c:v>
                </c:pt>
                <c:pt idx="1093">
                  <c:v>17.535</c:v>
                </c:pt>
                <c:pt idx="1094">
                  <c:v>17.510999999999999</c:v>
                </c:pt>
                <c:pt idx="1095">
                  <c:v>17.173999999999999</c:v>
                </c:pt>
                <c:pt idx="1096">
                  <c:v>17.173999999999999</c:v>
                </c:pt>
                <c:pt idx="1097">
                  <c:v>17.173999999999999</c:v>
                </c:pt>
                <c:pt idx="1098">
                  <c:v>17.173999999999999</c:v>
                </c:pt>
                <c:pt idx="1099">
                  <c:v>18.335999999999999</c:v>
                </c:pt>
                <c:pt idx="1100">
                  <c:v>17.148</c:v>
                </c:pt>
                <c:pt idx="1101">
                  <c:v>16.744</c:v>
                </c:pt>
                <c:pt idx="1102">
                  <c:v>17.954999999999998</c:v>
                </c:pt>
                <c:pt idx="1103">
                  <c:v>18.872</c:v>
                </c:pt>
                <c:pt idx="1104">
                  <c:v>18.872</c:v>
                </c:pt>
                <c:pt idx="1105">
                  <c:v>18.872</c:v>
                </c:pt>
                <c:pt idx="1106">
                  <c:v>20.736000000000001</c:v>
                </c:pt>
                <c:pt idx="1107">
                  <c:v>24.123999999999999</c:v>
                </c:pt>
                <c:pt idx="1108">
                  <c:v>20.794</c:v>
                </c:pt>
                <c:pt idx="1109">
                  <c:v>19.792999999999999</c:v>
                </c:pt>
                <c:pt idx="1110">
                  <c:v>19.033000000000001</c:v>
                </c:pt>
                <c:pt idx="1111">
                  <c:v>19.033000000000001</c:v>
                </c:pt>
                <c:pt idx="1112">
                  <c:v>19.033000000000001</c:v>
                </c:pt>
                <c:pt idx="1113">
                  <c:v>18.23</c:v>
                </c:pt>
                <c:pt idx="1114">
                  <c:v>19.218</c:v>
                </c:pt>
                <c:pt idx="1115">
                  <c:v>19.408000000000001</c:v>
                </c:pt>
                <c:pt idx="1116">
                  <c:v>18.75</c:v>
                </c:pt>
                <c:pt idx="1117">
                  <c:v>19.285</c:v>
                </c:pt>
                <c:pt idx="1118">
                  <c:v>19.285</c:v>
                </c:pt>
                <c:pt idx="1119">
                  <c:v>19.285</c:v>
                </c:pt>
                <c:pt idx="1120">
                  <c:v>18.834</c:v>
                </c:pt>
                <c:pt idx="1121">
                  <c:v>18.228000000000002</c:v>
                </c:pt>
                <c:pt idx="1122">
                  <c:v>18.102</c:v>
                </c:pt>
                <c:pt idx="1123">
                  <c:v>18.923999999999999</c:v>
                </c:pt>
                <c:pt idx="1124">
                  <c:v>19.042000000000002</c:v>
                </c:pt>
                <c:pt idx="1125">
                  <c:v>19.042000000000002</c:v>
                </c:pt>
                <c:pt idx="1126">
                  <c:v>19.042000000000002</c:v>
                </c:pt>
                <c:pt idx="1127">
                  <c:v>17.806000000000001</c:v>
                </c:pt>
                <c:pt idx="1128">
                  <c:v>18.04</c:v>
                </c:pt>
                <c:pt idx="1129">
                  <c:v>17.349</c:v>
                </c:pt>
                <c:pt idx="1130">
                  <c:v>17.37</c:v>
                </c:pt>
                <c:pt idx="1131">
                  <c:v>17.673999999999999</c:v>
                </c:pt>
                <c:pt idx="1132">
                  <c:v>17.673999999999999</c:v>
                </c:pt>
                <c:pt idx="1133">
                  <c:v>17.673999999999999</c:v>
                </c:pt>
                <c:pt idx="1134">
                  <c:v>19.091999999999999</c:v>
                </c:pt>
                <c:pt idx="1135">
                  <c:v>18.626999999999999</c:v>
                </c:pt>
                <c:pt idx="1136">
                  <c:v>19.331</c:v>
                </c:pt>
                <c:pt idx="1137">
                  <c:v>18.405000000000001</c:v>
                </c:pt>
                <c:pt idx="1138">
                  <c:v>18.731000000000002</c:v>
                </c:pt>
                <c:pt idx="1139">
                  <c:v>18.731000000000002</c:v>
                </c:pt>
                <c:pt idx="1140">
                  <c:v>18.731000000000002</c:v>
                </c:pt>
                <c:pt idx="1141">
                  <c:v>17.603999999999999</c:v>
                </c:pt>
                <c:pt idx="1142">
                  <c:v>17.196000000000002</c:v>
                </c:pt>
                <c:pt idx="1143">
                  <c:v>17.068000000000001</c:v>
                </c:pt>
                <c:pt idx="1144">
                  <c:v>17.146000000000001</c:v>
                </c:pt>
                <c:pt idx="1145">
                  <c:v>16.888999999999999</c:v>
                </c:pt>
                <c:pt idx="1146">
                  <c:v>16.888999999999999</c:v>
                </c:pt>
                <c:pt idx="1147">
                  <c:v>16.888999999999999</c:v>
                </c:pt>
                <c:pt idx="1148">
                  <c:v>16.135000000000002</c:v>
                </c:pt>
                <c:pt idx="1149">
                  <c:v>16.308</c:v>
                </c:pt>
                <c:pt idx="1150">
                  <c:v>16.308</c:v>
                </c:pt>
                <c:pt idx="1151">
                  <c:v>16.363</c:v>
                </c:pt>
                <c:pt idx="1152">
                  <c:v>16.131</c:v>
                </c:pt>
                <c:pt idx="1153">
                  <c:v>16.131</c:v>
                </c:pt>
                <c:pt idx="1154">
                  <c:v>16.131</c:v>
                </c:pt>
                <c:pt idx="1155">
                  <c:v>16.585000000000001</c:v>
                </c:pt>
                <c:pt idx="1156">
                  <c:v>16.416</c:v>
                </c:pt>
                <c:pt idx="1157">
                  <c:v>16.158999999999999</c:v>
                </c:pt>
                <c:pt idx="1158">
                  <c:v>16.385000000000002</c:v>
                </c:pt>
                <c:pt idx="1159">
                  <c:v>16.859000000000002</c:v>
                </c:pt>
                <c:pt idx="1160">
                  <c:v>16.859000000000002</c:v>
                </c:pt>
                <c:pt idx="1161">
                  <c:v>16.859000000000002</c:v>
                </c:pt>
                <c:pt idx="1162">
                  <c:v>17.042999999999999</c:v>
                </c:pt>
                <c:pt idx="1163">
                  <c:v>17.518000000000001</c:v>
                </c:pt>
                <c:pt idx="1164">
                  <c:v>18.021999999999998</c:v>
                </c:pt>
                <c:pt idx="1165">
                  <c:v>18.347999999999999</c:v>
                </c:pt>
                <c:pt idx="1166">
                  <c:v>18.706</c:v>
                </c:pt>
                <c:pt idx="1167">
                  <c:v>18.706</c:v>
                </c:pt>
                <c:pt idx="1168">
                  <c:v>18.706</c:v>
                </c:pt>
                <c:pt idx="1169">
                  <c:v>19.02</c:v>
                </c:pt>
                <c:pt idx="1170">
                  <c:v>18.074999999999999</c:v>
                </c:pt>
                <c:pt idx="1171">
                  <c:v>18.260999999999999</c:v>
                </c:pt>
                <c:pt idx="1172">
                  <c:v>18.649999999999999</c:v>
                </c:pt>
                <c:pt idx="1173">
                  <c:v>18.059999999999999</c:v>
                </c:pt>
                <c:pt idx="1174">
                  <c:v>18.059999999999999</c:v>
                </c:pt>
                <c:pt idx="1175">
                  <c:v>18.059999999999999</c:v>
                </c:pt>
                <c:pt idx="1176">
                  <c:v>18.408999999999999</c:v>
                </c:pt>
                <c:pt idx="1177">
                  <c:v>18.637</c:v>
                </c:pt>
                <c:pt idx="1178">
                  <c:v>18.991</c:v>
                </c:pt>
                <c:pt idx="1179">
                  <c:v>18.893000000000001</c:v>
                </c:pt>
                <c:pt idx="1180">
                  <c:v>19.05</c:v>
                </c:pt>
                <c:pt idx="1181">
                  <c:v>19.05</c:v>
                </c:pt>
                <c:pt idx="1182">
                  <c:v>19.05</c:v>
                </c:pt>
                <c:pt idx="1183">
                  <c:v>18.713000000000001</c:v>
                </c:pt>
                <c:pt idx="1184">
                  <c:v>18.841000000000001</c:v>
                </c:pt>
                <c:pt idx="1185">
                  <c:v>19.167999999999999</c:v>
                </c:pt>
                <c:pt idx="1186">
                  <c:v>19.555</c:v>
                </c:pt>
                <c:pt idx="1187">
                  <c:v>19.555</c:v>
                </c:pt>
                <c:pt idx="1188">
                  <c:v>19.555</c:v>
                </c:pt>
                <c:pt idx="1189">
                  <c:v>19.555</c:v>
                </c:pt>
                <c:pt idx="1190">
                  <c:v>19.555</c:v>
                </c:pt>
                <c:pt idx="1191">
                  <c:v>20.306999999999999</c:v>
                </c:pt>
                <c:pt idx="1192">
                  <c:v>20.167000000000002</c:v>
                </c:pt>
                <c:pt idx="1193">
                  <c:v>19.699000000000002</c:v>
                </c:pt>
                <c:pt idx="1194">
                  <c:v>19.539000000000001</c:v>
                </c:pt>
                <c:pt idx="1195">
                  <c:v>19.539000000000001</c:v>
                </c:pt>
                <c:pt idx="1196">
                  <c:v>19.539000000000001</c:v>
                </c:pt>
                <c:pt idx="1197">
                  <c:v>20.498999999999999</c:v>
                </c:pt>
                <c:pt idx="1198">
                  <c:v>20.678999999999998</c:v>
                </c:pt>
                <c:pt idx="1199">
                  <c:v>20.777000000000001</c:v>
                </c:pt>
                <c:pt idx="1200">
                  <c:v>21.28</c:v>
                </c:pt>
                <c:pt idx="1201">
                  <c:v>21.518999999999998</c:v>
                </c:pt>
                <c:pt idx="1202">
                  <c:v>21.518999999999998</c:v>
                </c:pt>
                <c:pt idx="1203">
                  <c:v>21.518999999999998</c:v>
                </c:pt>
                <c:pt idx="1204">
                  <c:v>22.045000000000002</c:v>
                </c:pt>
                <c:pt idx="1205">
                  <c:v>21.721</c:v>
                </c:pt>
                <c:pt idx="1206">
                  <c:v>21.652000000000001</c:v>
                </c:pt>
                <c:pt idx="1207">
                  <c:v>21.975000000000001</c:v>
                </c:pt>
                <c:pt idx="1208">
                  <c:v>20.748000000000001</c:v>
                </c:pt>
                <c:pt idx="1209">
                  <c:v>20.748000000000001</c:v>
                </c:pt>
                <c:pt idx="1210">
                  <c:v>20.748000000000001</c:v>
                </c:pt>
                <c:pt idx="1211">
                  <c:v>20.815999999999999</c:v>
                </c:pt>
                <c:pt idx="1212">
                  <c:v>21.619</c:v>
                </c:pt>
                <c:pt idx="1213">
                  <c:v>22.111000000000001</c:v>
                </c:pt>
                <c:pt idx="1214">
                  <c:v>22.597999999999999</c:v>
                </c:pt>
                <c:pt idx="1215">
                  <c:v>23.547999999999998</c:v>
                </c:pt>
                <c:pt idx="1216">
                  <c:v>23.547999999999998</c:v>
                </c:pt>
                <c:pt idx="1217">
                  <c:v>23.547999999999998</c:v>
                </c:pt>
                <c:pt idx="1218">
                  <c:v>23.547999999999998</c:v>
                </c:pt>
                <c:pt idx="1219">
                  <c:v>24.222000000000001</c:v>
                </c:pt>
                <c:pt idx="1220">
                  <c:v>24.507999999999999</c:v>
                </c:pt>
                <c:pt idx="1221">
                  <c:v>25.358000000000001</c:v>
                </c:pt>
                <c:pt idx="1222">
                  <c:v>24.448</c:v>
                </c:pt>
                <c:pt idx="1223">
                  <c:v>24.448</c:v>
                </c:pt>
                <c:pt idx="1224">
                  <c:v>24.448</c:v>
                </c:pt>
                <c:pt idx="1225">
                  <c:v>25.518999999999998</c:v>
                </c:pt>
                <c:pt idx="1226">
                  <c:v>25.893999999999998</c:v>
                </c:pt>
                <c:pt idx="1227">
                  <c:v>26.712</c:v>
                </c:pt>
                <c:pt idx="1228">
                  <c:v>26.065000000000001</c:v>
                </c:pt>
                <c:pt idx="1229">
                  <c:v>27.122</c:v>
                </c:pt>
                <c:pt idx="1230">
                  <c:v>27.122</c:v>
                </c:pt>
                <c:pt idx="1231">
                  <c:v>27.122</c:v>
                </c:pt>
                <c:pt idx="1232">
                  <c:v>26.678000000000001</c:v>
                </c:pt>
                <c:pt idx="1233">
                  <c:v>25.474</c:v>
                </c:pt>
                <c:pt idx="1234">
                  <c:v>23.285</c:v>
                </c:pt>
                <c:pt idx="1235">
                  <c:v>24.411999999999999</c:v>
                </c:pt>
                <c:pt idx="1236">
                  <c:v>25.076000000000001</c:v>
                </c:pt>
                <c:pt idx="1237">
                  <c:v>25.076000000000001</c:v>
                </c:pt>
                <c:pt idx="1238">
                  <c:v>25.076000000000001</c:v>
                </c:pt>
                <c:pt idx="1239">
                  <c:v>24.83</c:v>
                </c:pt>
                <c:pt idx="1240">
                  <c:v>25.966000000000001</c:v>
                </c:pt>
                <c:pt idx="1241">
                  <c:v>26.803999999999998</c:v>
                </c:pt>
                <c:pt idx="1242">
                  <c:v>25.654</c:v>
                </c:pt>
                <c:pt idx="1243">
                  <c:v>25.143999999999998</c:v>
                </c:pt>
                <c:pt idx="1244">
                  <c:v>25.143999999999998</c:v>
                </c:pt>
                <c:pt idx="1245">
                  <c:v>25.143999999999998</c:v>
                </c:pt>
                <c:pt idx="1246">
                  <c:v>25.143999999999998</c:v>
                </c:pt>
                <c:pt idx="1247">
                  <c:v>25.962</c:v>
                </c:pt>
                <c:pt idx="1248">
                  <c:v>25.626999999999999</c:v>
                </c:pt>
                <c:pt idx="1249">
                  <c:v>25.818000000000001</c:v>
                </c:pt>
                <c:pt idx="1250">
                  <c:v>25.83</c:v>
                </c:pt>
                <c:pt idx="1251">
                  <c:v>25.83</c:v>
                </c:pt>
                <c:pt idx="1252">
                  <c:v>25.83</c:v>
                </c:pt>
                <c:pt idx="1253">
                  <c:v>26.446000000000002</c:v>
                </c:pt>
                <c:pt idx="1254">
                  <c:v>27.684999999999999</c:v>
                </c:pt>
                <c:pt idx="1255">
                  <c:v>28.213000000000001</c:v>
                </c:pt>
                <c:pt idx="1256">
                  <c:v>28.225999999999999</c:v>
                </c:pt>
                <c:pt idx="1257">
                  <c:v>27.975999999999999</c:v>
                </c:pt>
                <c:pt idx="1258">
                  <c:v>27.975999999999999</c:v>
                </c:pt>
                <c:pt idx="1259">
                  <c:v>27.975999999999999</c:v>
                </c:pt>
                <c:pt idx="1260">
                  <c:v>28.997</c:v>
                </c:pt>
                <c:pt idx="1261">
                  <c:v>28.268999999999998</c:v>
                </c:pt>
                <c:pt idx="1262">
                  <c:v>28.22</c:v>
                </c:pt>
                <c:pt idx="1263">
                  <c:v>28.274000000000001</c:v>
                </c:pt>
                <c:pt idx="1264">
                  <c:v>29.213999999999999</c:v>
                </c:pt>
                <c:pt idx="1265">
                  <c:v>29.213999999999999</c:v>
                </c:pt>
                <c:pt idx="1266">
                  <c:v>29.213999999999999</c:v>
                </c:pt>
                <c:pt idx="1267">
                  <c:v>29.99</c:v>
                </c:pt>
                <c:pt idx="1268">
                  <c:v>30.616</c:v>
                </c:pt>
                <c:pt idx="1269">
                  <c:v>31.268999999999998</c:v>
                </c:pt>
                <c:pt idx="1270">
                  <c:v>31.744</c:v>
                </c:pt>
                <c:pt idx="1271">
                  <c:v>32.020000000000003</c:v>
                </c:pt>
                <c:pt idx="1272">
                  <c:v>32.020000000000003</c:v>
                </c:pt>
                <c:pt idx="1273">
                  <c:v>32.020000000000003</c:v>
                </c:pt>
                <c:pt idx="1274">
                  <c:v>32.113</c:v>
                </c:pt>
                <c:pt idx="1275">
                  <c:v>33.28</c:v>
                </c:pt>
                <c:pt idx="1276">
                  <c:v>34.511000000000003</c:v>
                </c:pt>
                <c:pt idx="1277">
                  <c:v>36.323</c:v>
                </c:pt>
                <c:pt idx="1278">
                  <c:v>36.064999999999998</c:v>
                </c:pt>
                <c:pt idx="1279">
                  <c:v>36.064999999999998</c:v>
                </c:pt>
                <c:pt idx="1280">
                  <c:v>36.064999999999998</c:v>
                </c:pt>
                <c:pt idx="1281">
                  <c:v>37.415999999999997</c:v>
                </c:pt>
                <c:pt idx="1282">
                  <c:v>35.618000000000002</c:v>
                </c:pt>
                <c:pt idx="1283">
                  <c:v>34.872999999999998</c:v>
                </c:pt>
                <c:pt idx="1284">
                  <c:v>32.313000000000002</c:v>
                </c:pt>
                <c:pt idx="1285">
                  <c:v>35.947000000000003</c:v>
                </c:pt>
                <c:pt idx="1286">
                  <c:v>35.947000000000003</c:v>
                </c:pt>
                <c:pt idx="1287">
                  <c:v>35.947000000000003</c:v>
                </c:pt>
                <c:pt idx="1288">
                  <c:v>35.509</c:v>
                </c:pt>
                <c:pt idx="1289">
                  <c:v>35.329000000000001</c:v>
                </c:pt>
                <c:pt idx="1290">
                  <c:v>34.765999999999998</c:v>
                </c:pt>
                <c:pt idx="1291">
                  <c:v>34.249000000000002</c:v>
                </c:pt>
                <c:pt idx="1292">
                  <c:v>35.045999999999999</c:v>
                </c:pt>
                <c:pt idx="1293">
                  <c:v>35.045999999999999</c:v>
                </c:pt>
                <c:pt idx="1294">
                  <c:v>35.045999999999999</c:v>
                </c:pt>
                <c:pt idx="1295">
                  <c:v>36.167000000000002</c:v>
                </c:pt>
                <c:pt idx="1296">
                  <c:v>34.927999999999997</c:v>
                </c:pt>
                <c:pt idx="1297">
                  <c:v>35.843000000000004</c:v>
                </c:pt>
                <c:pt idx="1298">
                  <c:v>35.991999999999997</c:v>
                </c:pt>
                <c:pt idx="1299">
                  <c:v>35.262999999999998</c:v>
                </c:pt>
                <c:pt idx="1300">
                  <c:v>35.262999999999998</c:v>
                </c:pt>
                <c:pt idx="1301">
                  <c:v>35.262999999999998</c:v>
                </c:pt>
                <c:pt idx="1302">
                  <c:v>36.542000000000002</c:v>
                </c:pt>
                <c:pt idx="1303">
                  <c:v>37.32</c:v>
                </c:pt>
                <c:pt idx="1304">
                  <c:v>38.593000000000004</c:v>
                </c:pt>
                <c:pt idx="1305">
                  <c:v>40.235999999999997</c:v>
                </c:pt>
                <c:pt idx="1306">
                  <c:v>39.207000000000001</c:v>
                </c:pt>
                <c:pt idx="1307">
                  <c:v>39.207000000000001</c:v>
                </c:pt>
                <c:pt idx="1308">
                  <c:v>39.207000000000001</c:v>
                </c:pt>
                <c:pt idx="1309">
                  <c:v>41.473999999999997</c:v>
                </c:pt>
                <c:pt idx="1310">
                  <c:v>41.098999999999997</c:v>
                </c:pt>
                <c:pt idx="1311">
                  <c:v>41.154000000000003</c:v>
                </c:pt>
                <c:pt idx="1312">
                  <c:v>41.521999999999998</c:v>
                </c:pt>
                <c:pt idx="1313">
                  <c:v>42.537999999999997</c:v>
                </c:pt>
                <c:pt idx="1314">
                  <c:v>42.537999999999997</c:v>
                </c:pt>
                <c:pt idx="1315">
                  <c:v>42.537999999999997</c:v>
                </c:pt>
                <c:pt idx="1316">
                  <c:v>42.161999999999999</c:v>
                </c:pt>
                <c:pt idx="1317">
                  <c:v>43.712000000000003</c:v>
                </c:pt>
                <c:pt idx="1318">
                  <c:v>44.543999999999997</c:v>
                </c:pt>
                <c:pt idx="1319">
                  <c:v>45.381</c:v>
                </c:pt>
                <c:pt idx="1320">
                  <c:v>44.180999999999997</c:v>
                </c:pt>
                <c:pt idx="1321">
                  <c:v>44.180999999999997</c:v>
                </c:pt>
                <c:pt idx="1322">
                  <c:v>44.180999999999997</c:v>
                </c:pt>
                <c:pt idx="1323">
                  <c:v>46.655000000000001</c:v>
                </c:pt>
                <c:pt idx="1324">
                  <c:v>46.569000000000003</c:v>
                </c:pt>
                <c:pt idx="1325">
                  <c:v>45.279000000000003</c:v>
                </c:pt>
                <c:pt idx="1326">
                  <c:v>40.941000000000003</c:v>
                </c:pt>
                <c:pt idx="1327">
                  <c:v>41.009</c:v>
                </c:pt>
                <c:pt idx="1328">
                  <c:v>41.009</c:v>
                </c:pt>
                <c:pt idx="1329">
                  <c:v>41.009</c:v>
                </c:pt>
                <c:pt idx="1330">
                  <c:v>41.920999999999999</c:v>
                </c:pt>
                <c:pt idx="1331">
                  <c:v>44.201999999999998</c:v>
                </c:pt>
                <c:pt idx="1332">
                  <c:v>45.072000000000003</c:v>
                </c:pt>
                <c:pt idx="1333">
                  <c:v>45.164999999999999</c:v>
                </c:pt>
                <c:pt idx="1334">
                  <c:v>46.895000000000003</c:v>
                </c:pt>
                <c:pt idx="1335">
                  <c:v>46.895000000000003</c:v>
                </c:pt>
                <c:pt idx="1336">
                  <c:v>46.895000000000003</c:v>
                </c:pt>
                <c:pt idx="1337">
                  <c:v>46.895000000000003</c:v>
                </c:pt>
                <c:pt idx="1338">
                  <c:v>49.326999999999998</c:v>
                </c:pt>
                <c:pt idx="1339">
                  <c:v>51.037999999999997</c:v>
                </c:pt>
                <c:pt idx="1340">
                  <c:v>51.216999999999999</c:v>
                </c:pt>
                <c:pt idx="1341">
                  <c:v>51.496000000000002</c:v>
                </c:pt>
                <c:pt idx="1342">
                  <c:v>51.496000000000002</c:v>
                </c:pt>
                <c:pt idx="1343">
                  <c:v>51.496000000000002</c:v>
                </c:pt>
                <c:pt idx="1344">
                  <c:v>52.445</c:v>
                </c:pt>
                <c:pt idx="1345">
                  <c:v>53.158000000000001</c:v>
                </c:pt>
                <c:pt idx="1346">
                  <c:v>54.533999999999999</c:v>
                </c:pt>
                <c:pt idx="1347">
                  <c:v>55.893000000000001</c:v>
                </c:pt>
                <c:pt idx="1348">
                  <c:v>57.018000000000001</c:v>
                </c:pt>
                <c:pt idx="1349">
                  <c:v>57.018000000000001</c:v>
                </c:pt>
                <c:pt idx="1350">
                  <c:v>57.018000000000001</c:v>
                </c:pt>
                <c:pt idx="1351">
                  <c:v>60.777999999999999</c:v>
                </c:pt>
                <c:pt idx="1352">
                  <c:v>65.472999999999999</c:v>
                </c:pt>
                <c:pt idx="1353">
                  <c:v>71.700999999999993</c:v>
                </c:pt>
                <c:pt idx="1354">
                  <c:v>63.92</c:v>
                </c:pt>
                <c:pt idx="1355">
                  <c:v>63.948</c:v>
                </c:pt>
                <c:pt idx="1356">
                  <c:v>63.948</c:v>
                </c:pt>
                <c:pt idx="1357">
                  <c:v>63.948</c:v>
                </c:pt>
                <c:pt idx="1358">
                  <c:v>72.402000000000001</c:v>
                </c:pt>
                <c:pt idx="1359">
                  <c:v>73.004000000000005</c:v>
                </c:pt>
                <c:pt idx="1360">
                  <c:v>70.608999999999995</c:v>
                </c:pt>
                <c:pt idx="1361">
                  <c:v>68.744</c:v>
                </c:pt>
                <c:pt idx="1362">
                  <c:v>68.977999999999994</c:v>
                </c:pt>
                <c:pt idx="1363">
                  <c:v>68.977999999999994</c:v>
                </c:pt>
                <c:pt idx="1364">
                  <c:v>68.977999999999994</c:v>
                </c:pt>
                <c:pt idx="1365">
                  <c:v>75.47</c:v>
                </c:pt>
                <c:pt idx="1366">
                  <c:v>81.433999999999997</c:v>
                </c:pt>
                <c:pt idx="1367">
                  <c:v>82.481999999999999</c:v>
                </c:pt>
                <c:pt idx="1368">
                  <c:v>92.673000000000002</c:v>
                </c:pt>
                <c:pt idx="1369">
                  <c:v>93.734999999999999</c:v>
                </c:pt>
                <c:pt idx="1370">
                  <c:v>93.734999999999999</c:v>
                </c:pt>
                <c:pt idx="1371">
                  <c:v>93.734999999999999</c:v>
                </c:pt>
                <c:pt idx="1372">
                  <c:v>93.804000000000002</c:v>
                </c:pt>
                <c:pt idx="1373">
                  <c:v>110.571</c:v>
                </c:pt>
                <c:pt idx="1374">
                  <c:v>114.69199999999999</c:v>
                </c:pt>
                <c:pt idx="1375">
                  <c:v>97.805000000000007</c:v>
                </c:pt>
                <c:pt idx="1376">
                  <c:v>89.126000000000005</c:v>
                </c:pt>
                <c:pt idx="1377">
                  <c:v>89.126000000000005</c:v>
                </c:pt>
                <c:pt idx="1378">
                  <c:v>89.126000000000005</c:v>
                </c:pt>
                <c:pt idx="1379">
                  <c:v>85.453999999999994</c:v>
                </c:pt>
                <c:pt idx="1380">
                  <c:v>85.271000000000001</c:v>
                </c:pt>
                <c:pt idx="1381">
                  <c:v>90.283000000000001</c:v>
                </c:pt>
                <c:pt idx="1382">
                  <c:v>98.096999999999994</c:v>
                </c:pt>
                <c:pt idx="1383">
                  <c:v>93.986999999999995</c:v>
                </c:pt>
                <c:pt idx="1384">
                  <c:v>93.986999999999995</c:v>
                </c:pt>
                <c:pt idx="1385">
                  <c:v>93.986999999999995</c:v>
                </c:pt>
                <c:pt idx="1386">
                  <c:v>95.075999999999993</c:v>
                </c:pt>
                <c:pt idx="1387">
                  <c:v>90.287999999999997</c:v>
                </c:pt>
                <c:pt idx="1388">
                  <c:v>91.822999999999993</c:v>
                </c:pt>
                <c:pt idx="1389">
                  <c:v>88.510999999999996</c:v>
                </c:pt>
                <c:pt idx="1390">
                  <c:v>87.331999999999994</c:v>
                </c:pt>
                <c:pt idx="1391">
                  <c:v>87.331999999999994</c:v>
                </c:pt>
                <c:pt idx="1392">
                  <c:v>87.331999999999994</c:v>
                </c:pt>
                <c:pt idx="1393">
                  <c:v>89.611999999999995</c:v>
                </c:pt>
                <c:pt idx="1394">
                  <c:v>88.292000000000002</c:v>
                </c:pt>
                <c:pt idx="1395">
                  <c:v>86.191000000000003</c:v>
                </c:pt>
                <c:pt idx="1396">
                  <c:v>77.572000000000003</c:v>
                </c:pt>
                <c:pt idx="1397">
                  <c:v>66.567999999999998</c:v>
                </c:pt>
                <c:pt idx="1398">
                  <c:v>66.567999999999998</c:v>
                </c:pt>
                <c:pt idx="1399">
                  <c:v>66.567999999999998</c:v>
                </c:pt>
                <c:pt idx="1400">
                  <c:v>65.718999999999994</c:v>
                </c:pt>
                <c:pt idx="1401">
                  <c:v>66.741</c:v>
                </c:pt>
                <c:pt idx="1402">
                  <c:v>75.356999999999999</c:v>
                </c:pt>
                <c:pt idx="1403">
                  <c:v>73.974999999999994</c:v>
                </c:pt>
                <c:pt idx="1404">
                  <c:v>72.284999999999997</c:v>
                </c:pt>
                <c:pt idx="1405">
                  <c:v>72.284999999999997</c:v>
                </c:pt>
                <c:pt idx="1406">
                  <c:v>72.284999999999997</c:v>
                </c:pt>
                <c:pt idx="1407">
                  <c:v>76.87</c:v>
                </c:pt>
                <c:pt idx="1408">
                  <c:v>74.656000000000006</c:v>
                </c:pt>
                <c:pt idx="1409">
                  <c:v>67.221000000000004</c:v>
                </c:pt>
                <c:pt idx="1410">
                  <c:v>72.144000000000005</c:v>
                </c:pt>
                <c:pt idx="1411">
                  <c:v>74.316999999999993</c:v>
                </c:pt>
                <c:pt idx="1412">
                  <c:v>74.316999999999993</c:v>
                </c:pt>
                <c:pt idx="1413">
                  <c:v>74.316999999999993</c:v>
                </c:pt>
                <c:pt idx="1414">
                  <c:v>79.106999999999999</c:v>
                </c:pt>
                <c:pt idx="1415">
                  <c:v>89.277000000000001</c:v>
                </c:pt>
                <c:pt idx="1416">
                  <c:v>97.596999999999994</c:v>
                </c:pt>
                <c:pt idx="1417">
                  <c:v>92.528000000000006</c:v>
                </c:pt>
                <c:pt idx="1418">
                  <c:v>87.248999999999995</c:v>
                </c:pt>
                <c:pt idx="1419">
                  <c:v>87.248999999999995</c:v>
                </c:pt>
                <c:pt idx="1420">
                  <c:v>87.248999999999995</c:v>
                </c:pt>
                <c:pt idx="1421">
                  <c:v>84.277000000000001</c:v>
                </c:pt>
                <c:pt idx="1422">
                  <c:v>90.106999999999999</c:v>
                </c:pt>
                <c:pt idx="1423">
                  <c:v>91.983999999999995</c:v>
                </c:pt>
                <c:pt idx="1424">
                  <c:v>93.465999999999994</c:v>
                </c:pt>
                <c:pt idx="1425">
                  <c:v>90.325999999999993</c:v>
                </c:pt>
                <c:pt idx="1426">
                  <c:v>90.325999999999993</c:v>
                </c:pt>
                <c:pt idx="1427">
                  <c:v>90.325999999999993</c:v>
                </c:pt>
                <c:pt idx="1428">
                  <c:v>93.944999999999993</c:v>
                </c:pt>
                <c:pt idx="1429">
                  <c:v>97.088999999999999</c:v>
                </c:pt>
                <c:pt idx="1430">
                  <c:v>95.34</c:v>
                </c:pt>
                <c:pt idx="1431">
                  <c:v>93.004000000000005</c:v>
                </c:pt>
                <c:pt idx="1432">
                  <c:v>92.311000000000007</c:v>
                </c:pt>
                <c:pt idx="1433">
                  <c:v>92.311000000000007</c:v>
                </c:pt>
                <c:pt idx="1434">
                  <c:v>92.311000000000007</c:v>
                </c:pt>
                <c:pt idx="1435">
                  <c:v>90.707999999999998</c:v>
                </c:pt>
                <c:pt idx="1436">
                  <c:v>96.423000000000002</c:v>
                </c:pt>
                <c:pt idx="1437">
                  <c:v>102.946</c:v>
                </c:pt>
                <c:pt idx="1438">
                  <c:v>102.22499999999999</c:v>
                </c:pt>
                <c:pt idx="1439">
                  <c:v>105.172</c:v>
                </c:pt>
                <c:pt idx="1440">
                  <c:v>105.172</c:v>
                </c:pt>
                <c:pt idx="1441">
                  <c:v>105.172</c:v>
                </c:pt>
                <c:pt idx="1442">
                  <c:v>117.149</c:v>
                </c:pt>
                <c:pt idx="1443">
                  <c:v>123.944</c:v>
                </c:pt>
                <c:pt idx="1444">
                  <c:v>128.83099999999999</c:v>
                </c:pt>
                <c:pt idx="1445">
                  <c:v>135.28800000000001</c:v>
                </c:pt>
                <c:pt idx="1446">
                  <c:v>136.30699999999999</c:v>
                </c:pt>
                <c:pt idx="1447">
                  <c:v>136.30699999999999</c:v>
                </c:pt>
                <c:pt idx="1448">
                  <c:v>136.30699999999999</c:v>
                </c:pt>
                <c:pt idx="1449">
                  <c:v>147.82300000000001</c:v>
                </c:pt>
                <c:pt idx="1450">
                  <c:v>177.40199999999999</c:v>
                </c:pt>
                <c:pt idx="1451">
                  <c:v>175.99100000000001</c:v>
                </c:pt>
                <c:pt idx="1452">
                  <c:v>137.095</c:v>
                </c:pt>
                <c:pt idx="1453">
                  <c:v>105.652</c:v>
                </c:pt>
                <c:pt idx="1454">
                  <c:v>105.652</c:v>
                </c:pt>
                <c:pt idx="1455">
                  <c:v>105.652</c:v>
                </c:pt>
                <c:pt idx="1456">
                  <c:v>105.652</c:v>
                </c:pt>
                <c:pt idx="1457">
                  <c:v>105.652</c:v>
                </c:pt>
                <c:pt idx="1458">
                  <c:v>97.445999999999998</c:v>
                </c:pt>
                <c:pt idx="1459">
                  <c:v>84.956000000000003</c:v>
                </c:pt>
                <c:pt idx="1460">
                  <c:v>73.680999999999997</c:v>
                </c:pt>
                <c:pt idx="1461">
                  <c:v>73.680999999999997</c:v>
                </c:pt>
                <c:pt idx="1462">
                  <c:v>73.680999999999997</c:v>
                </c:pt>
                <c:pt idx="1463">
                  <c:v>73.680999999999997</c:v>
                </c:pt>
                <c:pt idx="1464">
                  <c:v>91.863</c:v>
                </c:pt>
                <c:pt idx="1465">
                  <c:v>92.736999999999995</c:v>
                </c:pt>
                <c:pt idx="1466">
                  <c:v>95.305999999999997</c:v>
                </c:pt>
                <c:pt idx="1467">
                  <c:v>92.046000000000006</c:v>
                </c:pt>
                <c:pt idx="1468">
                  <c:v>92.046000000000006</c:v>
                </c:pt>
                <c:pt idx="1469">
                  <c:v>92.046000000000006</c:v>
                </c:pt>
                <c:pt idx="1470">
                  <c:v>89.691999999999993</c:v>
                </c:pt>
                <c:pt idx="1471">
                  <c:v>85.004000000000005</c:v>
                </c:pt>
                <c:pt idx="1472">
                  <c:v>84.712000000000003</c:v>
                </c:pt>
                <c:pt idx="1473">
                  <c:v>84.290999999999997</c:v>
                </c:pt>
                <c:pt idx="1474">
                  <c:v>91.914000000000001</c:v>
                </c:pt>
                <c:pt idx="1475">
                  <c:v>91.914000000000001</c:v>
                </c:pt>
                <c:pt idx="1476">
                  <c:v>91.914000000000001</c:v>
                </c:pt>
                <c:pt idx="1477">
                  <c:v>83.171999999999997</c:v>
                </c:pt>
                <c:pt idx="1478">
                  <c:v>80.349999999999994</c:v>
                </c:pt>
                <c:pt idx="1479">
                  <c:v>77.099999999999994</c:v>
                </c:pt>
                <c:pt idx="1480">
                  <c:v>77.296999999999997</c:v>
                </c:pt>
                <c:pt idx="1481">
                  <c:v>82.48</c:v>
                </c:pt>
                <c:pt idx="1482">
                  <c:v>82.48</c:v>
                </c:pt>
                <c:pt idx="1483">
                  <c:v>82.48</c:v>
                </c:pt>
                <c:pt idx="1484">
                  <c:v>96.01</c:v>
                </c:pt>
                <c:pt idx="1485">
                  <c:v>96.65</c:v>
                </c:pt>
                <c:pt idx="1486">
                  <c:v>93.813999999999993</c:v>
                </c:pt>
                <c:pt idx="1487">
                  <c:v>93.972999999999999</c:v>
                </c:pt>
                <c:pt idx="1488">
                  <c:v>93.954999999999998</c:v>
                </c:pt>
                <c:pt idx="1489">
                  <c:v>93.954999999999998</c:v>
                </c:pt>
                <c:pt idx="1490">
                  <c:v>93.954999999999998</c:v>
                </c:pt>
                <c:pt idx="1491">
                  <c:v>87.888000000000005</c:v>
                </c:pt>
                <c:pt idx="1492">
                  <c:v>77.632999999999996</c:v>
                </c:pt>
                <c:pt idx="1493">
                  <c:v>79.709000000000003</c:v>
                </c:pt>
                <c:pt idx="1494">
                  <c:v>80.328000000000003</c:v>
                </c:pt>
                <c:pt idx="1495">
                  <c:v>83.697000000000003</c:v>
                </c:pt>
                <c:pt idx="1496">
                  <c:v>83.697000000000003</c:v>
                </c:pt>
                <c:pt idx="1497">
                  <c:v>83.697000000000003</c:v>
                </c:pt>
                <c:pt idx="1498">
                  <c:v>80.067999999999998</c:v>
                </c:pt>
                <c:pt idx="1499">
                  <c:v>81.617999999999995</c:v>
                </c:pt>
                <c:pt idx="1500">
                  <c:v>78.695999999999998</c:v>
                </c:pt>
                <c:pt idx="1501">
                  <c:v>76.534000000000006</c:v>
                </c:pt>
                <c:pt idx="1502">
                  <c:v>77.17</c:v>
                </c:pt>
                <c:pt idx="1503">
                  <c:v>77.17</c:v>
                </c:pt>
                <c:pt idx="1504">
                  <c:v>77.17</c:v>
                </c:pt>
                <c:pt idx="1505">
                  <c:v>83.221999999999994</c:v>
                </c:pt>
                <c:pt idx="1506">
                  <c:v>75.768000000000001</c:v>
                </c:pt>
                <c:pt idx="1507">
                  <c:v>71.268000000000001</c:v>
                </c:pt>
                <c:pt idx="1508">
                  <c:v>74.393000000000001</c:v>
                </c:pt>
                <c:pt idx="1509">
                  <c:v>73.394000000000005</c:v>
                </c:pt>
                <c:pt idx="1510">
                  <c:v>73.394000000000005</c:v>
                </c:pt>
                <c:pt idx="1511">
                  <c:v>73.394000000000005</c:v>
                </c:pt>
                <c:pt idx="1512">
                  <c:v>74.349000000000004</c:v>
                </c:pt>
                <c:pt idx="1513">
                  <c:v>80.073999999999998</c:v>
                </c:pt>
                <c:pt idx="1514">
                  <c:v>87.555999999999997</c:v>
                </c:pt>
                <c:pt idx="1515">
                  <c:v>126.425</c:v>
                </c:pt>
                <c:pt idx="1516">
                  <c:v>99.335999999999999</c:v>
                </c:pt>
                <c:pt idx="1517">
                  <c:v>99.335999999999999</c:v>
                </c:pt>
                <c:pt idx="1518">
                  <c:v>99.335999999999999</c:v>
                </c:pt>
                <c:pt idx="1519">
                  <c:v>106.49299999999999</c:v>
                </c:pt>
                <c:pt idx="1520">
                  <c:v>118.396</c:v>
                </c:pt>
                <c:pt idx="1521">
                  <c:v>167.857</c:v>
                </c:pt>
                <c:pt idx="1522">
                  <c:v>164.327</c:v>
                </c:pt>
                <c:pt idx="1523">
                  <c:v>191.32400000000001</c:v>
                </c:pt>
                <c:pt idx="1524">
                  <c:v>191.32400000000001</c:v>
                </c:pt>
                <c:pt idx="1525">
                  <c:v>191.32400000000001</c:v>
                </c:pt>
                <c:pt idx="1526">
                  <c:v>251.72800000000001</c:v>
                </c:pt>
                <c:pt idx="1527">
                  <c:v>213.614</c:v>
                </c:pt>
                <c:pt idx="1528">
                  <c:v>164.828</c:v>
                </c:pt>
                <c:pt idx="1529">
                  <c:v>137.99799999999999</c:v>
                </c:pt>
                <c:pt idx="1530">
                  <c:v>128.65199999999999</c:v>
                </c:pt>
                <c:pt idx="1531">
                  <c:v>128.65199999999999</c:v>
                </c:pt>
                <c:pt idx="1532">
                  <c:v>128.65199999999999</c:v>
                </c:pt>
                <c:pt idx="1533">
                  <c:v>117.54300000000001</c:v>
                </c:pt>
                <c:pt idx="1534">
                  <c:v>117.958</c:v>
                </c:pt>
                <c:pt idx="1535">
                  <c:v>107.905</c:v>
                </c:pt>
                <c:pt idx="1536">
                  <c:v>105.834</c:v>
                </c:pt>
                <c:pt idx="1537">
                  <c:v>102.104</c:v>
                </c:pt>
                <c:pt idx="1538">
                  <c:v>102.104</c:v>
                </c:pt>
                <c:pt idx="1539">
                  <c:v>102.104</c:v>
                </c:pt>
                <c:pt idx="1540">
                  <c:v>98.281000000000006</c:v>
                </c:pt>
                <c:pt idx="1541">
                  <c:v>96.745999999999995</c:v>
                </c:pt>
                <c:pt idx="1542">
                  <c:v>108.98399999999999</c:v>
                </c:pt>
                <c:pt idx="1543">
                  <c:v>113.74299999999999</c:v>
                </c:pt>
                <c:pt idx="1544">
                  <c:v>102.842</c:v>
                </c:pt>
                <c:pt idx="1545">
                  <c:v>102.842</c:v>
                </c:pt>
                <c:pt idx="1546">
                  <c:v>102.842</c:v>
                </c:pt>
                <c:pt idx="1547">
                  <c:v>102.563</c:v>
                </c:pt>
                <c:pt idx="1548">
                  <c:v>110.624</c:v>
                </c:pt>
                <c:pt idx="1549">
                  <c:v>120.08</c:v>
                </c:pt>
                <c:pt idx="1550">
                  <c:v>121.843</c:v>
                </c:pt>
                <c:pt idx="1551">
                  <c:v>120.889</c:v>
                </c:pt>
                <c:pt idx="1552">
                  <c:v>120.889</c:v>
                </c:pt>
                <c:pt idx="1553">
                  <c:v>120.889</c:v>
                </c:pt>
                <c:pt idx="1554">
                  <c:v>112.65300000000001</c:v>
                </c:pt>
                <c:pt idx="1555">
                  <c:v>110.486</c:v>
                </c:pt>
                <c:pt idx="1556">
                  <c:v>109.63200000000001</c:v>
                </c:pt>
                <c:pt idx="1557">
                  <c:v>105.866</c:v>
                </c:pt>
                <c:pt idx="1558">
                  <c:v>108.41</c:v>
                </c:pt>
                <c:pt idx="1559">
                  <c:v>108.41</c:v>
                </c:pt>
                <c:pt idx="1560">
                  <c:v>108.41</c:v>
                </c:pt>
                <c:pt idx="1561">
                  <c:v>105.197</c:v>
                </c:pt>
                <c:pt idx="1562">
                  <c:v>106.395</c:v>
                </c:pt>
                <c:pt idx="1563">
                  <c:v>107.84099999999999</c:v>
                </c:pt>
                <c:pt idx="1564">
                  <c:v>100.812</c:v>
                </c:pt>
                <c:pt idx="1565">
                  <c:v>100.812</c:v>
                </c:pt>
                <c:pt idx="1566">
                  <c:v>100.812</c:v>
                </c:pt>
                <c:pt idx="1567">
                  <c:v>100.812</c:v>
                </c:pt>
                <c:pt idx="1568">
                  <c:v>100.812</c:v>
                </c:pt>
                <c:pt idx="1569">
                  <c:v>98.183000000000007</c:v>
                </c:pt>
                <c:pt idx="1570">
                  <c:v>100.892</c:v>
                </c:pt>
                <c:pt idx="1571">
                  <c:v>101.062</c:v>
                </c:pt>
                <c:pt idx="1572">
                  <c:v>97.677999999999997</c:v>
                </c:pt>
                <c:pt idx="1573">
                  <c:v>97.677999999999997</c:v>
                </c:pt>
                <c:pt idx="1574">
                  <c:v>97.677999999999997</c:v>
                </c:pt>
                <c:pt idx="1575">
                  <c:v>99.673000000000002</c:v>
                </c:pt>
                <c:pt idx="1576">
                  <c:v>95.927000000000007</c:v>
                </c:pt>
                <c:pt idx="1577">
                  <c:v>109.39100000000001</c:v>
                </c:pt>
                <c:pt idx="1578">
                  <c:v>103.602</c:v>
                </c:pt>
                <c:pt idx="1579">
                  <c:v>101.45099999999999</c:v>
                </c:pt>
                <c:pt idx="1580">
                  <c:v>101.45099999999999</c:v>
                </c:pt>
                <c:pt idx="1581">
                  <c:v>101.45099999999999</c:v>
                </c:pt>
                <c:pt idx="1582">
                  <c:v>101.45099999999999</c:v>
                </c:pt>
                <c:pt idx="1583">
                  <c:v>100.221</c:v>
                </c:pt>
                <c:pt idx="1584">
                  <c:v>104.524</c:v>
                </c:pt>
                <c:pt idx="1585">
                  <c:v>103.98399999999999</c:v>
                </c:pt>
                <c:pt idx="1586">
                  <c:v>98.471999999999994</c:v>
                </c:pt>
                <c:pt idx="1587">
                  <c:v>98.471999999999994</c:v>
                </c:pt>
                <c:pt idx="1588">
                  <c:v>98.471999999999994</c:v>
                </c:pt>
                <c:pt idx="1589">
                  <c:v>93.622</c:v>
                </c:pt>
                <c:pt idx="1590">
                  <c:v>90.421000000000006</c:v>
                </c:pt>
                <c:pt idx="1591">
                  <c:v>92.864000000000004</c:v>
                </c:pt>
                <c:pt idx="1592">
                  <c:v>103.25</c:v>
                </c:pt>
                <c:pt idx="1593">
                  <c:v>94.698999999999998</c:v>
                </c:pt>
                <c:pt idx="1594">
                  <c:v>94.698999999999998</c:v>
                </c:pt>
                <c:pt idx="1595">
                  <c:v>94.698999999999998</c:v>
                </c:pt>
                <c:pt idx="1596">
                  <c:v>95.796000000000006</c:v>
                </c:pt>
                <c:pt idx="1597">
                  <c:v>95.656999999999996</c:v>
                </c:pt>
                <c:pt idx="1598">
                  <c:v>97.003</c:v>
                </c:pt>
                <c:pt idx="1599">
                  <c:v>94.125</c:v>
                </c:pt>
                <c:pt idx="1600">
                  <c:v>89.194000000000003</c:v>
                </c:pt>
                <c:pt idx="1601">
                  <c:v>89.194000000000003</c:v>
                </c:pt>
                <c:pt idx="1602">
                  <c:v>89.194000000000003</c:v>
                </c:pt>
                <c:pt idx="1603">
                  <c:v>82.917000000000002</c:v>
                </c:pt>
                <c:pt idx="1604">
                  <c:v>84.882000000000005</c:v>
                </c:pt>
                <c:pt idx="1605">
                  <c:v>85.382999999999996</c:v>
                </c:pt>
                <c:pt idx="1606">
                  <c:v>85.406999999999996</c:v>
                </c:pt>
                <c:pt idx="1607">
                  <c:v>85.730999999999995</c:v>
                </c:pt>
                <c:pt idx="1608">
                  <c:v>85.730999999999995</c:v>
                </c:pt>
                <c:pt idx="1609">
                  <c:v>85.730999999999995</c:v>
                </c:pt>
                <c:pt idx="1610">
                  <c:v>90.885999999999996</c:v>
                </c:pt>
                <c:pt idx="1611">
                  <c:v>92.870999999999995</c:v>
                </c:pt>
                <c:pt idx="1612">
                  <c:v>84.394999999999996</c:v>
                </c:pt>
                <c:pt idx="1613">
                  <c:v>84.394999999999996</c:v>
                </c:pt>
                <c:pt idx="1614">
                  <c:v>84.394999999999996</c:v>
                </c:pt>
                <c:pt idx="1615">
                  <c:v>84.394999999999996</c:v>
                </c:pt>
                <c:pt idx="1616">
                  <c:v>84.394999999999996</c:v>
                </c:pt>
                <c:pt idx="1617">
                  <c:v>81.197000000000003</c:v>
                </c:pt>
                <c:pt idx="1618">
                  <c:v>80.183999999999997</c:v>
                </c:pt>
                <c:pt idx="1619">
                  <c:v>79.201999999999998</c:v>
                </c:pt>
                <c:pt idx="1620">
                  <c:v>85.519000000000005</c:v>
                </c:pt>
                <c:pt idx="1621">
                  <c:v>83.262</c:v>
                </c:pt>
                <c:pt idx="1622">
                  <c:v>83.262</c:v>
                </c:pt>
                <c:pt idx="1623">
                  <c:v>83.262</c:v>
                </c:pt>
                <c:pt idx="1624">
                  <c:v>83.298000000000002</c:v>
                </c:pt>
                <c:pt idx="1625">
                  <c:v>93.376000000000005</c:v>
                </c:pt>
                <c:pt idx="1626">
                  <c:v>106.39700000000001</c:v>
                </c:pt>
                <c:pt idx="1627">
                  <c:v>136.40799999999999</c:v>
                </c:pt>
                <c:pt idx="1628">
                  <c:v>122.05800000000001</c:v>
                </c:pt>
                <c:pt idx="1629">
                  <c:v>122.05800000000001</c:v>
                </c:pt>
                <c:pt idx="1630">
                  <c:v>122.05800000000001</c:v>
                </c:pt>
                <c:pt idx="1631">
                  <c:v>124.004</c:v>
                </c:pt>
                <c:pt idx="1632">
                  <c:v>125.56</c:v>
                </c:pt>
                <c:pt idx="1633">
                  <c:v>129.5</c:v>
                </c:pt>
                <c:pt idx="1634">
                  <c:v>135.821</c:v>
                </c:pt>
                <c:pt idx="1635">
                  <c:v>134.72999999999999</c:v>
                </c:pt>
                <c:pt idx="1636">
                  <c:v>134.72999999999999</c:v>
                </c:pt>
                <c:pt idx="1637">
                  <c:v>134.72999999999999</c:v>
                </c:pt>
                <c:pt idx="1638">
                  <c:v>134.99799999999999</c:v>
                </c:pt>
                <c:pt idx="1639">
                  <c:v>133.64699999999999</c:v>
                </c:pt>
                <c:pt idx="1640">
                  <c:v>143.166</c:v>
                </c:pt>
                <c:pt idx="1641">
                  <c:v>154.69800000000001</c:v>
                </c:pt>
                <c:pt idx="1642">
                  <c:v>151.29</c:v>
                </c:pt>
                <c:pt idx="1643">
                  <c:v>151.29</c:v>
                </c:pt>
                <c:pt idx="1644">
                  <c:v>151.29</c:v>
                </c:pt>
                <c:pt idx="1645">
                  <c:v>167.97300000000001</c:v>
                </c:pt>
                <c:pt idx="1646">
                  <c:v>178.464</c:v>
                </c:pt>
                <c:pt idx="1647">
                  <c:v>172.13</c:v>
                </c:pt>
                <c:pt idx="1648">
                  <c:v>187.816</c:v>
                </c:pt>
                <c:pt idx="1649">
                  <c:v>183.19800000000001</c:v>
                </c:pt>
                <c:pt idx="1650">
                  <c:v>183.19800000000001</c:v>
                </c:pt>
                <c:pt idx="1651">
                  <c:v>183.19800000000001</c:v>
                </c:pt>
                <c:pt idx="1652">
                  <c:v>174.084</c:v>
                </c:pt>
                <c:pt idx="1653">
                  <c:v>177.64599999999999</c:v>
                </c:pt>
                <c:pt idx="1654">
                  <c:v>186.25299999999999</c:v>
                </c:pt>
                <c:pt idx="1655">
                  <c:v>181.846</c:v>
                </c:pt>
                <c:pt idx="1656">
                  <c:v>168.345</c:v>
                </c:pt>
                <c:pt idx="1657">
                  <c:v>168.345</c:v>
                </c:pt>
                <c:pt idx="1658">
                  <c:v>168.345</c:v>
                </c:pt>
                <c:pt idx="1659">
                  <c:v>164.51599999999999</c:v>
                </c:pt>
                <c:pt idx="1660">
                  <c:v>166.09200000000001</c:v>
                </c:pt>
                <c:pt idx="1661">
                  <c:v>163.67099999999999</c:v>
                </c:pt>
                <c:pt idx="1662">
                  <c:v>155.38300000000001</c:v>
                </c:pt>
                <c:pt idx="1663">
                  <c:v>166.24</c:v>
                </c:pt>
                <c:pt idx="1664">
                  <c:v>166.24</c:v>
                </c:pt>
                <c:pt idx="1665">
                  <c:v>166.24</c:v>
                </c:pt>
                <c:pt idx="1666">
                  <c:v>173.49600000000001</c:v>
                </c:pt>
                <c:pt idx="1667">
                  <c:v>201.429</c:v>
                </c:pt>
                <c:pt idx="1668">
                  <c:v>215.61799999999999</c:v>
                </c:pt>
                <c:pt idx="1669">
                  <c:v>208.851</c:v>
                </c:pt>
                <c:pt idx="1670">
                  <c:v>195.614</c:v>
                </c:pt>
                <c:pt idx="1671">
                  <c:v>195.614</c:v>
                </c:pt>
                <c:pt idx="1672">
                  <c:v>195.614</c:v>
                </c:pt>
                <c:pt idx="1673">
                  <c:v>202.90799999999999</c:v>
                </c:pt>
                <c:pt idx="1674">
                  <c:v>207.22200000000001</c:v>
                </c:pt>
                <c:pt idx="1675">
                  <c:v>205.142</c:v>
                </c:pt>
                <c:pt idx="1676">
                  <c:v>199.04</c:v>
                </c:pt>
                <c:pt idx="1677">
                  <c:v>197.05799999999999</c:v>
                </c:pt>
                <c:pt idx="1678">
                  <c:v>197.05799999999999</c:v>
                </c:pt>
                <c:pt idx="1679">
                  <c:v>197.05799999999999</c:v>
                </c:pt>
                <c:pt idx="1680">
                  <c:v>196.09800000000001</c:v>
                </c:pt>
                <c:pt idx="1681">
                  <c:v>190.91300000000001</c:v>
                </c:pt>
                <c:pt idx="1682">
                  <c:v>204.01400000000001</c:v>
                </c:pt>
                <c:pt idx="1683">
                  <c:v>210.76300000000001</c:v>
                </c:pt>
                <c:pt idx="1684">
                  <c:v>204.15</c:v>
                </c:pt>
                <c:pt idx="1685">
                  <c:v>204.15</c:v>
                </c:pt>
                <c:pt idx="1686">
                  <c:v>204.15</c:v>
                </c:pt>
                <c:pt idx="1687">
                  <c:v>213.83199999999999</c:v>
                </c:pt>
                <c:pt idx="1688">
                  <c:v>236.197</c:v>
                </c:pt>
                <c:pt idx="1689">
                  <c:v>230.857</c:v>
                </c:pt>
                <c:pt idx="1690">
                  <c:v>235.01300000000001</c:v>
                </c:pt>
                <c:pt idx="1691">
                  <c:v>244.346</c:v>
                </c:pt>
                <c:pt idx="1692">
                  <c:v>244.346</c:v>
                </c:pt>
                <c:pt idx="1693">
                  <c:v>244.346</c:v>
                </c:pt>
                <c:pt idx="1694">
                  <c:v>281.99400000000003</c:v>
                </c:pt>
                <c:pt idx="1695">
                  <c:v>269.74799999999999</c:v>
                </c:pt>
                <c:pt idx="1696">
                  <c:v>285.72500000000002</c:v>
                </c:pt>
                <c:pt idx="1697">
                  <c:v>311.89800000000002</c:v>
                </c:pt>
                <c:pt idx="1698">
                  <c:v>311.47000000000003</c:v>
                </c:pt>
                <c:pt idx="1699">
                  <c:v>311.47000000000003</c:v>
                </c:pt>
                <c:pt idx="1700">
                  <c:v>311.47000000000003</c:v>
                </c:pt>
                <c:pt idx="1701">
                  <c:v>311.47000000000003</c:v>
                </c:pt>
                <c:pt idx="1702">
                  <c:v>263.88200000000001</c:v>
                </c:pt>
                <c:pt idx="1703">
                  <c:v>246.70500000000001</c:v>
                </c:pt>
                <c:pt idx="1704">
                  <c:v>230.458</c:v>
                </c:pt>
                <c:pt idx="1705">
                  <c:v>193.58</c:v>
                </c:pt>
                <c:pt idx="1706">
                  <c:v>193.58</c:v>
                </c:pt>
                <c:pt idx="1707">
                  <c:v>193.58</c:v>
                </c:pt>
                <c:pt idx="1708">
                  <c:v>240.494</c:v>
                </c:pt>
                <c:pt idx="1709">
                  <c:v>215.87799999999999</c:v>
                </c:pt>
                <c:pt idx="1710">
                  <c:v>221.602</c:v>
                </c:pt>
                <c:pt idx="1711">
                  <c:v>199.87899999999999</c:v>
                </c:pt>
                <c:pt idx="1712">
                  <c:v>195.05699999999999</c:v>
                </c:pt>
                <c:pt idx="1713">
                  <c:v>195.05699999999999</c:v>
                </c:pt>
                <c:pt idx="1714">
                  <c:v>195.05699999999999</c:v>
                </c:pt>
                <c:pt idx="1715">
                  <c:v>187.59</c:v>
                </c:pt>
                <c:pt idx="1716">
                  <c:v>190.30799999999999</c:v>
                </c:pt>
                <c:pt idx="1717">
                  <c:v>210.91900000000001</c:v>
                </c:pt>
                <c:pt idx="1718">
                  <c:v>212.55199999999999</c:v>
                </c:pt>
                <c:pt idx="1719">
                  <c:v>168.47499999999999</c:v>
                </c:pt>
                <c:pt idx="1720">
                  <c:v>168.47499999999999</c:v>
                </c:pt>
                <c:pt idx="1721">
                  <c:v>168.47499999999999</c:v>
                </c:pt>
                <c:pt idx="1722">
                  <c:v>166.00800000000001</c:v>
                </c:pt>
                <c:pt idx="1723">
                  <c:v>171.024</c:v>
                </c:pt>
                <c:pt idx="1724">
                  <c:v>186.12799999999999</c:v>
                </c:pt>
                <c:pt idx="1725">
                  <c:v>177.86199999999999</c:v>
                </c:pt>
                <c:pt idx="1726">
                  <c:v>169.054</c:v>
                </c:pt>
                <c:pt idx="1727">
                  <c:v>169.054</c:v>
                </c:pt>
                <c:pt idx="1728">
                  <c:v>169.054</c:v>
                </c:pt>
                <c:pt idx="1729">
                  <c:v>166.84299999999999</c:v>
                </c:pt>
                <c:pt idx="1730">
                  <c:v>188.721</c:v>
                </c:pt>
                <c:pt idx="1731">
                  <c:v>199.45599999999999</c:v>
                </c:pt>
                <c:pt idx="1732">
                  <c:v>183.523</c:v>
                </c:pt>
                <c:pt idx="1733">
                  <c:v>162.87</c:v>
                </c:pt>
                <c:pt idx="1734">
                  <c:v>162.87</c:v>
                </c:pt>
                <c:pt idx="1735">
                  <c:v>162.87</c:v>
                </c:pt>
                <c:pt idx="1736">
                  <c:v>138.18199999999999</c:v>
                </c:pt>
                <c:pt idx="1737">
                  <c:v>112.452</c:v>
                </c:pt>
                <c:pt idx="1738">
                  <c:v>97.515000000000001</c:v>
                </c:pt>
                <c:pt idx="1739">
                  <c:v>128.98599999999999</c:v>
                </c:pt>
                <c:pt idx="1740">
                  <c:v>126.65600000000001</c:v>
                </c:pt>
                <c:pt idx="1741">
                  <c:v>126.65600000000001</c:v>
                </c:pt>
                <c:pt idx="1742">
                  <c:v>126.65600000000001</c:v>
                </c:pt>
                <c:pt idx="1743">
                  <c:v>109.681</c:v>
                </c:pt>
                <c:pt idx="1744">
                  <c:v>111.215</c:v>
                </c:pt>
                <c:pt idx="1745">
                  <c:v>110.29600000000001</c:v>
                </c:pt>
                <c:pt idx="1746">
                  <c:v>100.21299999999999</c:v>
                </c:pt>
                <c:pt idx="1747">
                  <c:v>74.84</c:v>
                </c:pt>
                <c:pt idx="1748">
                  <c:v>74.84</c:v>
                </c:pt>
                <c:pt idx="1749">
                  <c:v>74.84</c:v>
                </c:pt>
                <c:pt idx="1750">
                  <c:v>65.655000000000001</c:v>
                </c:pt>
                <c:pt idx="1751">
                  <c:v>62.500999999999998</c:v>
                </c:pt>
                <c:pt idx="1752">
                  <c:v>74.156999999999996</c:v>
                </c:pt>
                <c:pt idx="1753">
                  <c:v>67.239999999999995</c:v>
                </c:pt>
                <c:pt idx="1754">
                  <c:v>52.848999999999997</c:v>
                </c:pt>
                <c:pt idx="1755">
                  <c:v>52.848999999999997</c:v>
                </c:pt>
                <c:pt idx="1756">
                  <c:v>52.848999999999997</c:v>
                </c:pt>
                <c:pt idx="1757">
                  <c:v>37.652000000000001</c:v>
                </c:pt>
                <c:pt idx="1758">
                  <c:v>44.247999999999998</c:v>
                </c:pt>
                <c:pt idx="1759">
                  <c:v>55.094000000000001</c:v>
                </c:pt>
                <c:pt idx="1760">
                  <c:v>48.277000000000001</c:v>
                </c:pt>
                <c:pt idx="1761">
                  <c:v>44.948</c:v>
                </c:pt>
                <c:pt idx="1762">
                  <c:v>44.948</c:v>
                </c:pt>
                <c:pt idx="1763">
                  <c:v>44.948</c:v>
                </c:pt>
                <c:pt idx="1764">
                  <c:v>44.542999999999999</c:v>
                </c:pt>
                <c:pt idx="1765">
                  <c:v>31.800999999999998</c:v>
                </c:pt>
                <c:pt idx="1766">
                  <c:v>48.384999999999998</c:v>
                </c:pt>
                <c:pt idx="1767">
                  <c:v>79.494</c:v>
                </c:pt>
                <c:pt idx="1768">
                  <c:v>64.176000000000002</c:v>
                </c:pt>
                <c:pt idx="1769">
                  <c:v>64.176000000000002</c:v>
                </c:pt>
                <c:pt idx="1770">
                  <c:v>64.176000000000002</c:v>
                </c:pt>
                <c:pt idx="1771">
                  <c:v>63.146999999999998</c:v>
                </c:pt>
                <c:pt idx="1772">
                  <c:v>88.706000000000003</c:v>
                </c:pt>
                <c:pt idx="1773">
                  <c:v>97.691999999999993</c:v>
                </c:pt>
                <c:pt idx="1774">
                  <c:v>87.238</c:v>
                </c:pt>
                <c:pt idx="1775">
                  <c:v>76.846000000000004</c:v>
                </c:pt>
                <c:pt idx="1776">
                  <c:v>76.846000000000004</c:v>
                </c:pt>
                <c:pt idx="1777">
                  <c:v>76.846000000000004</c:v>
                </c:pt>
                <c:pt idx="1778">
                  <c:v>104.246</c:v>
                </c:pt>
                <c:pt idx="1779">
                  <c:v>118</c:v>
                </c:pt>
                <c:pt idx="1780">
                  <c:v>108.491</c:v>
                </c:pt>
                <c:pt idx="1781">
                  <c:v>101.562</c:v>
                </c:pt>
                <c:pt idx="1782">
                  <c:v>108.879</c:v>
                </c:pt>
                <c:pt idx="1783">
                  <c:v>108.879</c:v>
                </c:pt>
                <c:pt idx="1784">
                  <c:v>108.879</c:v>
                </c:pt>
                <c:pt idx="1785">
                  <c:v>113.866</c:v>
                </c:pt>
                <c:pt idx="1786">
                  <c:v>115.31399999999999</c:v>
                </c:pt>
                <c:pt idx="1787">
                  <c:v>124.876</c:v>
                </c:pt>
                <c:pt idx="1788">
                  <c:v>121.788</c:v>
                </c:pt>
                <c:pt idx="1789">
                  <c:v>122.13800000000001</c:v>
                </c:pt>
                <c:pt idx="1790">
                  <c:v>122.13800000000001</c:v>
                </c:pt>
                <c:pt idx="1791">
                  <c:v>122.13800000000001</c:v>
                </c:pt>
                <c:pt idx="1792">
                  <c:v>122.94</c:v>
                </c:pt>
                <c:pt idx="1793">
                  <c:v>131.74100000000001</c:v>
                </c:pt>
                <c:pt idx="1794">
                  <c:v>144.339</c:v>
                </c:pt>
                <c:pt idx="1795">
                  <c:v>145.23500000000001</c:v>
                </c:pt>
                <c:pt idx="1796">
                  <c:v>133.87200000000001</c:v>
                </c:pt>
                <c:pt idx="1797">
                  <c:v>133.87200000000001</c:v>
                </c:pt>
                <c:pt idx="1798">
                  <c:v>133.87200000000001</c:v>
                </c:pt>
                <c:pt idx="1799">
                  <c:v>136.58799999999999</c:v>
                </c:pt>
                <c:pt idx="1800">
                  <c:v>137.87799999999999</c:v>
                </c:pt>
                <c:pt idx="1801">
                  <c:v>144.822</c:v>
                </c:pt>
                <c:pt idx="1802">
                  <c:v>145.79300000000001</c:v>
                </c:pt>
                <c:pt idx="1803">
                  <c:v>141.00899999999999</c:v>
                </c:pt>
                <c:pt idx="1804">
                  <c:v>141.00899999999999</c:v>
                </c:pt>
                <c:pt idx="1805">
                  <c:v>141.00899999999999</c:v>
                </c:pt>
                <c:pt idx="1806">
                  <c:v>138.26599999999999</c:v>
                </c:pt>
                <c:pt idx="1807">
                  <c:v>140.20400000000001</c:v>
                </c:pt>
                <c:pt idx="1808">
                  <c:v>132.899</c:v>
                </c:pt>
                <c:pt idx="1809">
                  <c:v>135.05699999999999</c:v>
                </c:pt>
                <c:pt idx="1810">
                  <c:v>122.657</c:v>
                </c:pt>
                <c:pt idx="1811">
                  <c:v>122.657</c:v>
                </c:pt>
                <c:pt idx="1812">
                  <c:v>122.657</c:v>
                </c:pt>
                <c:pt idx="1813">
                  <c:v>107.095</c:v>
                </c:pt>
                <c:pt idx="1814">
                  <c:v>104.383</c:v>
                </c:pt>
                <c:pt idx="1815">
                  <c:v>96.971999999999994</c:v>
                </c:pt>
                <c:pt idx="1816">
                  <c:v>89.980999999999995</c:v>
                </c:pt>
                <c:pt idx="1817">
                  <c:v>82.281000000000006</c:v>
                </c:pt>
                <c:pt idx="1818">
                  <c:v>82.281000000000006</c:v>
                </c:pt>
                <c:pt idx="1819">
                  <c:v>82.281000000000006</c:v>
                </c:pt>
                <c:pt idx="1820">
                  <c:v>82.281000000000006</c:v>
                </c:pt>
                <c:pt idx="1821">
                  <c:v>82.281000000000006</c:v>
                </c:pt>
                <c:pt idx="1822">
                  <c:v>76.783000000000001</c:v>
                </c:pt>
                <c:pt idx="1823">
                  <c:v>80.578999999999994</c:v>
                </c:pt>
                <c:pt idx="1824">
                  <c:v>76.260999999999996</c:v>
                </c:pt>
                <c:pt idx="1825">
                  <c:v>76.260999999999996</c:v>
                </c:pt>
                <c:pt idx="1826">
                  <c:v>76.260999999999996</c:v>
                </c:pt>
                <c:pt idx="1827">
                  <c:v>76.260999999999996</c:v>
                </c:pt>
                <c:pt idx="1828">
                  <c:v>72.087999999999994</c:v>
                </c:pt>
                <c:pt idx="1829">
                  <c:v>66.944999999999993</c:v>
                </c:pt>
                <c:pt idx="1830">
                  <c:v>65.938000000000002</c:v>
                </c:pt>
                <c:pt idx="1831">
                  <c:v>71.408000000000001</c:v>
                </c:pt>
                <c:pt idx="1832">
                  <c:v>71.408000000000001</c:v>
                </c:pt>
                <c:pt idx="1833">
                  <c:v>71.408000000000001</c:v>
                </c:pt>
                <c:pt idx="1834">
                  <c:v>71.790000000000006</c:v>
                </c:pt>
                <c:pt idx="1835">
                  <c:v>72.088999999999999</c:v>
                </c:pt>
                <c:pt idx="1836">
                  <c:v>67.734999999999999</c:v>
                </c:pt>
                <c:pt idx="1837">
                  <c:v>68.602999999999994</c:v>
                </c:pt>
                <c:pt idx="1838">
                  <c:v>66.442999999999998</c:v>
                </c:pt>
                <c:pt idx="1839">
                  <c:v>66.442999999999998</c:v>
                </c:pt>
                <c:pt idx="1840">
                  <c:v>66.442999999999998</c:v>
                </c:pt>
                <c:pt idx="1841">
                  <c:v>58.170999999999999</c:v>
                </c:pt>
                <c:pt idx="1842">
                  <c:v>60.256</c:v>
                </c:pt>
                <c:pt idx="1843">
                  <c:v>64.421999999999997</c:v>
                </c:pt>
                <c:pt idx="1844">
                  <c:v>64.033000000000001</c:v>
                </c:pt>
                <c:pt idx="1845">
                  <c:v>68.221000000000004</c:v>
                </c:pt>
                <c:pt idx="1846">
                  <c:v>68.221000000000004</c:v>
                </c:pt>
                <c:pt idx="1847">
                  <c:v>68.221000000000004</c:v>
                </c:pt>
                <c:pt idx="1848">
                  <c:v>70.308000000000007</c:v>
                </c:pt>
                <c:pt idx="1849">
                  <c:v>64.417000000000002</c:v>
                </c:pt>
                <c:pt idx="1850">
                  <c:v>61.06</c:v>
                </c:pt>
                <c:pt idx="1851">
                  <c:v>61.15</c:v>
                </c:pt>
                <c:pt idx="1852">
                  <c:v>58.454999999999998</c:v>
                </c:pt>
                <c:pt idx="1853">
                  <c:v>58.454999999999998</c:v>
                </c:pt>
                <c:pt idx="1854">
                  <c:v>58.454999999999998</c:v>
                </c:pt>
                <c:pt idx="1855">
                  <c:v>59.78</c:v>
                </c:pt>
                <c:pt idx="1856">
                  <c:v>60.347999999999999</c:v>
                </c:pt>
                <c:pt idx="1857">
                  <c:v>61.378</c:v>
                </c:pt>
                <c:pt idx="1858">
                  <c:v>58.716999999999999</c:v>
                </c:pt>
                <c:pt idx="1859">
                  <c:v>60.914999999999999</c:v>
                </c:pt>
                <c:pt idx="1860">
                  <c:v>60.914999999999999</c:v>
                </c:pt>
                <c:pt idx="1861">
                  <c:v>60.914999999999999</c:v>
                </c:pt>
                <c:pt idx="1862">
                  <c:v>61.024999999999999</c:v>
                </c:pt>
                <c:pt idx="1863">
                  <c:v>60.003999999999998</c:v>
                </c:pt>
                <c:pt idx="1864">
                  <c:v>56.994999999999997</c:v>
                </c:pt>
                <c:pt idx="1865">
                  <c:v>56.615000000000002</c:v>
                </c:pt>
                <c:pt idx="1866">
                  <c:v>55.912999999999997</c:v>
                </c:pt>
                <c:pt idx="1867">
                  <c:v>55.912999999999997</c:v>
                </c:pt>
                <c:pt idx="1868">
                  <c:v>55.912999999999997</c:v>
                </c:pt>
                <c:pt idx="1869">
                  <c:v>54.406999999999996</c:v>
                </c:pt>
                <c:pt idx="1870">
                  <c:v>54.893000000000001</c:v>
                </c:pt>
                <c:pt idx="1871">
                  <c:v>55.935000000000002</c:v>
                </c:pt>
                <c:pt idx="1872">
                  <c:v>54.366</c:v>
                </c:pt>
                <c:pt idx="1873">
                  <c:v>51.284999999999997</c:v>
                </c:pt>
                <c:pt idx="1874">
                  <c:v>51.284999999999997</c:v>
                </c:pt>
                <c:pt idx="1875">
                  <c:v>51.284999999999997</c:v>
                </c:pt>
                <c:pt idx="1876">
                  <c:v>52.052999999999997</c:v>
                </c:pt>
                <c:pt idx="1877">
                  <c:v>50.161999999999999</c:v>
                </c:pt>
                <c:pt idx="1878">
                  <c:v>51.436</c:v>
                </c:pt>
                <c:pt idx="1879">
                  <c:v>51.503</c:v>
                </c:pt>
                <c:pt idx="1880">
                  <c:v>53.597000000000001</c:v>
                </c:pt>
                <c:pt idx="1881">
                  <c:v>53.597000000000001</c:v>
                </c:pt>
                <c:pt idx="1882">
                  <c:v>53.597000000000001</c:v>
                </c:pt>
                <c:pt idx="1883">
                  <c:v>51.378</c:v>
                </c:pt>
                <c:pt idx="1884">
                  <c:v>49.773000000000003</c:v>
                </c:pt>
                <c:pt idx="1885">
                  <c:v>50.18</c:v>
                </c:pt>
                <c:pt idx="1886">
                  <c:v>49.756</c:v>
                </c:pt>
                <c:pt idx="1887">
                  <c:v>47.654000000000003</c:v>
                </c:pt>
                <c:pt idx="1888">
                  <c:v>47.654000000000003</c:v>
                </c:pt>
                <c:pt idx="1889">
                  <c:v>47.654000000000003</c:v>
                </c:pt>
                <c:pt idx="1890">
                  <c:v>44.603999999999999</c:v>
                </c:pt>
                <c:pt idx="1891">
                  <c:v>44.597999999999999</c:v>
                </c:pt>
                <c:pt idx="1892">
                  <c:v>44.36</c:v>
                </c:pt>
                <c:pt idx="1893">
                  <c:v>42.317</c:v>
                </c:pt>
                <c:pt idx="1894">
                  <c:v>48.465000000000003</c:v>
                </c:pt>
                <c:pt idx="1895">
                  <c:v>48.465000000000003</c:v>
                </c:pt>
                <c:pt idx="1896">
                  <c:v>48.465000000000003</c:v>
                </c:pt>
                <c:pt idx="1897">
                  <c:v>51.459000000000003</c:v>
                </c:pt>
                <c:pt idx="1898">
                  <c:v>47.03</c:v>
                </c:pt>
                <c:pt idx="1899">
                  <c:v>44.74</c:v>
                </c:pt>
                <c:pt idx="1900">
                  <c:v>44.734999999999999</c:v>
                </c:pt>
                <c:pt idx="1901">
                  <c:v>44.749000000000002</c:v>
                </c:pt>
                <c:pt idx="1902">
                  <c:v>44.749000000000002</c:v>
                </c:pt>
                <c:pt idx="1903">
                  <c:v>44.749000000000002</c:v>
                </c:pt>
                <c:pt idx="1904">
                  <c:v>41.845999999999997</c:v>
                </c:pt>
                <c:pt idx="1905">
                  <c:v>42.186999999999998</c:v>
                </c:pt>
                <c:pt idx="1906">
                  <c:v>42.537999999999997</c:v>
                </c:pt>
                <c:pt idx="1907">
                  <c:v>43.697000000000003</c:v>
                </c:pt>
                <c:pt idx="1908">
                  <c:v>43.523000000000003</c:v>
                </c:pt>
                <c:pt idx="1909">
                  <c:v>43.523000000000003</c:v>
                </c:pt>
                <c:pt idx="1910">
                  <c:v>43.523000000000003</c:v>
                </c:pt>
                <c:pt idx="1911">
                  <c:v>44.652999999999999</c:v>
                </c:pt>
                <c:pt idx="1912">
                  <c:v>44.435000000000002</c:v>
                </c:pt>
                <c:pt idx="1913">
                  <c:v>44.304000000000002</c:v>
                </c:pt>
                <c:pt idx="1914">
                  <c:v>43.968000000000004</c:v>
                </c:pt>
                <c:pt idx="1915">
                  <c:v>47.921999999999997</c:v>
                </c:pt>
                <c:pt idx="1916">
                  <c:v>47.921999999999997</c:v>
                </c:pt>
                <c:pt idx="1917">
                  <c:v>47.921999999999997</c:v>
                </c:pt>
                <c:pt idx="1918">
                  <c:v>52.023000000000003</c:v>
                </c:pt>
                <c:pt idx="1919">
                  <c:v>50.411999999999999</c:v>
                </c:pt>
                <c:pt idx="1920">
                  <c:v>49.51</c:v>
                </c:pt>
                <c:pt idx="1921">
                  <c:v>45.917000000000002</c:v>
                </c:pt>
                <c:pt idx="1922">
                  <c:v>45.917000000000002</c:v>
                </c:pt>
                <c:pt idx="1923">
                  <c:v>45.917000000000002</c:v>
                </c:pt>
                <c:pt idx="1924">
                  <c:v>45.917000000000002</c:v>
                </c:pt>
                <c:pt idx="1925">
                  <c:v>45.917000000000002</c:v>
                </c:pt>
                <c:pt idx="1926">
                  <c:v>46.414999999999999</c:v>
                </c:pt>
                <c:pt idx="1927">
                  <c:v>46.890999999999998</c:v>
                </c:pt>
                <c:pt idx="1928">
                  <c:v>45.622999999999998</c:v>
                </c:pt>
                <c:pt idx="1929">
                  <c:v>44.238999999999997</c:v>
                </c:pt>
                <c:pt idx="1930">
                  <c:v>44.238999999999997</c:v>
                </c:pt>
                <c:pt idx="1931">
                  <c:v>44.238999999999997</c:v>
                </c:pt>
                <c:pt idx="1932">
                  <c:v>44.973999999999997</c:v>
                </c:pt>
                <c:pt idx="1933">
                  <c:v>45.253999999999998</c:v>
                </c:pt>
                <c:pt idx="1934">
                  <c:v>44.801000000000002</c:v>
                </c:pt>
                <c:pt idx="1935">
                  <c:v>43.622</c:v>
                </c:pt>
              </c:numCache>
            </c:numRef>
          </c:val>
          <c:smooth val="0"/>
          <c:extLst>
            <c:ext xmlns:c16="http://schemas.microsoft.com/office/drawing/2014/chart" uri="{C3380CC4-5D6E-409C-BE32-E72D297353CC}">
              <c16:uniqueId val="{00000001-7E38-45D5-B276-937363D27DD8}"/>
            </c:ext>
          </c:extLst>
        </c:ser>
        <c:ser>
          <c:idx val="2"/>
          <c:order val="2"/>
          <c:tx>
            <c:strRef>
              <c:f>Sheet1!$D$1</c:f>
              <c:strCache>
                <c:ptCount val="1"/>
                <c:pt idx="0">
                  <c:v>Spain</c:v>
                </c:pt>
              </c:strCache>
            </c:strRef>
          </c:tx>
          <c:spPr>
            <a:ln w="28575" cap="rnd">
              <a:no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Sheet1!$D$2:$D$1937</c:f>
              <c:numCache>
                <c:formatCode>General</c:formatCode>
                <c:ptCount val="1936"/>
                <c:pt idx="533" formatCode="0.00">
                  <c:v>12.95</c:v>
                </c:pt>
                <c:pt idx="534" formatCode="0.00">
                  <c:v>13.15</c:v>
                </c:pt>
                <c:pt idx="535" formatCode="0.00">
                  <c:v>13.074999999999999</c:v>
                </c:pt>
                <c:pt idx="536" formatCode="0.00">
                  <c:v>12.95</c:v>
                </c:pt>
                <c:pt idx="537" formatCode="0.00">
                  <c:v>12.95</c:v>
                </c:pt>
                <c:pt idx="538" formatCode="0.00">
                  <c:v>12.95</c:v>
                </c:pt>
                <c:pt idx="539" formatCode="0.00">
                  <c:v>13</c:v>
                </c:pt>
                <c:pt idx="540" formatCode="0.00">
                  <c:v>13</c:v>
                </c:pt>
                <c:pt idx="541" formatCode="0.00">
                  <c:v>13</c:v>
                </c:pt>
                <c:pt idx="542" formatCode="0.00">
                  <c:v>13.6</c:v>
                </c:pt>
                <c:pt idx="543" formatCode="0.00">
                  <c:v>12.5</c:v>
                </c:pt>
                <c:pt idx="544" formatCode="0.00">
                  <c:v>12.5</c:v>
                </c:pt>
                <c:pt idx="545" formatCode="0.00">
                  <c:v>12.5</c:v>
                </c:pt>
                <c:pt idx="546" formatCode="0.00">
                  <c:v>12.5</c:v>
                </c:pt>
                <c:pt idx="547" formatCode="0.00">
                  <c:v>12.5</c:v>
                </c:pt>
                <c:pt idx="548" formatCode="0.00">
                  <c:v>12.5</c:v>
                </c:pt>
                <c:pt idx="549" formatCode="0.00">
                  <c:v>12.5</c:v>
                </c:pt>
                <c:pt idx="550" formatCode="0.00">
                  <c:v>12.5</c:v>
                </c:pt>
                <c:pt idx="551" formatCode="0.00">
                  <c:v>12.5</c:v>
                </c:pt>
                <c:pt idx="552" formatCode="0.00">
                  <c:v>12.5</c:v>
                </c:pt>
                <c:pt idx="553" formatCode="0.00">
                  <c:v>12.5</c:v>
                </c:pt>
                <c:pt idx="554" formatCode="0.00">
                  <c:v>12.5</c:v>
                </c:pt>
                <c:pt idx="555" formatCode="0.00">
                  <c:v>12.5</c:v>
                </c:pt>
                <c:pt idx="556" formatCode="0.00">
                  <c:v>12.5</c:v>
                </c:pt>
                <c:pt idx="557" formatCode="0.00">
                  <c:v>14.15</c:v>
                </c:pt>
                <c:pt idx="558" formatCode="0.00">
                  <c:v>14.15</c:v>
                </c:pt>
                <c:pt idx="559" formatCode="0.00">
                  <c:v>14.15</c:v>
                </c:pt>
                <c:pt idx="560" formatCode="0.00">
                  <c:v>15.5</c:v>
                </c:pt>
                <c:pt idx="561" formatCode="0.00">
                  <c:v>15.5</c:v>
                </c:pt>
                <c:pt idx="562" formatCode="0.00">
                  <c:v>15.5</c:v>
                </c:pt>
                <c:pt idx="563" formatCode="0.00">
                  <c:v>15</c:v>
                </c:pt>
                <c:pt idx="564" formatCode="0.00">
                  <c:v>14</c:v>
                </c:pt>
                <c:pt idx="565" formatCode="0.00">
                  <c:v>14</c:v>
                </c:pt>
                <c:pt idx="566" formatCode="0.00">
                  <c:v>14</c:v>
                </c:pt>
                <c:pt idx="567" formatCode="0.00">
                  <c:v>15.72</c:v>
                </c:pt>
                <c:pt idx="568" formatCode="0.00">
                  <c:v>15.725</c:v>
                </c:pt>
                <c:pt idx="569" formatCode="0.00">
                  <c:v>13.7</c:v>
                </c:pt>
                <c:pt idx="570" formatCode="0.00">
                  <c:v>14</c:v>
                </c:pt>
                <c:pt idx="571" formatCode="0.00">
                  <c:v>13.04</c:v>
                </c:pt>
                <c:pt idx="572" formatCode="0.00">
                  <c:v>13.04</c:v>
                </c:pt>
                <c:pt idx="573" formatCode="0.00">
                  <c:v>13.04</c:v>
                </c:pt>
                <c:pt idx="574" formatCode="0.00">
                  <c:v>13.9</c:v>
                </c:pt>
                <c:pt idx="575" formatCode="0.00">
                  <c:v>12.45</c:v>
                </c:pt>
                <c:pt idx="576" formatCode="0.00">
                  <c:v>11.75</c:v>
                </c:pt>
                <c:pt idx="577" formatCode="0.00">
                  <c:v>12</c:v>
                </c:pt>
                <c:pt idx="578" formatCode="0.00">
                  <c:v>12.36</c:v>
                </c:pt>
                <c:pt idx="579" formatCode="0.00">
                  <c:v>12.36</c:v>
                </c:pt>
                <c:pt idx="580" formatCode="0.00">
                  <c:v>12.36</c:v>
                </c:pt>
                <c:pt idx="581" formatCode="0.00">
                  <c:v>14</c:v>
                </c:pt>
                <c:pt idx="582" formatCode="0.00">
                  <c:v>13.3</c:v>
                </c:pt>
                <c:pt idx="583" formatCode="0.00">
                  <c:v>13.3</c:v>
                </c:pt>
                <c:pt idx="584" formatCode="0.00">
                  <c:v>13.1</c:v>
                </c:pt>
                <c:pt idx="585" formatCode="0.00">
                  <c:v>11</c:v>
                </c:pt>
                <c:pt idx="586" formatCode="0.00">
                  <c:v>11</c:v>
                </c:pt>
                <c:pt idx="587" formatCode="0.00">
                  <c:v>11</c:v>
                </c:pt>
                <c:pt idx="588" formatCode="0.00">
                  <c:v>11.2</c:v>
                </c:pt>
                <c:pt idx="589" formatCode="0.00">
                  <c:v>11.45</c:v>
                </c:pt>
                <c:pt idx="590" formatCode="0.00">
                  <c:v>11.4</c:v>
                </c:pt>
                <c:pt idx="591" formatCode="0.00">
                  <c:v>11.85</c:v>
                </c:pt>
                <c:pt idx="592" formatCode="0.00">
                  <c:v>11.85</c:v>
                </c:pt>
                <c:pt idx="593" formatCode="0.00">
                  <c:v>11.85</c:v>
                </c:pt>
                <c:pt idx="594" formatCode="0.00">
                  <c:v>11.85</c:v>
                </c:pt>
                <c:pt idx="595" formatCode="0.00">
                  <c:v>11.85</c:v>
                </c:pt>
                <c:pt idx="596" formatCode="0.00">
                  <c:v>11.15</c:v>
                </c:pt>
                <c:pt idx="597" formatCode="0.00">
                  <c:v>10.95</c:v>
                </c:pt>
                <c:pt idx="598" formatCode="0.00">
                  <c:v>11.1</c:v>
                </c:pt>
                <c:pt idx="599" formatCode="0.00">
                  <c:v>11.1</c:v>
                </c:pt>
                <c:pt idx="600" formatCode="0.00">
                  <c:v>11.1</c:v>
                </c:pt>
                <c:pt idx="601" formatCode="0.00">
                  <c:v>11.1</c:v>
                </c:pt>
                <c:pt idx="602" formatCode="0.00">
                  <c:v>11.1</c:v>
                </c:pt>
                <c:pt idx="603" formatCode="0.00">
                  <c:v>11.2</c:v>
                </c:pt>
                <c:pt idx="604" formatCode="0.00">
                  <c:v>11.2</c:v>
                </c:pt>
                <c:pt idx="605" formatCode="0.00">
                  <c:v>12.9</c:v>
                </c:pt>
                <c:pt idx="606" formatCode="0.00">
                  <c:v>10.9</c:v>
                </c:pt>
                <c:pt idx="607" formatCode="0.00">
                  <c:v>10.9</c:v>
                </c:pt>
                <c:pt idx="608" formatCode="0.00">
                  <c:v>10.9</c:v>
                </c:pt>
                <c:pt idx="609" formatCode="0.00">
                  <c:v>11.125</c:v>
                </c:pt>
                <c:pt idx="610" formatCode="0.00">
                  <c:v>10.95</c:v>
                </c:pt>
                <c:pt idx="611" formatCode="0.00">
                  <c:v>10.85</c:v>
                </c:pt>
                <c:pt idx="612" formatCode="0.00">
                  <c:v>9.85</c:v>
                </c:pt>
                <c:pt idx="613" formatCode="0.00">
                  <c:v>9.85</c:v>
                </c:pt>
                <c:pt idx="614" formatCode="0.00">
                  <c:v>9.85</c:v>
                </c:pt>
                <c:pt idx="615" formatCode="0.00">
                  <c:v>9.85</c:v>
                </c:pt>
                <c:pt idx="616" formatCode="0.00">
                  <c:v>9.85</c:v>
                </c:pt>
                <c:pt idx="617" formatCode="0.00">
                  <c:v>9.85</c:v>
                </c:pt>
                <c:pt idx="618" formatCode="0.00">
                  <c:v>9.85</c:v>
                </c:pt>
                <c:pt idx="619" formatCode="0.00">
                  <c:v>9.85</c:v>
                </c:pt>
                <c:pt idx="620" formatCode="0.00">
                  <c:v>9.85</c:v>
                </c:pt>
                <c:pt idx="621" formatCode="0.00">
                  <c:v>9.85</c:v>
                </c:pt>
                <c:pt idx="622" formatCode="0.00">
                  <c:v>9.85</c:v>
                </c:pt>
                <c:pt idx="623" formatCode="0.00">
                  <c:v>9.85</c:v>
                </c:pt>
                <c:pt idx="624" formatCode="0.00">
                  <c:v>9.85</c:v>
                </c:pt>
                <c:pt idx="625" formatCode="0.00">
                  <c:v>9.85</c:v>
                </c:pt>
                <c:pt idx="626" formatCode="0.00">
                  <c:v>9.85</c:v>
                </c:pt>
                <c:pt idx="627" formatCode="0.00">
                  <c:v>9.85</c:v>
                </c:pt>
                <c:pt idx="628" formatCode="0.00">
                  <c:v>9.85</c:v>
                </c:pt>
                <c:pt idx="629" formatCode="0.00">
                  <c:v>9.85</c:v>
                </c:pt>
                <c:pt idx="630" formatCode="0.00">
                  <c:v>9.85</c:v>
                </c:pt>
                <c:pt idx="631" formatCode="0.00">
                  <c:v>9.85</c:v>
                </c:pt>
                <c:pt idx="632" formatCode="0.00">
                  <c:v>9.85</c:v>
                </c:pt>
                <c:pt idx="633" formatCode="0.00">
                  <c:v>9.85</c:v>
                </c:pt>
                <c:pt idx="634" formatCode="0.00">
                  <c:v>9.85</c:v>
                </c:pt>
                <c:pt idx="635" formatCode="0.00">
                  <c:v>9.85</c:v>
                </c:pt>
                <c:pt idx="636" formatCode="0.00">
                  <c:v>9.85</c:v>
                </c:pt>
                <c:pt idx="637" formatCode="0.00">
                  <c:v>9.85</c:v>
                </c:pt>
                <c:pt idx="638" formatCode="0.00">
                  <c:v>14.2</c:v>
                </c:pt>
                <c:pt idx="639" formatCode="0.00">
                  <c:v>11.55</c:v>
                </c:pt>
                <c:pt idx="640" formatCode="0.00">
                  <c:v>13.2</c:v>
                </c:pt>
                <c:pt idx="641" formatCode="0.00">
                  <c:v>13.4</c:v>
                </c:pt>
                <c:pt idx="642" formatCode="0.00">
                  <c:v>13.4</c:v>
                </c:pt>
                <c:pt idx="643" formatCode="0.00">
                  <c:v>13.4</c:v>
                </c:pt>
                <c:pt idx="644" formatCode="0.00">
                  <c:v>13.4</c:v>
                </c:pt>
                <c:pt idx="645" formatCode="0.00">
                  <c:v>14.6</c:v>
                </c:pt>
                <c:pt idx="646" formatCode="0.00">
                  <c:v>13.31</c:v>
                </c:pt>
                <c:pt idx="647" formatCode="0.00">
                  <c:v>11.8</c:v>
                </c:pt>
                <c:pt idx="648" formatCode="0.00">
                  <c:v>11.21</c:v>
                </c:pt>
                <c:pt idx="649" formatCode="0.00">
                  <c:v>11.21</c:v>
                </c:pt>
                <c:pt idx="650" formatCode="0.00">
                  <c:v>11.21</c:v>
                </c:pt>
                <c:pt idx="651" formatCode="0.00">
                  <c:v>12</c:v>
                </c:pt>
                <c:pt idx="652" formatCode="0.00">
                  <c:v>12.95</c:v>
                </c:pt>
                <c:pt idx="653" formatCode="0.00">
                  <c:v>13.2</c:v>
                </c:pt>
                <c:pt idx="654" formatCode="0.00">
                  <c:v>12.75</c:v>
                </c:pt>
                <c:pt idx="655" formatCode="0.00">
                  <c:v>13</c:v>
                </c:pt>
                <c:pt idx="656" formatCode="0.00">
                  <c:v>13</c:v>
                </c:pt>
                <c:pt idx="657" formatCode="0.00">
                  <c:v>13</c:v>
                </c:pt>
                <c:pt idx="658" formatCode="0.00">
                  <c:v>13.8</c:v>
                </c:pt>
                <c:pt idx="659" formatCode="0.00">
                  <c:v>13.8</c:v>
                </c:pt>
                <c:pt idx="660" formatCode="0.00">
                  <c:v>13.7</c:v>
                </c:pt>
                <c:pt idx="661" formatCode="0.00">
                  <c:v>13.5</c:v>
                </c:pt>
                <c:pt idx="662" formatCode="0.00">
                  <c:v>13.5</c:v>
                </c:pt>
                <c:pt idx="663" formatCode="0.00">
                  <c:v>13.5</c:v>
                </c:pt>
                <c:pt idx="664" formatCode="0.00">
                  <c:v>13.5</c:v>
                </c:pt>
                <c:pt idx="665" formatCode="0.00">
                  <c:v>13.75</c:v>
                </c:pt>
                <c:pt idx="666" formatCode="0.00">
                  <c:v>14</c:v>
                </c:pt>
                <c:pt idx="667" formatCode="0.00">
                  <c:v>12</c:v>
                </c:pt>
                <c:pt idx="668" formatCode="0.00">
                  <c:v>9.92</c:v>
                </c:pt>
                <c:pt idx="669" formatCode="0.00">
                  <c:v>11.85</c:v>
                </c:pt>
                <c:pt idx="670" formatCode="0.00">
                  <c:v>11.85</c:v>
                </c:pt>
                <c:pt idx="671" formatCode="0.00">
                  <c:v>11.85</c:v>
                </c:pt>
                <c:pt idx="672" formatCode="0.00">
                  <c:v>11.85</c:v>
                </c:pt>
                <c:pt idx="673" formatCode="0.00">
                  <c:v>10.5</c:v>
                </c:pt>
                <c:pt idx="674" formatCode="0.00">
                  <c:v>12.51</c:v>
                </c:pt>
                <c:pt idx="675" formatCode="0.00">
                  <c:v>10.83</c:v>
                </c:pt>
                <c:pt idx="676" formatCode="0.00">
                  <c:v>10.824999999999999</c:v>
                </c:pt>
                <c:pt idx="677" formatCode="0.00">
                  <c:v>10.824999999999999</c:v>
                </c:pt>
                <c:pt idx="678" formatCode="0.00">
                  <c:v>10.824999999999999</c:v>
                </c:pt>
                <c:pt idx="679" formatCode="0.00">
                  <c:v>15.25</c:v>
                </c:pt>
                <c:pt idx="680" formatCode="0.00">
                  <c:v>15.05</c:v>
                </c:pt>
                <c:pt idx="681" formatCode="0.00">
                  <c:v>14.5</c:v>
                </c:pt>
                <c:pt idx="682" formatCode="0.00">
                  <c:v>14.5</c:v>
                </c:pt>
                <c:pt idx="683" formatCode="0.00">
                  <c:v>14.5</c:v>
                </c:pt>
                <c:pt idx="684" formatCode="0.00">
                  <c:v>14.5</c:v>
                </c:pt>
                <c:pt idx="685" formatCode="0.00">
                  <c:v>14.5</c:v>
                </c:pt>
                <c:pt idx="686" formatCode="0.00">
                  <c:v>15.5</c:v>
                </c:pt>
                <c:pt idx="687" formatCode="0.00">
                  <c:v>15.9</c:v>
                </c:pt>
                <c:pt idx="688" formatCode="0.00">
                  <c:v>15.9</c:v>
                </c:pt>
                <c:pt idx="689" formatCode="0.00">
                  <c:v>14</c:v>
                </c:pt>
                <c:pt idx="690" formatCode="0.00">
                  <c:v>14</c:v>
                </c:pt>
                <c:pt idx="691" formatCode="0.00">
                  <c:v>14</c:v>
                </c:pt>
                <c:pt idx="692" formatCode="0.00">
                  <c:v>14</c:v>
                </c:pt>
                <c:pt idx="693" formatCode="0.00">
                  <c:v>14</c:v>
                </c:pt>
                <c:pt idx="694" formatCode="0.00">
                  <c:v>15.3</c:v>
                </c:pt>
                <c:pt idx="695" formatCode="0.00">
                  <c:v>15.1</c:v>
                </c:pt>
                <c:pt idx="696" formatCode="0.00">
                  <c:v>14.6</c:v>
                </c:pt>
                <c:pt idx="697" formatCode="0.00">
                  <c:v>13.5</c:v>
                </c:pt>
                <c:pt idx="698" formatCode="0.00">
                  <c:v>13.5</c:v>
                </c:pt>
                <c:pt idx="699" formatCode="0.00">
                  <c:v>13.5</c:v>
                </c:pt>
                <c:pt idx="700" formatCode="0.00">
                  <c:v>15.65</c:v>
                </c:pt>
                <c:pt idx="701" formatCode="0.00">
                  <c:v>15.48</c:v>
                </c:pt>
                <c:pt idx="702" formatCode="0.00">
                  <c:v>15.21</c:v>
                </c:pt>
                <c:pt idx="703" formatCode="0.00">
                  <c:v>14.25</c:v>
                </c:pt>
                <c:pt idx="704" formatCode="0.00">
                  <c:v>13.9</c:v>
                </c:pt>
                <c:pt idx="705" formatCode="0.00">
                  <c:v>13.9</c:v>
                </c:pt>
                <c:pt idx="706" formatCode="0.00">
                  <c:v>13.9</c:v>
                </c:pt>
                <c:pt idx="707" formatCode="0.00">
                  <c:v>14</c:v>
                </c:pt>
                <c:pt idx="708" formatCode="0.00">
                  <c:v>13.8</c:v>
                </c:pt>
                <c:pt idx="709" formatCode="0.00">
                  <c:v>13.2</c:v>
                </c:pt>
                <c:pt idx="710" formatCode="0.00">
                  <c:v>12.89</c:v>
                </c:pt>
                <c:pt idx="711" formatCode="0.00">
                  <c:v>12.9</c:v>
                </c:pt>
                <c:pt idx="712" formatCode="0.00">
                  <c:v>12.9</c:v>
                </c:pt>
                <c:pt idx="713" formatCode="0.00">
                  <c:v>12.9</c:v>
                </c:pt>
                <c:pt idx="714" formatCode="0.00">
                  <c:v>12.9</c:v>
                </c:pt>
                <c:pt idx="715" formatCode="0.00">
                  <c:v>12.3</c:v>
                </c:pt>
                <c:pt idx="716" formatCode="0.00">
                  <c:v>11.84</c:v>
                </c:pt>
                <c:pt idx="717" formatCode="0.00">
                  <c:v>10.55</c:v>
                </c:pt>
                <c:pt idx="718" formatCode="0.00">
                  <c:v>10.55</c:v>
                </c:pt>
                <c:pt idx="719" formatCode="0.00">
                  <c:v>10.55</c:v>
                </c:pt>
                <c:pt idx="720" formatCode="0.00">
                  <c:v>10.55</c:v>
                </c:pt>
                <c:pt idx="721" formatCode="0.00">
                  <c:v>9.3000000000000007</c:v>
                </c:pt>
                <c:pt idx="722" formatCode="0.00">
                  <c:v>9</c:v>
                </c:pt>
                <c:pt idx="723" formatCode="0.00">
                  <c:v>9.1</c:v>
                </c:pt>
                <c:pt idx="724" formatCode="0.00">
                  <c:v>9</c:v>
                </c:pt>
                <c:pt idx="725" formatCode="0.00">
                  <c:v>9</c:v>
                </c:pt>
                <c:pt idx="726" formatCode="0.00">
                  <c:v>9</c:v>
                </c:pt>
                <c:pt idx="727" formatCode="0.00">
                  <c:v>9</c:v>
                </c:pt>
                <c:pt idx="728" formatCode="0.00">
                  <c:v>11.91</c:v>
                </c:pt>
                <c:pt idx="729" formatCode="0.00">
                  <c:v>9.1</c:v>
                </c:pt>
                <c:pt idx="730" formatCode="0.00">
                  <c:v>11.9</c:v>
                </c:pt>
                <c:pt idx="731" formatCode="0.00">
                  <c:v>12.01</c:v>
                </c:pt>
                <c:pt idx="732" formatCode="0.00">
                  <c:v>10.8</c:v>
                </c:pt>
                <c:pt idx="733" formatCode="0.00">
                  <c:v>10.8</c:v>
                </c:pt>
                <c:pt idx="734" formatCode="0.00">
                  <c:v>10.8</c:v>
                </c:pt>
                <c:pt idx="735" formatCode="0.00">
                  <c:v>13.25</c:v>
                </c:pt>
                <c:pt idx="736" formatCode="0.00">
                  <c:v>13.25</c:v>
                </c:pt>
                <c:pt idx="737" formatCode="0.00">
                  <c:v>13.25</c:v>
                </c:pt>
                <c:pt idx="738" formatCode="0.00">
                  <c:v>13.35</c:v>
                </c:pt>
                <c:pt idx="739" formatCode="0.00">
                  <c:v>13.35</c:v>
                </c:pt>
                <c:pt idx="740" formatCode="0.00">
                  <c:v>13.35</c:v>
                </c:pt>
                <c:pt idx="741" formatCode="0.00">
                  <c:v>13.35</c:v>
                </c:pt>
                <c:pt idx="742" formatCode="0.00">
                  <c:v>13.35</c:v>
                </c:pt>
                <c:pt idx="743" formatCode="0.00">
                  <c:v>13.35</c:v>
                </c:pt>
                <c:pt idx="744" formatCode="0.00">
                  <c:v>13.35</c:v>
                </c:pt>
                <c:pt idx="745" formatCode="0.00">
                  <c:v>11.375</c:v>
                </c:pt>
                <c:pt idx="746" formatCode="0.00">
                  <c:v>11.375</c:v>
                </c:pt>
                <c:pt idx="747" formatCode="0.00">
                  <c:v>11.375</c:v>
                </c:pt>
                <c:pt idx="748" formatCode="0.00">
                  <c:v>11.375</c:v>
                </c:pt>
                <c:pt idx="749" formatCode="0.00">
                  <c:v>11.375</c:v>
                </c:pt>
                <c:pt idx="750" formatCode="0.00">
                  <c:v>11.375</c:v>
                </c:pt>
                <c:pt idx="751" formatCode="0.00">
                  <c:v>11.375</c:v>
                </c:pt>
                <c:pt idx="752" formatCode="0.00">
                  <c:v>14.32</c:v>
                </c:pt>
                <c:pt idx="753" formatCode="0.00">
                  <c:v>14.32</c:v>
                </c:pt>
                <c:pt idx="754" formatCode="0.00">
                  <c:v>14.32</c:v>
                </c:pt>
                <c:pt idx="755" formatCode="0.00">
                  <c:v>14.32</c:v>
                </c:pt>
                <c:pt idx="756" formatCode="0.00">
                  <c:v>14.32</c:v>
                </c:pt>
                <c:pt idx="757" formatCode="0.00">
                  <c:v>14.32</c:v>
                </c:pt>
                <c:pt idx="758" formatCode="0.00">
                  <c:v>14.32</c:v>
                </c:pt>
                <c:pt idx="759" formatCode="0.00">
                  <c:v>10.5</c:v>
                </c:pt>
                <c:pt idx="760" formatCode="0.00">
                  <c:v>10.5</c:v>
                </c:pt>
                <c:pt idx="761" formatCode="0.00">
                  <c:v>10.5</c:v>
                </c:pt>
                <c:pt idx="762" formatCode="0.00">
                  <c:v>10.5</c:v>
                </c:pt>
                <c:pt idx="763" formatCode="0.00">
                  <c:v>10.5</c:v>
                </c:pt>
                <c:pt idx="764" formatCode="0.00">
                  <c:v>10.5</c:v>
                </c:pt>
                <c:pt idx="765" formatCode="0.00">
                  <c:v>10.5</c:v>
                </c:pt>
                <c:pt idx="766" formatCode="0.00">
                  <c:v>10.050000000000001</c:v>
                </c:pt>
                <c:pt idx="767" formatCode="0.00">
                  <c:v>10.050000000000001</c:v>
                </c:pt>
                <c:pt idx="768" formatCode="0.00">
                  <c:v>10.050000000000001</c:v>
                </c:pt>
                <c:pt idx="769" formatCode="0.00">
                  <c:v>10.050000000000001</c:v>
                </c:pt>
                <c:pt idx="770" formatCode="0.00">
                  <c:v>10.050000000000001</c:v>
                </c:pt>
                <c:pt idx="771" formatCode="0.00">
                  <c:v>10.050000000000001</c:v>
                </c:pt>
                <c:pt idx="772" formatCode="0.00">
                  <c:v>10.050000000000001</c:v>
                </c:pt>
                <c:pt idx="773" formatCode="0.00">
                  <c:v>9.9</c:v>
                </c:pt>
                <c:pt idx="774" formatCode="0.00">
                  <c:v>9.75</c:v>
                </c:pt>
                <c:pt idx="775" formatCode="0.00">
                  <c:v>9.75</c:v>
                </c:pt>
                <c:pt idx="776" formatCode="0.00">
                  <c:v>9.75</c:v>
                </c:pt>
                <c:pt idx="777" formatCode="0.00">
                  <c:v>9.9</c:v>
                </c:pt>
                <c:pt idx="778" formatCode="0.00">
                  <c:v>9.9</c:v>
                </c:pt>
                <c:pt idx="779" formatCode="0.00">
                  <c:v>9.9</c:v>
                </c:pt>
                <c:pt idx="780" formatCode="0.00">
                  <c:v>11</c:v>
                </c:pt>
                <c:pt idx="781" formatCode="0.00">
                  <c:v>11</c:v>
                </c:pt>
                <c:pt idx="782" formatCode="0.00">
                  <c:v>11</c:v>
                </c:pt>
                <c:pt idx="783" formatCode="0.00">
                  <c:v>11</c:v>
                </c:pt>
                <c:pt idx="784" formatCode="0.00">
                  <c:v>11</c:v>
                </c:pt>
                <c:pt idx="785" formatCode="0.00">
                  <c:v>11</c:v>
                </c:pt>
                <c:pt idx="786" formatCode="0.00">
                  <c:v>11</c:v>
                </c:pt>
                <c:pt idx="787" formatCode="0.00">
                  <c:v>9.0250000000000004</c:v>
                </c:pt>
                <c:pt idx="788" formatCode="0.00">
                  <c:v>9.0250000000000004</c:v>
                </c:pt>
                <c:pt idx="789" formatCode="0.00">
                  <c:v>9.0250000000000004</c:v>
                </c:pt>
                <c:pt idx="790" formatCode="0.00">
                  <c:v>9.0250000000000004</c:v>
                </c:pt>
                <c:pt idx="791" formatCode="0.00">
                  <c:v>9.0250000000000004</c:v>
                </c:pt>
                <c:pt idx="792" formatCode="0.00">
                  <c:v>9.0250000000000004</c:v>
                </c:pt>
                <c:pt idx="793" formatCode="0.00">
                  <c:v>9.0250000000000004</c:v>
                </c:pt>
                <c:pt idx="794" formatCode="0.00">
                  <c:v>8.65</c:v>
                </c:pt>
                <c:pt idx="795" formatCode="0.00">
                  <c:v>8.65</c:v>
                </c:pt>
                <c:pt idx="796" formatCode="0.00">
                  <c:v>8.65</c:v>
                </c:pt>
                <c:pt idx="797" formatCode="0.00">
                  <c:v>8.65</c:v>
                </c:pt>
                <c:pt idx="798" formatCode="0.00">
                  <c:v>8.65</c:v>
                </c:pt>
                <c:pt idx="799" formatCode="0.00">
                  <c:v>8.65</c:v>
                </c:pt>
                <c:pt idx="800" formatCode="0.00">
                  <c:v>8.65</c:v>
                </c:pt>
                <c:pt idx="801" formatCode="0.00">
                  <c:v>9.1999999999999993</c:v>
                </c:pt>
                <c:pt idx="802" formatCode="0.00">
                  <c:v>9.1999999999999993</c:v>
                </c:pt>
                <c:pt idx="803" formatCode="0.00">
                  <c:v>9.1999999999999993</c:v>
                </c:pt>
                <c:pt idx="804" formatCode="0.00">
                  <c:v>9.1999999999999993</c:v>
                </c:pt>
                <c:pt idx="805" formatCode="0.00">
                  <c:v>9.1999999999999993</c:v>
                </c:pt>
                <c:pt idx="806" formatCode="0.00">
                  <c:v>9.1999999999999993</c:v>
                </c:pt>
                <c:pt idx="807" formatCode="0.00">
                  <c:v>9.1999999999999993</c:v>
                </c:pt>
                <c:pt idx="808" formatCode="0.00">
                  <c:v>8.6999999999999993</c:v>
                </c:pt>
                <c:pt idx="809" formatCode="0.00">
                  <c:v>8.6999999999999993</c:v>
                </c:pt>
                <c:pt idx="810" formatCode="0.00">
                  <c:v>8.6999999999999993</c:v>
                </c:pt>
                <c:pt idx="811" formatCode="0.00">
                  <c:v>8.6999999999999993</c:v>
                </c:pt>
                <c:pt idx="812" formatCode="0.00">
                  <c:v>8.6999999999999993</c:v>
                </c:pt>
                <c:pt idx="813" formatCode="0.00">
                  <c:v>8.6999999999999993</c:v>
                </c:pt>
                <c:pt idx="814" formatCode="0.00">
                  <c:v>8.6999999999999993</c:v>
                </c:pt>
                <c:pt idx="815" formatCode="0.00">
                  <c:v>8.6999999999999993</c:v>
                </c:pt>
                <c:pt idx="816" formatCode="0.00">
                  <c:v>7.24</c:v>
                </c:pt>
                <c:pt idx="817" formatCode="0.00">
                  <c:v>7.24</c:v>
                </c:pt>
                <c:pt idx="818" formatCode="0.00">
                  <c:v>7.24</c:v>
                </c:pt>
                <c:pt idx="819" formatCode="0.00">
                  <c:v>7.35</c:v>
                </c:pt>
                <c:pt idx="820" formatCode="0.00">
                  <c:v>7.25</c:v>
                </c:pt>
                <c:pt idx="821" formatCode="0.00">
                  <c:v>7.4</c:v>
                </c:pt>
                <c:pt idx="822" formatCode="0.00">
                  <c:v>8</c:v>
                </c:pt>
                <c:pt idx="823" formatCode="0.00">
                  <c:v>7.5</c:v>
                </c:pt>
                <c:pt idx="824" formatCode="0.00">
                  <c:v>7.5</c:v>
                </c:pt>
                <c:pt idx="825" formatCode="0.00">
                  <c:v>7.5</c:v>
                </c:pt>
                <c:pt idx="826" formatCode="0.00">
                  <c:v>7.5</c:v>
                </c:pt>
                <c:pt idx="827" formatCode="0.00">
                  <c:v>7.5</c:v>
                </c:pt>
                <c:pt idx="828" formatCode="0.00">
                  <c:v>7.5</c:v>
                </c:pt>
                <c:pt idx="829" formatCode="0.00">
                  <c:v>8</c:v>
                </c:pt>
                <c:pt idx="830" formatCode="0.00">
                  <c:v>8</c:v>
                </c:pt>
                <c:pt idx="831" formatCode="0.00">
                  <c:v>8</c:v>
                </c:pt>
                <c:pt idx="832" formatCode="0.00">
                  <c:v>8</c:v>
                </c:pt>
                <c:pt idx="833" formatCode="0.00">
                  <c:v>8</c:v>
                </c:pt>
                <c:pt idx="834" formatCode="0.00">
                  <c:v>8.06</c:v>
                </c:pt>
                <c:pt idx="835" formatCode="0.00">
                  <c:v>8.0500000000000007</c:v>
                </c:pt>
                <c:pt idx="836" formatCode="0.00">
                  <c:v>7.5</c:v>
                </c:pt>
                <c:pt idx="837" formatCode="0.00">
                  <c:v>7.5</c:v>
                </c:pt>
                <c:pt idx="838" formatCode="0.00">
                  <c:v>7.5</c:v>
                </c:pt>
                <c:pt idx="839" formatCode="0.00">
                  <c:v>7.5</c:v>
                </c:pt>
                <c:pt idx="840" formatCode="0.00">
                  <c:v>7.19</c:v>
                </c:pt>
                <c:pt idx="841" formatCode="0.00">
                  <c:v>7.2</c:v>
                </c:pt>
                <c:pt idx="842" formatCode="0.00">
                  <c:v>7.2</c:v>
                </c:pt>
                <c:pt idx="843" formatCode="0.00">
                  <c:v>6.5</c:v>
                </c:pt>
                <c:pt idx="844" formatCode="0.00">
                  <c:v>6.35</c:v>
                </c:pt>
                <c:pt idx="845" formatCode="0.00">
                  <c:v>6.35</c:v>
                </c:pt>
                <c:pt idx="846" formatCode="0.00">
                  <c:v>6.35</c:v>
                </c:pt>
                <c:pt idx="847" formatCode="0.00">
                  <c:v>6.35</c:v>
                </c:pt>
                <c:pt idx="848" formatCode="0.00">
                  <c:v>6.35</c:v>
                </c:pt>
                <c:pt idx="849" formatCode="0.00">
                  <c:v>6.35</c:v>
                </c:pt>
                <c:pt idx="850" formatCode="0.00">
                  <c:v>6.3</c:v>
                </c:pt>
                <c:pt idx="851" formatCode="0.00">
                  <c:v>6.3</c:v>
                </c:pt>
                <c:pt idx="852" formatCode="0.00">
                  <c:v>6.3</c:v>
                </c:pt>
                <c:pt idx="853" formatCode="0.00">
                  <c:v>6.3</c:v>
                </c:pt>
                <c:pt idx="854" formatCode="0.00">
                  <c:v>5.8</c:v>
                </c:pt>
                <c:pt idx="855" formatCode="0.00">
                  <c:v>6</c:v>
                </c:pt>
                <c:pt idx="856" formatCode="0.00">
                  <c:v>5.8</c:v>
                </c:pt>
                <c:pt idx="857" formatCode="0.00">
                  <c:v>5.8</c:v>
                </c:pt>
                <c:pt idx="858" formatCode="0.00">
                  <c:v>5.8</c:v>
                </c:pt>
                <c:pt idx="859" formatCode="0.00">
                  <c:v>5.8</c:v>
                </c:pt>
                <c:pt idx="860" formatCode="0.00">
                  <c:v>5.8</c:v>
                </c:pt>
                <c:pt idx="861" formatCode="0.00">
                  <c:v>5.95</c:v>
                </c:pt>
                <c:pt idx="862" formatCode="0.00">
                  <c:v>5.8</c:v>
                </c:pt>
                <c:pt idx="863" formatCode="0.00">
                  <c:v>5.5</c:v>
                </c:pt>
                <c:pt idx="864" formatCode="0.00">
                  <c:v>5.45</c:v>
                </c:pt>
                <c:pt idx="865" formatCode="0.00">
                  <c:v>5.45</c:v>
                </c:pt>
                <c:pt idx="866" formatCode="0.00">
                  <c:v>5.45</c:v>
                </c:pt>
                <c:pt idx="867" formatCode="0.00">
                  <c:v>5.45</c:v>
                </c:pt>
                <c:pt idx="868" formatCode="0.00">
                  <c:v>5.5</c:v>
                </c:pt>
                <c:pt idx="869" formatCode="0.00">
                  <c:v>5.05</c:v>
                </c:pt>
                <c:pt idx="870" formatCode="0.00">
                  <c:v>5.05</c:v>
                </c:pt>
                <c:pt idx="871" formatCode="0.00">
                  <c:v>4.9000000000000004</c:v>
                </c:pt>
                <c:pt idx="872" formatCode="0.00">
                  <c:v>4.75</c:v>
                </c:pt>
                <c:pt idx="873" formatCode="0.00">
                  <c:v>4.75</c:v>
                </c:pt>
                <c:pt idx="874" formatCode="0.00">
                  <c:v>4.75</c:v>
                </c:pt>
                <c:pt idx="875" formatCode="0.00">
                  <c:v>4.75</c:v>
                </c:pt>
                <c:pt idx="876" formatCode="0.00">
                  <c:v>4.75</c:v>
                </c:pt>
                <c:pt idx="877" formatCode="0.00">
                  <c:v>4.75</c:v>
                </c:pt>
                <c:pt idx="878" formatCode="0.00">
                  <c:v>4.5999999999999996</c:v>
                </c:pt>
                <c:pt idx="879" formatCode="0.00">
                  <c:v>4.5999999999999996</c:v>
                </c:pt>
                <c:pt idx="880" formatCode="0.00">
                  <c:v>4.5999999999999996</c:v>
                </c:pt>
                <c:pt idx="881" formatCode="0.00">
                  <c:v>4.5999999999999996</c:v>
                </c:pt>
                <c:pt idx="882" formatCode="0.00">
                  <c:v>4.5999999999999996</c:v>
                </c:pt>
                <c:pt idx="883" formatCode="0.00">
                  <c:v>4.5999999999999996</c:v>
                </c:pt>
                <c:pt idx="884" formatCode="0.00">
                  <c:v>6.15</c:v>
                </c:pt>
                <c:pt idx="885" formatCode="0.00">
                  <c:v>6.15</c:v>
                </c:pt>
                <c:pt idx="886" formatCode="0.00">
                  <c:v>5.05</c:v>
                </c:pt>
                <c:pt idx="887" formatCode="0.00">
                  <c:v>5.05</c:v>
                </c:pt>
                <c:pt idx="888" formatCode="0.00">
                  <c:v>5.05</c:v>
                </c:pt>
                <c:pt idx="889" formatCode="0.00">
                  <c:v>6</c:v>
                </c:pt>
                <c:pt idx="890" formatCode="0.00">
                  <c:v>6</c:v>
                </c:pt>
                <c:pt idx="891" formatCode="0.00">
                  <c:v>6.1</c:v>
                </c:pt>
                <c:pt idx="892" formatCode="0.00">
                  <c:v>5.25</c:v>
                </c:pt>
                <c:pt idx="893" formatCode="0.00">
                  <c:v>5.31</c:v>
                </c:pt>
                <c:pt idx="894" formatCode="0.00">
                  <c:v>5.31</c:v>
                </c:pt>
                <c:pt idx="895" formatCode="0.00">
                  <c:v>5.31</c:v>
                </c:pt>
                <c:pt idx="896" formatCode="0.00">
                  <c:v>6.4</c:v>
                </c:pt>
                <c:pt idx="897" formatCode="0.00">
                  <c:v>7.23</c:v>
                </c:pt>
                <c:pt idx="898" formatCode="0.00">
                  <c:v>7.6</c:v>
                </c:pt>
                <c:pt idx="899" formatCode="0.00">
                  <c:v>8</c:v>
                </c:pt>
                <c:pt idx="900" formatCode="0.00">
                  <c:v>7.73</c:v>
                </c:pt>
                <c:pt idx="901" formatCode="0.00">
                  <c:v>7.73</c:v>
                </c:pt>
                <c:pt idx="902" formatCode="0.00">
                  <c:v>7.73</c:v>
                </c:pt>
                <c:pt idx="903" formatCode="0.00">
                  <c:v>6.9</c:v>
                </c:pt>
                <c:pt idx="904" formatCode="0.00">
                  <c:v>6.96</c:v>
                </c:pt>
                <c:pt idx="905" formatCode="0.00">
                  <c:v>7</c:v>
                </c:pt>
                <c:pt idx="906" formatCode="0.00">
                  <c:v>7.1</c:v>
                </c:pt>
                <c:pt idx="907" formatCode="0.00">
                  <c:v>6.95</c:v>
                </c:pt>
                <c:pt idx="908" formatCode="0.00">
                  <c:v>6.95</c:v>
                </c:pt>
                <c:pt idx="909" formatCode="0.00">
                  <c:v>6.95</c:v>
                </c:pt>
                <c:pt idx="910" formatCode="0.00">
                  <c:v>6.95</c:v>
                </c:pt>
                <c:pt idx="911" formatCode="0.00">
                  <c:v>7.3</c:v>
                </c:pt>
                <c:pt idx="912" formatCode="0.00">
                  <c:v>7.58</c:v>
                </c:pt>
                <c:pt idx="913" formatCode="0.00">
                  <c:v>7</c:v>
                </c:pt>
                <c:pt idx="914" formatCode="0.00">
                  <c:v>6.5</c:v>
                </c:pt>
                <c:pt idx="915" formatCode="0.00">
                  <c:v>6.5</c:v>
                </c:pt>
                <c:pt idx="916" formatCode="0.00">
                  <c:v>6.5</c:v>
                </c:pt>
                <c:pt idx="917" formatCode="0.00">
                  <c:v>6.5</c:v>
                </c:pt>
                <c:pt idx="918" formatCode="0.00">
                  <c:v>6</c:v>
                </c:pt>
                <c:pt idx="919" formatCode="0.00">
                  <c:v>6.8</c:v>
                </c:pt>
                <c:pt idx="920" formatCode="0.00">
                  <c:v>6.8</c:v>
                </c:pt>
                <c:pt idx="921" formatCode="0.00">
                  <c:v>6.5</c:v>
                </c:pt>
                <c:pt idx="922" formatCode="0.00">
                  <c:v>6.5</c:v>
                </c:pt>
                <c:pt idx="923" formatCode="0.00">
                  <c:v>6.5</c:v>
                </c:pt>
                <c:pt idx="924" formatCode="0.00">
                  <c:v>6.5</c:v>
                </c:pt>
                <c:pt idx="925" formatCode="0.00">
                  <c:v>5.7</c:v>
                </c:pt>
                <c:pt idx="926" formatCode="0.00">
                  <c:v>5.4</c:v>
                </c:pt>
                <c:pt idx="927" formatCode="0.00">
                  <c:v>5.5</c:v>
                </c:pt>
                <c:pt idx="928" formatCode="0.00">
                  <c:v>5.5</c:v>
                </c:pt>
                <c:pt idx="929" formatCode="0.00">
                  <c:v>5.5</c:v>
                </c:pt>
                <c:pt idx="930" formatCode="0.00">
                  <c:v>5.5</c:v>
                </c:pt>
                <c:pt idx="931" formatCode="0.00">
                  <c:v>5.91</c:v>
                </c:pt>
                <c:pt idx="932" formatCode="0.00">
                  <c:v>6.77</c:v>
                </c:pt>
                <c:pt idx="933" formatCode="0.00">
                  <c:v>7.5</c:v>
                </c:pt>
                <c:pt idx="934" formatCode="0.00">
                  <c:v>7.5</c:v>
                </c:pt>
                <c:pt idx="935" formatCode="0.00">
                  <c:v>6.51</c:v>
                </c:pt>
                <c:pt idx="936" formatCode="0.00">
                  <c:v>6.51</c:v>
                </c:pt>
                <c:pt idx="937" formatCode="0.00">
                  <c:v>6.51</c:v>
                </c:pt>
                <c:pt idx="938" formatCode="0.00">
                  <c:v>6.83</c:v>
                </c:pt>
                <c:pt idx="939" formatCode="0.00">
                  <c:v>6.79</c:v>
                </c:pt>
                <c:pt idx="940" formatCode="0.00">
                  <c:v>7</c:v>
                </c:pt>
                <c:pt idx="941" formatCode="0.00">
                  <c:v>7.41</c:v>
                </c:pt>
                <c:pt idx="942" formatCode="0.00">
                  <c:v>7.4</c:v>
                </c:pt>
                <c:pt idx="943" formatCode="0.00">
                  <c:v>7.4</c:v>
                </c:pt>
                <c:pt idx="944" formatCode="0.00">
                  <c:v>7.4</c:v>
                </c:pt>
                <c:pt idx="945" formatCode="0.00">
                  <c:v>8</c:v>
                </c:pt>
                <c:pt idx="946" formatCode="0.00">
                  <c:v>8</c:v>
                </c:pt>
                <c:pt idx="947" formatCode="0.00">
                  <c:v>9.75</c:v>
                </c:pt>
                <c:pt idx="948" formatCode="0.00">
                  <c:v>9.77</c:v>
                </c:pt>
                <c:pt idx="949" formatCode="0.00">
                  <c:v>9.15</c:v>
                </c:pt>
                <c:pt idx="950" formatCode="0.00">
                  <c:v>9.15</c:v>
                </c:pt>
                <c:pt idx="951" formatCode="0.00">
                  <c:v>9.15</c:v>
                </c:pt>
                <c:pt idx="952" formatCode="0.00">
                  <c:v>9.6999999999999993</c:v>
                </c:pt>
                <c:pt idx="953" formatCode="0.00">
                  <c:v>9.3000000000000007</c:v>
                </c:pt>
                <c:pt idx="954" formatCode="0.00">
                  <c:v>9.3000000000000007</c:v>
                </c:pt>
                <c:pt idx="955" formatCode="0.00">
                  <c:v>9.1</c:v>
                </c:pt>
                <c:pt idx="956" formatCode="0.00">
                  <c:v>8.8000000000000007</c:v>
                </c:pt>
                <c:pt idx="957" formatCode="0.00">
                  <c:v>8.8000000000000007</c:v>
                </c:pt>
                <c:pt idx="958" formatCode="0.00">
                  <c:v>8.8000000000000007</c:v>
                </c:pt>
                <c:pt idx="959" formatCode="0.00">
                  <c:v>9.1</c:v>
                </c:pt>
                <c:pt idx="960" formatCode="0.00">
                  <c:v>9.15</c:v>
                </c:pt>
                <c:pt idx="961" formatCode="0.00">
                  <c:v>9</c:v>
                </c:pt>
                <c:pt idx="962" formatCode="0.00">
                  <c:v>8.6</c:v>
                </c:pt>
                <c:pt idx="963" formatCode="0.00">
                  <c:v>8.77</c:v>
                </c:pt>
                <c:pt idx="964" formatCode="0.00">
                  <c:v>8.77</c:v>
                </c:pt>
                <c:pt idx="965" formatCode="0.00">
                  <c:v>8.77</c:v>
                </c:pt>
                <c:pt idx="966" formatCode="0.00">
                  <c:v>9.7100000000000009</c:v>
                </c:pt>
                <c:pt idx="967" formatCode="0.00">
                  <c:v>9.6999999999999993</c:v>
                </c:pt>
                <c:pt idx="968" formatCode="0.00">
                  <c:v>11.99</c:v>
                </c:pt>
                <c:pt idx="969" formatCode="0.00">
                  <c:v>11.83</c:v>
                </c:pt>
                <c:pt idx="970" formatCode="0.00">
                  <c:v>10.8</c:v>
                </c:pt>
                <c:pt idx="971" formatCode="0.00">
                  <c:v>10.8</c:v>
                </c:pt>
                <c:pt idx="972" formatCode="0.00">
                  <c:v>10.8</c:v>
                </c:pt>
                <c:pt idx="973" formatCode="0.00">
                  <c:v>10.8</c:v>
                </c:pt>
                <c:pt idx="974" formatCode="0.00">
                  <c:v>11.77</c:v>
                </c:pt>
                <c:pt idx="975" formatCode="0.00">
                  <c:v>11.95</c:v>
                </c:pt>
                <c:pt idx="976" formatCode="0.00">
                  <c:v>11.23</c:v>
                </c:pt>
                <c:pt idx="977" formatCode="0.00">
                  <c:v>11.2</c:v>
                </c:pt>
                <c:pt idx="978" formatCode="0.00">
                  <c:v>11.2</c:v>
                </c:pt>
                <c:pt idx="979" formatCode="0.00">
                  <c:v>11.2</c:v>
                </c:pt>
                <c:pt idx="980" formatCode="0.00">
                  <c:v>12.69</c:v>
                </c:pt>
                <c:pt idx="981" formatCode="0.00">
                  <c:v>11.9</c:v>
                </c:pt>
                <c:pt idx="982" formatCode="0.00">
                  <c:v>11.5</c:v>
                </c:pt>
                <c:pt idx="983" formatCode="0.00">
                  <c:v>11.7</c:v>
                </c:pt>
                <c:pt idx="984" formatCode="0.00">
                  <c:v>11.2</c:v>
                </c:pt>
                <c:pt idx="985" formatCode="0.00">
                  <c:v>11.2</c:v>
                </c:pt>
                <c:pt idx="986" formatCode="0.00">
                  <c:v>11.2</c:v>
                </c:pt>
                <c:pt idx="987" formatCode="0.00">
                  <c:v>12.95</c:v>
                </c:pt>
                <c:pt idx="988" formatCode="0.00">
                  <c:v>12.25</c:v>
                </c:pt>
                <c:pt idx="989" formatCode="0.00">
                  <c:v>12</c:v>
                </c:pt>
                <c:pt idx="990" formatCode="0.00">
                  <c:v>12.01</c:v>
                </c:pt>
                <c:pt idx="991" formatCode="0.00">
                  <c:v>11.75</c:v>
                </c:pt>
                <c:pt idx="992" formatCode="0.00">
                  <c:v>11.75</c:v>
                </c:pt>
                <c:pt idx="993" formatCode="0.00">
                  <c:v>11.75</c:v>
                </c:pt>
                <c:pt idx="994" formatCode="0.00">
                  <c:v>12.05</c:v>
                </c:pt>
                <c:pt idx="995" formatCode="0.00">
                  <c:v>12.05</c:v>
                </c:pt>
                <c:pt idx="996" formatCode="0.00">
                  <c:v>10.95</c:v>
                </c:pt>
                <c:pt idx="997" formatCode="0.00">
                  <c:v>10.95</c:v>
                </c:pt>
                <c:pt idx="998" formatCode="0.00">
                  <c:v>11.3</c:v>
                </c:pt>
                <c:pt idx="999" formatCode="0.00">
                  <c:v>11.3</c:v>
                </c:pt>
                <c:pt idx="1000" formatCode="0.00">
                  <c:v>11.3</c:v>
                </c:pt>
                <c:pt idx="1001" formatCode="0.00">
                  <c:v>11.21</c:v>
                </c:pt>
                <c:pt idx="1002" formatCode="0.00">
                  <c:v>12.4</c:v>
                </c:pt>
                <c:pt idx="1003" formatCode="0.00">
                  <c:v>12.6</c:v>
                </c:pt>
                <c:pt idx="1004" formatCode="0.00">
                  <c:v>11.2</c:v>
                </c:pt>
                <c:pt idx="1005" formatCode="0.00">
                  <c:v>11.04</c:v>
                </c:pt>
                <c:pt idx="1006" formatCode="0.00">
                  <c:v>11.04</c:v>
                </c:pt>
                <c:pt idx="1007" formatCode="0.00">
                  <c:v>11.04</c:v>
                </c:pt>
                <c:pt idx="1008" formatCode="0.00">
                  <c:v>11.63</c:v>
                </c:pt>
                <c:pt idx="1009" formatCode="0.00">
                  <c:v>12.58</c:v>
                </c:pt>
                <c:pt idx="1010" formatCode="0.00">
                  <c:v>12.8</c:v>
                </c:pt>
                <c:pt idx="1011" formatCode="0.00">
                  <c:v>13</c:v>
                </c:pt>
                <c:pt idx="1012" formatCode="0.00">
                  <c:v>13.5</c:v>
                </c:pt>
                <c:pt idx="1013" formatCode="0.00">
                  <c:v>13.5</c:v>
                </c:pt>
                <c:pt idx="1014" formatCode="0.00">
                  <c:v>13.5</c:v>
                </c:pt>
                <c:pt idx="1015" formatCode="0.00">
                  <c:v>12.9</c:v>
                </c:pt>
                <c:pt idx="1016" formatCode="0.00">
                  <c:v>12.8</c:v>
                </c:pt>
                <c:pt idx="1017" formatCode="0.00">
                  <c:v>13</c:v>
                </c:pt>
                <c:pt idx="1018" formatCode="0.00">
                  <c:v>13.28</c:v>
                </c:pt>
                <c:pt idx="1019" formatCode="0.00">
                  <c:v>14.5</c:v>
                </c:pt>
                <c:pt idx="1020" formatCode="0.00">
                  <c:v>14.5</c:v>
                </c:pt>
                <c:pt idx="1021" formatCode="0.00">
                  <c:v>14.5</c:v>
                </c:pt>
                <c:pt idx="1022" formatCode="0.00">
                  <c:v>14.21</c:v>
                </c:pt>
                <c:pt idx="1023" formatCode="0.00">
                  <c:v>14.53</c:v>
                </c:pt>
                <c:pt idx="1024" formatCode="0.00">
                  <c:v>14.61</c:v>
                </c:pt>
                <c:pt idx="1025" formatCode="0.00">
                  <c:v>14.99</c:v>
                </c:pt>
                <c:pt idx="1026" formatCode="0.00">
                  <c:v>15.11</c:v>
                </c:pt>
                <c:pt idx="1027" formatCode="0.00">
                  <c:v>15.11</c:v>
                </c:pt>
                <c:pt idx="1028" formatCode="0.00">
                  <c:v>15.11</c:v>
                </c:pt>
                <c:pt idx="1029" formatCode="0.00">
                  <c:v>14.57</c:v>
                </c:pt>
                <c:pt idx="1030" formatCode="0.00">
                  <c:v>15</c:v>
                </c:pt>
                <c:pt idx="1031" formatCode="0.00">
                  <c:v>14.9</c:v>
                </c:pt>
                <c:pt idx="1032" formatCode="0.00">
                  <c:v>14.6</c:v>
                </c:pt>
                <c:pt idx="1033" formatCode="0.00">
                  <c:v>13.59</c:v>
                </c:pt>
                <c:pt idx="1034" formatCode="0.00">
                  <c:v>13.59</c:v>
                </c:pt>
                <c:pt idx="1035" formatCode="0.00">
                  <c:v>13.59</c:v>
                </c:pt>
                <c:pt idx="1036" formatCode="0.00">
                  <c:v>13.6</c:v>
                </c:pt>
                <c:pt idx="1037" formatCode="0.00">
                  <c:v>13.37</c:v>
                </c:pt>
                <c:pt idx="1038" formatCode="0.00">
                  <c:v>13.37</c:v>
                </c:pt>
                <c:pt idx="1039" formatCode="0.00">
                  <c:v>13.7</c:v>
                </c:pt>
                <c:pt idx="1040" formatCode="0.00">
                  <c:v>13.98</c:v>
                </c:pt>
                <c:pt idx="1041" formatCode="0.00">
                  <c:v>13.98</c:v>
                </c:pt>
                <c:pt idx="1042" formatCode="0.00">
                  <c:v>13.98</c:v>
                </c:pt>
                <c:pt idx="1043" formatCode="0.00">
                  <c:v>14.05</c:v>
                </c:pt>
                <c:pt idx="1044" formatCode="0.00">
                  <c:v>14.11</c:v>
                </c:pt>
                <c:pt idx="1045" formatCode="0.00">
                  <c:v>14.4</c:v>
                </c:pt>
                <c:pt idx="1046" formatCode="0.00">
                  <c:v>14.3</c:v>
                </c:pt>
                <c:pt idx="1047" formatCode="0.00">
                  <c:v>14</c:v>
                </c:pt>
                <c:pt idx="1048" formatCode="0.00">
                  <c:v>14</c:v>
                </c:pt>
                <c:pt idx="1049" formatCode="0.00">
                  <c:v>14</c:v>
                </c:pt>
                <c:pt idx="1050" formatCode="0.00">
                  <c:v>14.5</c:v>
                </c:pt>
                <c:pt idx="1051" formatCode="0.00">
                  <c:v>14.73</c:v>
                </c:pt>
                <c:pt idx="1052" formatCode="0.00">
                  <c:v>14.4</c:v>
                </c:pt>
                <c:pt idx="1053" formatCode="0.00">
                  <c:v>14.35</c:v>
                </c:pt>
                <c:pt idx="1054" formatCode="0.00">
                  <c:v>12.75</c:v>
                </c:pt>
                <c:pt idx="1055" formatCode="0.00">
                  <c:v>12.75</c:v>
                </c:pt>
                <c:pt idx="1056" formatCode="0.00">
                  <c:v>12.75</c:v>
                </c:pt>
                <c:pt idx="1057" formatCode="0.00">
                  <c:v>14.3</c:v>
                </c:pt>
                <c:pt idx="1058" formatCode="0.00">
                  <c:v>15.21</c:v>
                </c:pt>
                <c:pt idx="1059" formatCode="0.00">
                  <c:v>16</c:v>
                </c:pt>
                <c:pt idx="1060" formatCode="0.00">
                  <c:v>15.33</c:v>
                </c:pt>
                <c:pt idx="1061" formatCode="0.00">
                  <c:v>15.5</c:v>
                </c:pt>
                <c:pt idx="1062" formatCode="0.00">
                  <c:v>15.5</c:v>
                </c:pt>
                <c:pt idx="1063" formatCode="0.00">
                  <c:v>15.5</c:v>
                </c:pt>
                <c:pt idx="1064" formatCode="0.00">
                  <c:v>17.13</c:v>
                </c:pt>
                <c:pt idx="1065" formatCode="0.00">
                  <c:v>17.5</c:v>
                </c:pt>
                <c:pt idx="1066" formatCode="0.00">
                  <c:v>17.48</c:v>
                </c:pt>
                <c:pt idx="1067" formatCode="0.00">
                  <c:v>17.399999999999999</c:v>
                </c:pt>
                <c:pt idx="1068" formatCode="0.00">
                  <c:v>16.5</c:v>
                </c:pt>
                <c:pt idx="1069" formatCode="0.00">
                  <c:v>16.5</c:v>
                </c:pt>
                <c:pt idx="1070" formatCode="0.00">
                  <c:v>16.5</c:v>
                </c:pt>
                <c:pt idx="1071" formatCode="0.00">
                  <c:v>16.600000000000001</c:v>
                </c:pt>
                <c:pt idx="1072" formatCode="0.00">
                  <c:v>16.510000000000002</c:v>
                </c:pt>
                <c:pt idx="1073" formatCode="0.00">
                  <c:v>17.37</c:v>
                </c:pt>
                <c:pt idx="1074" formatCode="0.00">
                  <c:v>17.03</c:v>
                </c:pt>
                <c:pt idx="1075" formatCode="0.00">
                  <c:v>17</c:v>
                </c:pt>
                <c:pt idx="1076" formatCode="0.00">
                  <c:v>17</c:v>
                </c:pt>
                <c:pt idx="1077" formatCode="0.00">
                  <c:v>17</c:v>
                </c:pt>
                <c:pt idx="1078" formatCode="0.00">
                  <c:v>18.239999999999998</c:v>
                </c:pt>
                <c:pt idx="1079" formatCode="0.00">
                  <c:v>18.850000000000001</c:v>
                </c:pt>
                <c:pt idx="1080" formatCode="0.00">
                  <c:v>19.260000000000002</c:v>
                </c:pt>
                <c:pt idx="1081" formatCode="0.00">
                  <c:v>19.86</c:v>
                </c:pt>
                <c:pt idx="1082" formatCode="0.00">
                  <c:v>18</c:v>
                </c:pt>
                <c:pt idx="1083" formatCode="0.00">
                  <c:v>18</c:v>
                </c:pt>
                <c:pt idx="1084" formatCode="0.00">
                  <c:v>18</c:v>
                </c:pt>
                <c:pt idx="1085" formatCode="0.00">
                  <c:v>18.27</c:v>
                </c:pt>
                <c:pt idx="1086" formatCode="0.00">
                  <c:v>18.93</c:v>
                </c:pt>
                <c:pt idx="1087" formatCode="0.00">
                  <c:v>18.8</c:v>
                </c:pt>
                <c:pt idx="1088" formatCode="0.00">
                  <c:v>18.7</c:v>
                </c:pt>
                <c:pt idx="1089" formatCode="0.00">
                  <c:v>18.7</c:v>
                </c:pt>
                <c:pt idx="1090" formatCode="0.00">
                  <c:v>18.7</c:v>
                </c:pt>
                <c:pt idx="1091" formatCode="0.00">
                  <c:v>18.7</c:v>
                </c:pt>
                <c:pt idx="1092" formatCode="0.00">
                  <c:v>18.7</c:v>
                </c:pt>
                <c:pt idx="1093" formatCode="0.00">
                  <c:v>20.170000000000002</c:v>
                </c:pt>
                <c:pt idx="1094" formatCode="0.00">
                  <c:v>21.53</c:v>
                </c:pt>
                <c:pt idx="1095" formatCode="0.00">
                  <c:v>22.45</c:v>
                </c:pt>
                <c:pt idx="1096" formatCode="0.00">
                  <c:v>22.45</c:v>
                </c:pt>
                <c:pt idx="1097" formatCode="0.00">
                  <c:v>22.45</c:v>
                </c:pt>
                <c:pt idx="1098" formatCode="0.00">
                  <c:v>22.45</c:v>
                </c:pt>
                <c:pt idx="1099" formatCode="0.00">
                  <c:v>24.5</c:v>
                </c:pt>
                <c:pt idx="1100" formatCode="0.00">
                  <c:v>27.83</c:v>
                </c:pt>
                <c:pt idx="1101" formatCode="0.00">
                  <c:v>35.299999999999997</c:v>
                </c:pt>
                <c:pt idx="1102" formatCode="0.00">
                  <c:v>38.9</c:v>
                </c:pt>
                <c:pt idx="1103" formatCode="0.00">
                  <c:v>52</c:v>
                </c:pt>
                <c:pt idx="1104" formatCode="0.00">
                  <c:v>52</c:v>
                </c:pt>
                <c:pt idx="1105" formatCode="0.00">
                  <c:v>52</c:v>
                </c:pt>
                <c:pt idx="1106" formatCode="0.00">
                  <c:v>30.18</c:v>
                </c:pt>
                <c:pt idx="1107" formatCode="0.00">
                  <c:v>33</c:v>
                </c:pt>
                <c:pt idx="1108" formatCode="0.00">
                  <c:v>35</c:v>
                </c:pt>
                <c:pt idx="1109" formatCode="0.00">
                  <c:v>27.82</c:v>
                </c:pt>
                <c:pt idx="1110" formatCode="0.00">
                  <c:v>28</c:v>
                </c:pt>
                <c:pt idx="1111" formatCode="0.00">
                  <c:v>28</c:v>
                </c:pt>
                <c:pt idx="1112" formatCode="0.00">
                  <c:v>28</c:v>
                </c:pt>
                <c:pt idx="1113" formatCode="0.00">
                  <c:v>30</c:v>
                </c:pt>
                <c:pt idx="1114" formatCode="0.00">
                  <c:v>25.35</c:v>
                </c:pt>
                <c:pt idx="1115" formatCode="0.00">
                  <c:v>26.15</c:v>
                </c:pt>
                <c:pt idx="1116" formatCode="0.00">
                  <c:v>24.8</c:v>
                </c:pt>
                <c:pt idx="1117" formatCode="0.00">
                  <c:v>23</c:v>
                </c:pt>
                <c:pt idx="1118" formatCode="0.00">
                  <c:v>23</c:v>
                </c:pt>
                <c:pt idx="1119" formatCode="0.00">
                  <c:v>23</c:v>
                </c:pt>
                <c:pt idx="1120" formatCode="0.00">
                  <c:v>24.67</c:v>
                </c:pt>
                <c:pt idx="1121" formatCode="0.00">
                  <c:v>23.47</c:v>
                </c:pt>
                <c:pt idx="1122" formatCode="0.00">
                  <c:v>21.8</c:v>
                </c:pt>
                <c:pt idx="1123" formatCode="0.00">
                  <c:v>20</c:v>
                </c:pt>
                <c:pt idx="1124" formatCode="0.00">
                  <c:v>20.51</c:v>
                </c:pt>
                <c:pt idx="1125" formatCode="0.00">
                  <c:v>20.51</c:v>
                </c:pt>
                <c:pt idx="1126" formatCode="0.00">
                  <c:v>20.51</c:v>
                </c:pt>
                <c:pt idx="1127" formatCode="0.00">
                  <c:v>19.989999999999998</c:v>
                </c:pt>
                <c:pt idx="1128" formatCode="0.00">
                  <c:v>18.489999999999998</c:v>
                </c:pt>
                <c:pt idx="1129" formatCode="0.00">
                  <c:v>17.68</c:v>
                </c:pt>
                <c:pt idx="1130" formatCode="0.00">
                  <c:v>17.71</c:v>
                </c:pt>
                <c:pt idx="1131" formatCode="0.00">
                  <c:v>17.5</c:v>
                </c:pt>
                <c:pt idx="1132" formatCode="0.00">
                  <c:v>17.5</c:v>
                </c:pt>
                <c:pt idx="1133" formatCode="0.00">
                  <c:v>17.5</c:v>
                </c:pt>
                <c:pt idx="1134" formatCode="0.00">
                  <c:v>18.68</c:v>
                </c:pt>
                <c:pt idx="1135" formatCode="0.00">
                  <c:v>18.95</c:v>
                </c:pt>
                <c:pt idx="1136" formatCode="0.00">
                  <c:v>18.25</c:v>
                </c:pt>
                <c:pt idx="1137" formatCode="0.00">
                  <c:v>17.29</c:v>
                </c:pt>
                <c:pt idx="1138" formatCode="0.00">
                  <c:v>17</c:v>
                </c:pt>
                <c:pt idx="1139" formatCode="0.00">
                  <c:v>17</c:v>
                </c:pt>
                <c:pt idx="1140" formatCode="0.00">
                  <c:v>17</c:v>
                </c:pt>
                <c:pt idx="1141" formatCode="0.00">
                  <c:v>15.99</c:v>
                </c:pt>
                <c:pt idx="1142" formatCode="0.00">
                  <c:v>16.03</c:v>
                </c:pt>
                <c:pt idx="1143" formatCode="0.00">
                  <c:v>16.649999999999999</c:v>
                </c:pt>
                <c:pt idx="1144" formatCode="0.00">
                  <c:v>16.170000000000002</c:v>
                </c:pt>
                <c:pt idx="1145" formatCode="0.00">
                  <c:v>16.07</c:v>
                </c:pt>
                <c:pt idx="1146" formatCode="0.00">
                  <c:v>16.07</c:v>
                </c:pt>
                <c:pt idx="1147" formatCode="0.00">
                  <c:v>16.07</c:v>
                </c:pt>
                <c:pt idx="1148" formatCode="0.00">
                  <c:v>16</c:v>
                </c:pt>
                <c:pt idx="1149" formatCode="0.00">
                  <c:v>15.85</c:v>
                </c:pt>
                <c:pt idx="1150" formatCode="0.00">
                  <c:v>15.9</c:v>
                </c:pt>
                <c:pt idx="1151" formatCode="0.00">
                  <c:v>15.95</c:v>
                </c:pt>
                <c:pt idx="1152" formatCode="0.00">
                  <c:v>16</c:v>
                </c:pt>
                <c:pt idx="1153" formatCode="0.00">
                  <c:v>16</c:v>
                </c:pt>
                <c:pt idx="1154" formatCode="0.00">
                  <c:v>16</c:v>
                </c:pt>
                <c:pt idx="1155" formatCode="0.00">
                  <c:v>17.25</c:v>
                </c:pt>
                <c:pt idx="1156" formatCode="0.00">
                  <c:v>16.21</c:v>
                </c:pt>
                <c:pt idx="1157" formatCode="0.00">
                  <c:v>16.2</c:v>
                </c:pt>
                <c:pt idx="1158" formatCode="0.00">
                  <c:v>16.440000000000001</c:v>
                </c:pt>
                <c:pt idx="1159" formatCode="0.00">
                  <c:v>16.3</c:v>
                </c:pt>
                <c:pt idx="1160" formatCode="0.00">
                  <c:v>16.3</c:v>
                </c:pt>
                <c:pt idx="1161" formatCode="0.00">
                  <c:v>16.3</c:v>
                </c:pt>
                <c:pt idx="1162" formatCode="0.00">
                  <c:v>17</c:v>
                </c:pt>
                <c:pt idx="1163" formatCode="0.00">
                  <c:v>17.260000000000002</c:v>
                </c:pt>
                <c:pt idx="1164" formatCode="0.00">
                  <c:v>18</c:v>
                </c:pt>
                <c:pt idx="1165" formatCode="0.00">
                  <c:v>18.05</c:v>
                </c:pt>
                <c:pt idx="1166" formatCode="0.00">
                  <c:v>17.670000000000002</c:v>
                </c:pt>
                <c:pt idx="1167" formatCode="0.00">
                  <c:v>17.670000000000002</c:v>
                </c:pt>
                <c:pt idx="1168" formatCode="0.00">
                  <c:v>17.670000000000002</c:v>
                </c:pt>
                <c:pt idx="1169" formatCode="0.00">
                  <c:v>18.899999999999999</c:v>
                </c:pt>
                <c:pt idx="1170" formatCode="0.00">
                  <c:v>18.2</c:v>
                </c:pt>
                <c:pt idx="1171" formatCode="0.00">
                  <c:v>17.5</c:v>
                </c:pt>
                <c:pt idx="1172" formatCode="0.00">
                  <c:v>18</c:v>
                </c:pt>
                <c:pt idx="1173" formatCode="0.00">
                  <c:v>17.600000000000001</c:v>
                </c:pt>
                <c:pt idx="1174" formatCode="0.00">
                  <c:v>17.600000000000001</c:v>
                </c:pt>
                <c:pt idx="1175" formatCode="0.00">
                  <c:v>17.600000000000001</c:v>
                </c:pt>
                <c:pt idx="1176" formatCode="0.00">
                  <c:v>18.25</c:v>
                </c:pt>
                <c:pt idx="1177" formatCode="0.00">
                  <c:v>18.7</c:v>
                </c:pt>
                <c:pt idx="1178" formatCode="0.00">
                  <c:v>18.899999999999999</c:v>
                </c:pt>
                <c:pt idx="1179" formatCode="0.00">
                  <c:v>18.7</c:v>
                </c:pt>
                <c:pt idx="1180" formatCode="0.00">
                  <c:v>18.37</c:v>
                </c:pt>
                <c:pt idx="1181" formatCode="0.00">
                  <c:v>18.37</c:v>
                </c:pt>
                <c:pt idx="1182" formatCode="0.00">
                  <c:v>18.37</c:v>
                </c:pt>
                <c:pt idx="1183" formatCode="0.00">
                  <c:v>18.47</c:v>
                </c:pt>
                <c:pt idx="1184" formatCode="0.00">
                  <c:v>18.100000000000001</c:v>
                </c:pt>
                <c:pt idx="1185" formatCode="0.00">
                  <c:v>18.5</c:v>
                </c:pt>
                <c:pt idx="1186" formatCode="0.00">
                  <c:v>19</c:v>
                </c:pt>
                <c:pt idx="1187" formatCode="0.00">
                  <c:v>19</c:v>
                </c:pt>
                <c:pt idx="1188" formatCode="0.00">
                  <c:v>19</c:v>
                </c:pt>
                <c:pt idx="1189" formatCode="0.00">
                  <c:v>19</c:v>
                </c:pt>
                <c:pt idx="1190" formatCode="0.00">
                  <c:v>19</c:v>
                </c:pt>
                <c:pt idx="1191" formatCode="0.00">
                  <c:v>19.75</c:v>
                </c:pt>
                <c:pt idx="1192" formatCode="0.00">
                  <c:v>20.399999999999999</c:v>
                </c:pt>
                <c:pt idx="1193" formatCode="0.00">
                  <c:v>19.8</c:v>
                </c:pt>
                <c:pt idx="1194" formatCode="0.00">
                  <c:v>19.95</c:v>
                </c:pt>
                <c:pt idx="1195" formatCode="0.00">
                  <c:v>19.95</c:v>
                </c:pt>
                <c:pt idx="1196" formatCode="0.00">
                  <c:v>19.95</c:v>
                </c:pt>
                <c:pt idx="1197" formatCode="0.00">
                  <c:v>21.07</c:v>
                </c:pt>
                <c:pt idx="1198" formatCode="0.00">
                  <c:v>21.26</c:v>
                </c:pt>
                <c:pt idx="1199" formatCode="0.00">
                  <c:v>21</c:v>
                </c:pt>
                <c:pt idx="1200" formatCode="0.00">
                  <c:v>21</c:v>
                </c:pt>
                <c:pt idx="1201" formatCode="0.00">
                  <c:v>21.5</c:v>
                </c:pt>
                <c:pt idx="1202" formatCode="0.00">
                  <c:v>21.5</c:v>
                </c:pt>
                <c:pt idx="1203" formatCode="0.00">
                  <c:v>21.5</c:v>
                </c:pt>
                <c:pt idx="1204" formatCode="0.00">
                  <c:v>22.75</c:v>
                </c:pt>
                <c:pt idx="1205" formatCode="0.00">
                  <c:v>22.86</c:v>
                </c:pt>
                <c:pt idx="1206" formatCode="0.00">
                  <c:v>22.2</c:v>
                </c:pt>
                <c:pt idx="1207" formatCode="0.00">
                  <c:v>22</c:v>
                </c:pt>
                <c:pt idx="1208" formatCode="0.00">
                  <c:v>21.7</c:v>
                </c:pt>
                <c:pt idx="1209" formatCode="0.00">
                  <c:v>21.7</c:v>
                </c:pt>
                <c:pt idx="1210" formatCode="0.00">
                  <c:v>21.7</c:v>
                </c:pt>
                <c:pt idx="1211" formatCode="0.00">
                  <c:v>22.1</c:v>
                </c:pt>
                <c:pt idx="1212" formatCode="0.00">
                  <c:v>22.94</c:v>
                </c:pt>
                <c:pt idx="1213" formatCode="0.00">
                  <c:v>22.94</c:v>
                </c:pt>
                <c:pt idx="1214" formatCode="0.00">
                  <c:v>22.65</c:v>
                </c:pt>
                <c:pt idx="1215" formatCode="0.00">
                  <c:v>23.2</c:v>
                </c:pt>
                <c:pt idx="1216" formatCode="0.00">
                  <c:v>23.2</c:v>
                </c:pt>
                <c:pt idx="1217" formatCode="0.00">
                  <c:v>23.2</c:v>
                </c:pt>
                <c:pt idx="1218" formatCode="0.00">
                  <c:v>23.2</c:v>
                </c:pt>
                <c:pt idx="1219" formatCode="0.00">
                  <c:v>26.97</c:v>
                </c:pt>
                <c:pt idx="1220" formatCode="0.00">
                  <c:v>24.3</c:v>
                </c:pt>
                <c:pt idx="1221" formatCode="0.00">
                  <c:v>24.7</c:v>
                </c:pt>
                <c:pt idx="1222" formatCode="0.00">
                  <c:v>24.3</c:v>
                </c:pt>
                <c:pt idx="1223" formatCode="0.00">
                  <c:v>24.3</c:v>
                </c:pt>
                <c:pt idx="1224" formatCode="0.00">
                  <c:v>24.3</c:v>
                </c:pt>
                <c:pt idx="1225" formatCode="0.00">
                  <c:v>25</c:v>
                </c:pt>
                <c:pt idx="1226" formatCode="0.00">
                  <c:v>24.8</c:v>
                </c:pt>
                <c:pt idx="1227" formatCode="0.00">
                  <c:v>26</c:v>
                </c:pt>
                <c:pt idx="1228" formatCode="0.00">
                  <c:v>25.25</c:v>
                </c:pt>
                <c:pt idx="1229" formatCode="0.00">
                  <c:v>25.75</c:v>
                </c:pt>
                <c:pt idx="1230" formatCode="0.00">
                  <c:v>25.75</c:v>
                </c:pt>
                <c:pt idx="1231" formatCode="0.00">
                  <c:v>25.75</c:v>
                </c:pt>
                <c:pt idx="1232" formatCode="0.00">
                  <c:v>26</c:v>
                </c:pt>
                <c:pt idx="1233" formatCode="0.00">
                  <c:v>25.7</c:v>
                </c:pt>
                <c:pt idx="1234" formatCode="0.00">
                  <c:v>24.4</c:v>
                </c:pt>
                <c:pt idx="1235" formatCode="0.00">
                  <c:v>23.5</c:v>
                </c:pt>
                <c:pt idx="1236" formatCode="0.00">
                  <c:v>24.5</c:v>
                </c:pt>
                <c:pt idx="1237" formatCode="0.00">
                  <c:v>24.5</c:v>
                </c:pt>
                <c:pt idx="1238" formatCode="0.00">
                  <c:v>24.5</c:v>
                </c:pt>
                <c:pt idx="1239" formatCode="0.00">
                  <c:v>24</c:v>
                </c:pt>
                <c:pt idx="1240" formatCode="0.00">
                  <c:v>24.86</c:v>
                </c:pt>
                <c:pt idx="1241" formatCode="0.00">
                  <c:v>26.5</c:v>
                </c:pt>
                <c:pt idx="1242" formatCode="0.00">
                  <c:v>26</c:v>
                </c:pt>
                <c:pt idx="1243" formatCode="0.00">
                  <c:v>25.2</c:v>
                </c:pt>
                <c:pt idx="1244" formatCode="0.00">
                  <c:v>25.2</c:v>
                </c:pt>
                <c:pt idx="1245" formatCode="0.00">
                  <c:v>25.2</c:v>
                </c:pt>
                <c:pt idx="1246" formatCode="0.00">
                  <c:v>25.2</c:v>
                </c:pt>
                <c:pt idx="1247" formatCode="0.00">
                  <c:v>26.2</c:v>
                </c:pt>
                <c:pt idx="1248" formatCode="0.00">
                  <c:v>25.63</c:v>
                </c:pt>
                <c:pt idx="1249" formatCode="0.00">
                  <c:v>26.25</c:v>
                </c:pt>
                <c:pt idx="1250" formatCode="0.00">
                  <c:v>25.4</c:v>
                </c:pt>
                <c:pt idx="1251" formatCode="0.00">
                  <c:v>25.4</c:v>
                </c:pt>
                <c:pt idx="1252" formatCode="0.00">
                  <c:v>25.4</c:v>
                </c:pt>
                <c:pt idx="1253" formatCode="0.00">
                  <c:v>26.25</c:v>
                </c:pt>
                <c:pt idx="1254" formatCode="0.00">
                  <c:v>27.12</c:v>
                </c:pt>
                <c:pt idx="1255" formatCode="0.00">
                  <c:v>28</c:v>
                </c:pt>
                <c:pt idx="1256" formatCode="0.00">
                  <c:v>28.01</c:v>
                </c:pt>
                <c:pt idx="1257" formatCode="0.00">
                  <c:v>27.75</c:v>
                </c:pt>
                <c:pt idx="1258" formatCode="0.00">
                  <c:v>27.75</c:v>
                </c:pt>
                <c:pt idx="1259" formatCode="0.00">
                  <c:v>27.75</c:v>
                </c:pt>
                <c:pt idx="1260" formatCode="0.00">
                  <c:v>29.5</c:v>
                </c:pt>
                <c:pt idx="1261" formatCode="0.00">
                  <c:v>29.2</c:v>
                </c:pt>
                <c:pt idx="1262" formatCode="0.00">
                  <c:v>28.7</c:v>
                </c:pt>
                <c:pt idx="1263" formatCode="0.00">
                  <c:v>29.11</c:v>
                </c:pt>
                <c:pt idx="1264" formatCode="0.00">
                  <c:v>29</c:v>
                </c:pt>
                <c:pt idx="1265" formatCode="0.00">
                  <c:v>29</c:v>
                </c:pt>
                <c:pt idx="1266" formatCode="0.00">
                  <c:v>29</c:v>
                </c:pt>
                <c:pt idx="1267" formatCode="0.00">
                  <c:v>29.81</c:v>
                </c:pt>
                <c:pt idx="1268" formatCode="0.00">
                  <c:v>29.9</c:v>
                </c:pt>
                <c:pt idx="1269" formatCode="0.00">
                  <c:v>30</c:v>
                </c:pt>
                <c:pt idx="1270" formatCode="0.00">
                  <c:v>31.5</c:v>
                </c:pt>
                <c:pt idx="1271" formatCode="0.00">
                  <c:v>31</c:v>
                </c:pt>
                <c:pt idx="1272" formatCode="0.00">
                  <c:v>31</c:v>
                </c:pt>
                <c:pt idx="1273" formatCode="0.00">
                  <c:v>31</c:v>
                </c:pt>
                <c:pt idx="1274" formatCode="0.00">
                  <c:v>31.99</c:v>
                </c:pt>
                <c:pt idx="1275" formatCode="0.00">
                  <c:v>32.6</c:v>
                </c:pt>
                <c:pt idx="1276" formatCode="0.00">
                  <c:v>34.25</c:v>
                </c:pt>
                <c:pt idx="1277" formatCode="0.00">
                  <c:v>36.5</c:v>
                </c:pt>
                <c:pt idx="1278" formatCode="0.00">
                  <c:v>36.75</c:v>
                </c:pt>
                <c:pt idx="1279" formatCode="0.00">
                  <c:v>36.75</c:v>
                </c:pt>
                <c:pt idx="1280" formatCode="0.00">
                  <c:v>36.75</c:v>
                </c:pt>
                <c:pt idx="1281" formatCode="0.00">
                  <c:v>38.32</c:v>
                </c:pt>
                <c:pt idx="1282" formatCode="0.00">
                  <c:v>37.5</c:v>
                </c:pt>
                <c:pt idx="1283" formatCode="0.00">
                  <c:v>35.200000000000003</c:v>
                </c:pt>
                <c:pt idx="1284" formatCode="0.00">
                  <c:v>34</c:v>
                </c:pt>
                <c:pt idx="1285" formatCode="0.00">
                  <c:v>35</c:v>
                </c:pt>
                <c:pt idx="1286" formatCode="0.00">
                  <c:v>35</c:v>
                </c:pt>
                <c:pt idx="1287" formatCode="0.00">
                  <c:v>35</c:v>
                </c:pt>
                <c:pt idx="1288" formatCode="0.00">
                  <c:v>36.97</c:v>
                </c:pt>
                <c:pt idx="1289" formatCode="0.00">
                  <c:v>35.450000000000003</c:v>
                </c:pt>
                <c:pt idx="1290" formatCode="0.00">
                  <c:v>35.369999999999997</c:v>
                </c:pt>
                <c:pt idx="1291" formatCode="0.00">
                  <c:v>34.25</c:v>
                </c:pt>
                <c:pt idx="1292" formatCode="0.00">
                  <c:v>34.4</c:v>
                </c:pt>
                <c:pt idx="1293" formatCode="0.00">
                  <c:v>34.4</c:v>
                </c:pt>
                <c:pt idx="1294" formatCode="0.00">
                  <c:v>34.4</c:v>
                </c:pt>
                <c:pt idx="1295" formatCode="0.00">
                  <c:v>37.450000000000003</c:v>
                </c:pt>
                <c:pt idx="1296" formatCode="0.00">
                  <c:v>37</c:v>
                </c:pt>
                <c:pt idx="1297" formatCode="0.00">
                  <c:v>37.35</c:v>
                </c:pt>
                <c:pt idx="1298" formatCode="0.00">
                  <c:v>38</c:v>
                </c:pt>
                <c:pt idx="1299" formatCode="0.00">
                  <c:v>36.6</c:v>
                </c:pt>
                <c:pt idx="1300" formatCode="0.00">
                  <c:v>36.6</c:v>
                </c:pt>
                <c:pt idx="1301" formatCode="0.00">
                  <c:v>36.6</c:v>
                </c:pt>
                <c:pt idx="1302" formatCode="0.00">
                  <c:v>38.85</c:v>
                </c:pt>
                <c:pt idx="1303" formatCode="0.00">
                  <c:v>37.840000000000003</c:v>
                </c:pt>
                <c:pt idx="1304" formatCode="0.00">
                  <c:v>38.97</c:v>
                </c:pt>
                <c:pt idx="1305" formatCode="0.00">
                  <c:v>40</c:v>
                </c:pt>
                <c:pt idx="1306" formatCode="0.00">
                  <c:v>41.5</c:v>
                </c:pt>
                <c:pt idx="1307" formatCode="0.00">
                  <c:v>41.5</c:v>
                </c:pt>
                <c:pt idx="1308" formatCode="0.00">
                  <c:v>41.5</c:v>
                </c:pt>
                <c:pt idx="1309" formatCode="0.00">
                  <c:v>42.1</c:v>
                </c:pt>
                <c:pt idx="1310" formatCode="0.00">
                  <c:v>41.9</c:v>
                </c:pt>
                <c:pt idx="1311" formatCode="0.00">
                  <c:v>41.75</c:v>
                </c:pt>
                <c:pt idx="1312" formatCode="0.00">
                  <c:v>41.75</c:v>
                </c:pt>
                <c:pt idx="1313" formatCode="0.00">
                  <c:v>43.4</c:v>
                </c:pt>
                <c:pt idx="1314" formatCode="0.00">
                  <c:v>43.4</c:v>
                </c:pt>
                <c:pt idx="1315" formatCode="0.00">
                  <c:v>43.4</c:v>
                </c:pt>
                <c:pt idx="1316" formatCode="0.00">
                  <c:v>43</c:v>
                </c:pt>
                <c:pt idx="1317" formatCode="0.00">
                  <c:v>44.54</c:v>
                </c:pt>
                <c:pt idx="1318" formatCode="0.00">
                  <c:v>45.25</c:v>
                </c:pt>
                <c:pt idx="1319" formatCode="0.00">
                  <c:v>46.4</c:v>
                </c:pt>
                <c:pt idx="1320" formatCode="0.00">
                  <c:v>45.1</c:v>
                </c:pt>
                <c:pt idx="1321" formatCode="0.00">
                  <c:v>45.1</c:v>
                </c:pt>
                <c:pt idx="1322" formatCode="0.00">
                  <c:v>45.1</c:v>
                </c:pt>
                <c:pt idx="1323" formatCode="0.00">
                  <c:v>46.2</c:v>
                </c:pt>
                <c:pt idx="1324" formatCode="0.00">
                  <c:v>47.5</c:v>
                </c:pt>
                <c:pt idx="1325" formatCode="0.00">
                  <c:v>47.26</c:v>
                </c:pt>
                <c:pt idx="1326" formatCode="0.00">
                  <c:v>44.85</c:v>
                </c:pt>
                <c:pt idx="1327" formatCode="0.00">
                  <c:v>42.5</c:v>
                </c:pt>
                <c:pt idx="1328" formatCode="0.00">
                  <c:v>42.5</c:v>
                </c:pt>
                <c:pt idx="1329" formatCode="0.00">
                  <c:v>42.5</c:v>
                </c:pt>
                <c:pt idx="1330" formatCode="0.00">
                  <c:v>42</c:v>
                </c:pt>
                <c:pt idx="1331" formatCode="0.00">
                  <c:v>43.7</c:v>
                </c:pt>
                <c:pt idx="1332" formatCode="0.00">
                  <c:v>47.18</c:v>
                </c:pt>
                <c:pt idx="1333" formatCode="0.00">
                  <c:v>45.75</c:v>
                </c:pt>
                <c:pt idx="1334" formatCode="0.00">
                  <c:v>46</c:v>
                </c:pt>
                <c:pt idx="1335" formatCode="0.00">
                  <c:v>46</c:v>
                </c:pt>
                <c:pt idx="1336" formatCode="0.00">
                  <c:v>46</c:v>
                </c:pt>
                <c:pt idx="1337" formatCode="0.00">
                  <c:v>46</c:v>
                </c:pt>
                <c:pt idx="1338" formatCode="0.00">
                  <c:v>52.47</c:v>
                </c:pt>
                <c:pt idx="1339" formatCode="0.00">
                  <c:v>53.5</c:v>
                </c:pt>
                <c:pt idx="1340" formatCode="0.00">
                  <c:v>54</c:v>
                </c:pt>
                <c:pt idx="1341" formatCode="0.00">
                  <c:v>52.4</c:v>
                </c:pt>
                <c:pt idx="1342" formatCode="0.00">
                  <c:v>52.4</c:v>
                </c:pt>
                <c:pt idx="1343" formatCode="0.00">
                  <c:v>52.4</c:v>
                </c:pt>
                <c:pt idx="1344" formatCode="0.00">
                  <c:v>54.45</c:v>
                </c:pt>
                <c:pt idx="1345" formatCode="0.00">
                  <c:v>53.5</c:v>
                </c:pt>
                <c:pt idx="1346" formatCode="0.00">
                  <c:v>55.5</c:v>
                </c:pt>
                <c:pt idx="1347" formatCode="0.00">
                  <c:v>57.5</c:v>
                </c:pt>
                <c:pt idx="1348" formatCode="0.00">
                  <c:v>59.32</c:v>
                </c:pt>
                <c:pt idx="1349" formatCode="0.00">
                  <c:v>59.32</c:v>
                </c:pt>
                <c:pt idx="1350" formatCode="0.00">
                  <c:v>59.32</c:v>
                </c:pt>
                <c:pt idx="1351" formatCode="0.00">
                  <c:v>62.5</c:v>
                </c:pt>
                <c:pt idx="1352" formatCode="0.00">
                  <c:v>67.099999999999994</c:v>
                </c:pt>
                <c:pt idx="1353" formatCode="0.00">
                  <c:v>74.5</c:v>
                </c:pt>
                <c:pt idx="1354" formatCode="0.00">
                  <c:v>68.400000000000006</c:v>
                </c:pt>
                <c:pt idx="1355" formatCode="0.00">
                  <c:v>64.78</c:v>
                </c:pt>
                <c:pt idx="1356" formatCode="0.00">
                  <c:v>64.78</c:v>
                </c:pt>
                <c:pt idx="1357" formatCode="0.00">
                  <c:v>64.78</c:v>
                </c:pt>
                <c:pt idx="1358" formatCode="0.00">
                  <c:v>71.5</c:v>
                </c:pt>
                <c:pt idx="1359" formatCode="0.00">
                  <c:v>71.510000000000005</c:v>
                </c:pt>
                <c:pt idx="1360" formatCode="0.00">
                  <c:v>71.5</c:v>
                </c:pt>
                <c:pt idx="1361" formatCode="0.00">
                  <c:v>69.53</c:v>
                </c:pt>
                <c:pt idx="1362" formatCode="0.00">
                  <c:v>69.400000000000006</c:v>
                </c:pt>
                <c:pt idx="1363" formatCode="0.00">
                  <c:v>69.400000000000006</c:v>
                </c:pt>
                <c:pt idx="1364" formatCode="0.00">
                  <c:v>69.400000000000006</c:v>
                </c:pt>
                <c:pt idx="1365" formatCode="0.00">
                  <c:v>76.95</c:v>
                </c:pt>
                <c:pt idx="1366" formatCode="0.00">
                  <c:v>83.9</c:v>
                </c:pt>
                <c:pt idx="1367" formatCode="0.00">
                  <c:v>84.5</c:v>
                </c:pt>
                <c:pt idx="1368" formatCode="0.00">
                  <c:v>90</c:v>
                </c:pt>
                <c:pt idx="1369" formatCode="0.00">
                  <c:v>92</c:v>
                </c:pt>
                <c:pt idx="1370" formatCode="0.00">
                  <c:v>92</c:v>
                </c:pt>
                <c:pt idx="1371" formatCode="0.00">
                  <c:v>92</c:v>
                </c:pt>
                <c:pt idx="1372" formatCode="0.00">
                  <c:v>91</c:v>
                </c:pt>
                <c:pt idx="1373" formatCode="0.00">
                  <c:v>98.5</c:v>
                </c:pt>
                <c:pt idx="1374" formatCode="0.00">
                  <c:v>130</c:v>
                </c:pt>
                <c:pt idx="1375" formatCode="0.00">
                  <c:v>99</c:v>
                </c:pt>
                <c:pt idx="1376" formatCode="0.00">
                  <c:v>99</c:v>
                </c:pt>
                <c:pt idx="1377" formatCode="0.00">
                  <c:v>99</c:v>
                </c:pt>
                <c:pt idx="1378" formatCode="0.00">
                  <c:v>99</c:v>
                </c:pt>
                <c:pt idx="1379" formatCode="0.00">
                  <c:v>86</c:v>
                </c:pt>
                <c:pt idx="1380" formatCode="0.00">
                  <c:v>85.99</c:v>
                </c:pt>
                <c:pt idx="1381" formatCode="0.00">
                  <c:v>92.99</c:v>
                </c:pt>
                <c:pt idx="1382" formatCode="0.00">
                  <c:v>100</c:v>
                </c:pt>
                <c:pt idx="1383" formatCode="0.00">
                  <c:v>100.49</c:v>
                </c:pt>
                <c:pt idx="1384" formatCode="0.00">
                  <c:v>100.49</c:v>
                </c:pt>
                <c:pt idx="1385" formatCode="0.00">
                  <c:v>100.49</c:v>
                </c:pt>
                <c:pt idx="1386" formatCode="0.00">
                  <c:v>89</c:v>
                </c:pt>
                <c:pt idx="1387" formatCode="0.00">
                  <c:v>86.76</c:v>
                </c:pt>
                <c:pt idx="1388" formatCode="0.00">
                  <c:v>91.5</c:v>
                </c:pt>
                <c:pt idx="1389" formatCode="0.00">
                  <c:v>90.05</c:v>
                </c:pt>
                <c:pt idx="1390" formatCode="0.00">
                  <c:v>89.2</c:v>
                </c:pt>
                <c:pt idx="1391" formatCode="0.00">
                  <c:v>89.2</c:v>
                </c:pt>
                <c:pt idx="1392" formatCode="0.00">
                  <c:v>89.2</c:v>
                </c:pt>
                <c:pt idx="1393" formatCode="0.00">
                  <c:v>90.2</c:v>
                </c:pt>
                <c:pt idx="1394" formatCode="0.00">
                  <c:v>90.75</c:v>
                </c:pt>
                <c:pt idx="1395" formatCode="0.00">
                  <c:v>89</c:v>
                </c:pt>
                <c:pt idx="1396" formatCode="0.00">
                  <c:v>78</c:v>
                </c:pt>
                <c:pt idx="1397" formatCode="0.00">
                  <c:v>72</c:v>
                </c:pt>
                <c:pt idx="1398" formatCode="0.00">
                  <c:v>72</c:v>
                </c:pt>
                <c:pt idx="1399" formatCode="0.00">
                  <c:v>72</c:v>
                </c:pt>
                <c:pt idx="1400" formatCode="0.00">
                  <c:v>63</c:v>
                </c:pt>
                <c:pt idx="1401" formatCode="0.00">
                  <c:v>64.05</c:v>
                </c:pt>
                <c:pt idx="1402" formatCode="0.00">
                  <c:v>71.5</c:v>
                </c:pt>
                <c:pt idx="1403" formatCode="0.00">
                  <c:v>75.05</c:v>
                </c:pt>
                <c:pt idx="1404" formatCode="0.00">
                  <c:v>75</c:v>
                </c:pt>
                <c:pt idx="1405" formatCode="0.00">
                  <c:v>75</c:v>
                </c:pt>
                <c:pt idx="1406" formatCode="0.00">
                  <c:v>75</c:v>
                </c:pt>
                <c:pt idx="1407" formatCode="0.00">
                  <c:v>78</c:v>
                </c:pt>
                <c:pt idx="1408" formatCode="0.00">
                  <c:v>77.45</c:v>
                </c:pt>
                <c:pt idx="1409" formatCode="0.00">
                  <c:v>69</c:v>
                </c:pt>
                <c:pt idx="1410" formatCode="0.00">
                  <c:v>73.95</c:v>
                </c:pt>
                <c:pt idx="1411" formatCode="0.00">
                  <c:v>72.75</c:v>
                </c:pt>
                <c:pt idx="1412" formatCode="0.00">
                  <c:v>72.75</c:v>
                </c:pt>
                <c:pt idx="1413" formatCode="0.00">
                  <c:v>72.75</c:v>
                </c:pt>
                <c:pt idx="1414" formatCode="0.00">
                  <c:v>79.48</c:v>
                </c:pt>
                <c:pt idx="1415" formatCode="0.00">
                  <c:v>86.8</c:v>
                </c:pt>
                <c:pt idx="1416" formatCode="0.00">
                  <c:v>99</c:v>
                </c:pt>
                <c:pt idx="1417" formatCode="0.00">
                  <c:v>95.5</c:v>
                </c:pt>
                <c:pt idx="1418" formatCode="0.00">
                  <c:v>94.9</c:v>
                </c:pt>
                <c:pt idx="1419" formatCode="0.00">
                  <c:v>94.9</c:v>
                </c:pt>
                <c:pt idx="1420" formatCode="0.00">
                  <c:v>94.9</c:v>
                </c:pt>
                <c:pt idx="1421" formatCode="0.00">
                  <c:v>90</c:v>
                </c:pt>
                <c:pt idx="1422" formatCode="0.00">
                  <c:v>89</c:v>
                </c:pt>
                <c:pt idx="1423" formatCode="0.00">
                  <c:v>95</c:v>
                </c:pt>
                <c:pt idx="1424" formatCode="0.00">
                  <c:v>97</c:v>
                </c:pt>
                <c:pt idx="1425" formatCode="0.00">
                  <c:v>95.16</c:v>
                </c:pt>
                <c:pt idx="1426" formatCode="0.00">
                  <c:v>95.16</c:v>
                </c:pt>
                <c:pt idx="1427" formatCode="0.00">
                  <c:v>95.16</c:v>
                </c:pt>
                <c:pt idx="1428" formatCode="0.00">
                  <c:v>99</c:v>
                </c:pt>
                <c:pt idx="1429" formatCode="0.00">
                  <c:v>100.5</c:v>
                </c:pt>
                <c:pt idx="1430" formatCode="0.00">
                  <c:v>95.44</c:v>
                </c:pt>
                <c:pt idx="1431" formatCode="0.00">
                  <c:v>96</c:v>
                </c:pt>
                <c:pt idx="1432" formatCode="0.00">
                  <c:v>96.07</c:v>
                </c:pt>
                <c:pt idx="1433" formatCode="0.00">
                  <c:v>96.07</c:v>
                </c:pt>
                <c:pt idx="1434" formatCode="0.00">
                  <c:v>96.07</c:v>
                </c:pt>
                <c:pt idx="1435" formatCode="0.00">
                  <c:v>89.375</c:v>
                </c:pt>
                <c:pt idx="1436" formatCode="0.00">
                  <c:v>95.25</c:v>
                </c:pt>
                <c:pt idx="1437" formatCode="0.00">
                  <c:v>94.49</c:v>
                </c:pt>
                <c:pt idx="1438" formatCode="0.00">
                  <c:v>100.5</c:v>
                </c:pt>
                <c:pt idx="1439" formatCode="0.00">
                  <c:v>102.5</c:v>
                </c:pt>
                <c:pt idx="1440" formatCode="0.00">
                  <c:v>102.5</c:v>
                </c:pt>
                <c:pt idx="1441" formatCode="0.00">
                  <c:v>102.5</c:v>
                </c:pt>
                <c:pt idx="1442" formatCode="0.00">
                  <c:v>117.5</c:v>
                </c:pt>
                <c:pt idx="1443" formatCode="0.00">
                  <c:v>121.75</c:v>
                </c:pt>
                <c:pt idx="1444" formatCode="0.00">
                  <c:v>132</c:v>
                </c:pt>
                <c:pt idx="1445" formatCode="0.00">
                  <c:v>130.5</c:v>
                </c:pt>
                <c:pt idx="1446" formatCode="0.00">
                  <c:v>136.66999999999999</c:v>
                </c:pt>
                <c:pt idx="1447" formatCode="0.00">
                  <c:v>136.66999999999999</c:v>
                </c:pt>
                <c:pt idx="1448" formatCode="0.00">
                  <c:v>136.66999999999999</c:v>
                </c:pt>
                <c:pt idx="1449" formatCode="0.00">
                  <c:v>143.96</c:v>
                </c:pt>
                <c:pt idx="1450" formatCode="0.00">
                  <c:v>148.44</c:v>
                </c:pt>
                <c:pt idx="1451" formatCode="0.00">
                  <c:v>168</c:v>
                </c:pt>
                <c:pt idx="1452" formatCode="0.00">
                  <c:v>159.5</c:v>
                </c:pt>
                <c:pt idx="1453" formatCode="0.00">
                  <c:v>126.78</c:v>
                </c:pt>
                <c:pt idx="1454" formatCode="0.00">
                  <c:v>126.78</c:v>
                </c:pt>
                <c:pt idx="1455" formatCode="0.00">
                  <c:v>126.78</c:v>
                </c:pt>
                <c:pt idx="1456" formatCode="0.00">
                  <c:v>126.78</c:v>
                </c:pt>
                <c:pt idx="1457" formatCode="0.00">
                  <c:v>126.78</c:v>
                </c:pt>
                <c:pt idx="1458" formatCode="0.00">
                  <c:v>90</c:v>
                </c:pt>
                <c:pt idx="1459" formatCode="0.00">
                  <c:v>87</c:v>
                </c:pt>
                <c:pt idx="1460" formatCode="0.00">
                  <c:v>76.81</c:v>
                </c:pt>
                <c:pt idx="1461" formatCode="0.00">
                  <c:v>76.81</c:v>
                </c:pt>
                <c:pt idx="1462" formatCode="0.00">
                  <c:v>76.81</c:v>
                </c:pt>
                <c:pt idx="1463" formatCode="0.00">
                  <c:v>76.81</c:v>
                </c:pt>
                <c:pt idx="1464" formatCode="0.00">
                  <c:v>77.8</c:v>
                </c:pt>
                <c:pt idx="1465" formatCode="0.00">
                  <c:v>93</c:v>
                </c:pt>
                <c:pt idx="1466" formatCode="0.00">
                  <c:v>93</c:v>
                </c:pt>
                <c:pt idx="1467" formatCode="0.00">
                  <c:v>96.6</c:v>
                </c:pt>
                <c:pt idx="1468" formatCode="0.00">
                  <c:v>96.6</c:v>
                </c:pt>
                <c:pt idx="1469" formatCode="0.00">
                  <c:v>96.6</c:v>
                </c:pt>
                <c:pt idx="1470" formatCode="0.00">
                  <c:v>85.5</c:v>
                </c:pt>
                <c:pt idx="1471" formatCode="0.00">
                  <c:v>83.4</c:v>
                </c:pt>
                <c:pt idx="1472" formatCode="0.00">
                  <c:v>82.35</c:v>
                </c:pt>
                <c:pt idx="1473" formatCode="0.00">
                  <c:v>71.75</c:v>
                </c:pt>
                <c:pt idx="1474" formatCode="0.00">
                  <c:v>83.47</c:v>
                </c:pt>
                <c:pt idx="1475" formatCode="0.00">
                  <c:v>83.47</c:v>
                </c:pt>
                <c:pt idx="1476" formatCode="0.00">
                  <c:v>83.47</c:v>
                </c:pt>
                <c:pt idx="1477" formatCode="0.00">
                  <c:v>82</c:v>
                </c:pt>
                <c:pt idx="1478" formatCode="0.00">
                  <c:v>80</c:v>
                </c:pt>
                <c:pt idx="1479" formatCode="0.00">
                  <c:v>73.5</c:v>
                </c:pt>
                <c:pt idx="1480" formatCode="0.00">
                  <c:v>70.7</c:v>
                </c:pt>
                <c:pt idx="1481" formatCode="0.00">
                  <c:v>73.8</c:v>
                </c:pt>
                <c:pt idx="1482" formatCode="0.00">
                  <c:v>73.8</c:v>
                </c:pt>
                <c:pt idx="1483" formatCode="0.00">
                  <c:v>73.8</c:v>
                </c:pt>
                <c:pt idx="1484" formatCode="0.00">
                  <c:v>90.4</c:v>
                </c:pt>
                <c:pt idx="1485" formatCode="0.00">
                  <c:v>89.87</c:v>
                </c:pt>
                <c:pt idx="1486" formatCode="0.00">
                  <c:v>89.5</c:v>
                </c:pt>
                <c:pt idx="1487" formatCode="0.00">
                  <c:v>90.5</c:v>
                </c:pt>
                <c:pt idx="1488" formatCode="0.00">
                  <c:v>91</c:v>
                </c:pt>
                <c:pt idx="1489" formatCode="0.00">
                  <c:v>91</c:v>
                </c:pt>
                <c:pt idx="1490" formatCode="0.00">
                  <c:v>91</c:v>
                </c:pt>
                <c:pt idx="1491" formatCode="0.00">
                  <c:v>86.25</c:v>
                </c:pt>
                <c:pt idx="1492" formatCode="0.00">
                  <c:v>78.8</c:v>
                </c:pt>
                <c:pt idx="1493" formatCode="0.00">
                  <c:v>80</c:v>
                </c:pt>
                <c:pt idx="1494" formatCode="0.00">
                  <c:v>78</c:v>
                </c:pt>
                <c:pt idx="1495" formatCode="0.00">
                  <c:v>79</c:v>
                </c:pt>
                <c:pt idx="1496" formatCode="0.00">
                  <c:v>79</c:v>
                </c:pt>
                <c:pt idx="1497" formatCode="0.00">
                  <c:v>79</c:v>
                </c:pt>
                <c:pt idx="1498" formatCode="0.00">
                  <c:v>78</c:v>
                </c:pt>
                <c:pt idx="1499" formatCode="0.00">
                  <c:v>81.5</c:v>
                </c:pt>
                <c:pt idx="1500" formatCode="0.00">
                  <c:v>79.17</c:v>
                </c:pt>
                <c:pt idx="1501" formatCode="0.00">
                  <c:v>76.5</c:v>
                </c:pt>
                <c:pt idx="1502" formatCode="0.00">
                  <c:v>73.25</c:v>
                </c:pt>
                <c:pt idx="1503" formatCode="0.00">
                  <c:v>73.25</c:v>
                </c:pt>
                <c:pt idx="1504" formatCode="0.00">
                  <c:v>73.25</c:v>
                </c:pt>
                <c:pt idx="1505" formatCode="0.00">
                  <c:v>79.38</c:v>
                </c:pt>
                <c:pt idx="1506" formatCode="0.00">
                  <c:v>76.989999999999995</c:v>
                </c:pt>
                <c:pt idx="1507" formatCode="0.00">
                  <c:v>70.09</c:v>
                </c:pt>
                <c:pt idx="1508" formatCode="0.00">
                  <c:v>74</c:v>
                </c:pt>
                <c:pt idx="1509" formatCode="0.00">
                  <c:v>71.5</c:v>
                </c:pt>
                <c:pt idx="1510" formatCode="0.00">
                  <c:v>71.5</c:v>
                </c:pt>
                <c:pt idx="1511" formatCode="0.00">
                  <c:v>71.5</c:v>
                </c:pt>
                <c:pt idx="1512" formatCode="0.00">
                  <c:v>71</c:v>
                </c:pt>
                <c:pt idx="1513" formatCode="0.00">
                  <c:v>70.98</c:v>
                </c:pt>
                <c:pt idx="1514" formatCode="0.00">
                  <c:v>83</c:v>
                </c:pt>
                <c:pt idx="1515" formatCode="0.00">
                  <c:v>112.97</c:v>
                </c:pt>
                <c:pt idx="1516" formatCode="0.00">
                  <c:v>105</c:v>
                </c:pt>
                <c:pt idx="1517" formatCode="0.00">
                  <c:v>105</c:v>
                </c:pt>
                <c:pt idx="1518" formatCode="0.00">
                  <c:v>105</c:v>
                </c:pt>
                <c:pt idx="1519" formatCode="0.00">
                  <c:v>115.5</c:v>
                </c:pt>
                <c:pt idx="1520" formatCode="0.00">
                  <c:v>102.3</c:v>
                </c:pt>
                <c:pt idx="1521" formatCode="0.00">
                  <c:v>154.99</c:v>
                </c:pt>
                <c:pt idx="1522" formatCode="0.00">
                  <c:v>190</c:v>
                </c:pt>
                <c:pt idx="1523" formatCode="0.00">
                  <c:v>149.99</c:v>
                </c:pt>
                <c:pt idx="1524" formatCode="0.00">
                  <c:v>149.99</c:v>
                </c:pt>
                <c:pt idx="1525" formatCode="0.00">
                  <c:v>149.99</c:v>
                </c:pt>
                <c:pt idx="1526" formatCode="0.00">
                  <c:v>214.36</c:v>
                </c:pt>
                <c:pt idx="1527" formatCode="0.00">
                  <c:v>240</c:v>
                </c:pt>
                <c:pt idx="1528" formatCode="0.00">
                  <c:v>187</c:v>
                </c:pt>
                <c:pt idx="1529" formatCode="0.00">
                  <c:v>150</c:v>
                </c:pt>
                <c:pt idx="1530" formatCode="0.00">
                  <c:v>119.17</c:v>
                </c:pt>
                <c:pt idx="1531" formatCode="0.00">
                  <c:v>119.17</c:v>
                </c:pt>
                <c:pt idx="1532" formatCode="0.00">
                  <c:v>119.17</c:v>
                </c:pt>
                <c:pt idx="1533" formatCode="0.00">
                  <c:v>110</c:v>
                </c:pt>
                <c:pt idx="1534" formatCode="0.00">
                  <c:v>107</c:v>
                </c:pt>
                <c:pt idx="1535" formatCode="0.00">
                  <c:v>111</c:v>
                </c:pt>
                <c:pt idx="1536" formatCode="0.00">
                  <c:v>102</c:v>
                </c:pt>
                <c:pt idx="1537" formatCode="0.00">
                  <c:v>101.01</c:v>
                </c:pt>
                <c:pt idx="1538" formatCode="0.00">
                  <c:v>101.01</c:v>
                </c:pt>
                <c:pt idx="1539" formatCode="0.00">
                  <c:v>101.01</c:v>
                </c:pt>
                <c:pt idx="1540" formatCode="0.00">
                  <c:v>97</c:v>
                </c:pt>
                <c:pt idx="1541" formatCode="0.00">
                  <c:v>92.4</c:v>
                </c:pt>
                <c:pt idx="1542" formatCode="0.00">
                  <c:v>104.04</c:v>
                </c:pt>
                <c:pt idx="1543" formatCode="0.00">
                  <c:v>116</c:v>
                </c:pt>
                <c:pt idx="1544" formatCode="0.00">
                  <c:v>98.9</c:v>
                </c:pt>
                <c:pt idx="1545" formatCode="0.00">
                  <c:v>98.9</c:v>
                </c:pt>
                <c:pt idx="1546" formatCode="0.00">
                  <c:v>98.9</c:v>
                </c:pt>
                <c:pt idx="1547" formatCode="0.00">
                  <c:v>99.83</c:v>
                </c:pt>
                <c:pt idx="1548" formatCode="0.00">
                  <c:v>105</c:v>
                </c:pt>
                <c:pt idx="1549" formatCode="0.00">
                  <c:v>115</c:v>
                </c:pt>
                <c:pt idx="1550" formatCode="0.00">
                  <c:v>113.5</c:v>
                </c:pt>
                <c:pt idx="1551" formatCode="0.00">
                  <c:v>117.01</c:v>
                </c:pt>
                <c:pt idx="1552" formatCode="0.00">
                  <c:v>117.01</c:v>
                </c:pt>
                <c:pt idx="1553" formatCode="0.00">
                  <c:v>117.01</c:v>
                </c:pt>
                <c:pt idx="1554" formatCode="0.00">
                  <c:v>113.97</c:v>
                </c:pt>
                <c:pt idx="1555" formatCode="0.00">
                  <c:v>106</c:v>
                </c:pt>
                <c:pt idx="1556" formatCode="0.00">
                  <c:v>101.18</c:v>
                </c:pt>
                <c:pt idx="1557" formatCode="0.00">
                  <c:v>101.99</c:v>
                </c:pt>
                <c:pt idx="1558" formatCode="0.00">
                  <c:v>96.16</c:v>
                </c:pt>
                <c:pt idx="1559" formatCode="0.00">
                  <c:v>96.16</c:v>
                </c:pt>
                <c:pt idx="1560" formatCode="0.00">
                  <c:v>96.16</c:v>
                </c:pt>
                <c:pt idx="1561" formatCode="0.00">
                  <c:v>98</c:v>
                </c:pt>
                <c:pt idx="1562" formatCode="0.00">
                  <c:v>95</c:v>
                </c:pt>
                <c:pt idx="1563" formatCode="0.00">
                  <c:v>91.02</c:v>
                </c:pt>
                <c:pt idx="1564" formatCode="0.00">
                  <c:v>82.5</c:v>
                </c:pt>
                <c:pt idx="1565" formatCode="0.00">
                  <c:v>82.5</c:v>
                </c:pt>
                <c:pt idx="1566" formatCode="0.00">
                  <c:v>82.5</c:v>
                </c:pt>
                <c:pt idx="1567" formatCode="0.00">
                  <c:v>82.5</c:v>
                </c:pt>
                <c:pt idx="1568" formatCode="0.00">
                  <c:v>82.5</c:v>
                </c:pt>
                <c:pt idx="1569" formatCode="0.00">
                  <c:v>70</c:v>
                </c:pt>
                <c:pt idx="1570" formatCode="0.00">
                  <c:v>78.97</c:v>
                </c:pt>
                <c:pt idx="1571" formatCode="0.00">
                  <c:v>80.989999999999995</c:v>
                </c:pt>
                <c:pt idx="1572" formatCode="0.00">
                  <c:v>80</c:v>
                </c:pt>
                <c:pt idx="1573" formatCode="0.00">
                  <c:v>80</c:v>
                </c:pt>
                <c:pt idx="1574" formatCode="0.00">
                  <c:v>80</c:v>
                </c:pt>
                <c:pt idx="1575" formatCode="0.00">
                  <c:v>87.83</c:v>
                </c:pt>
                <c:pt idx="1576" formatCode="0.00">
                  <c:v>85</c:v>
                </c:pt>
                <c:pt idx="1577" formatCode="0.00">
                  <c:v>100</c:v>
                </c:pt>
                <c:pt idx="1578" formatCode="0.00">
                  <c:v>84</c:v>
                </c:pt>
                <c:pt idx="1579" formatCode="0.00">
                  <c:v>80</c:v>
                </c:pt>
                <c:pt idx="1580" formatCode="0.00">
                  <c:v>80</c:v>
                </c:pt>
                <c:pt idx="1581" formatCode="0.00">
                  <c:v>80</c:v>
                </c:pt>
                <c:pt idx="1582" formatCode="0.00">
                  <c:v>80</c:v>
                </c:pt>
                <c:pt idx="1583" formatCode="0.00">
                  <c:v>83</c:v>
                </c:pt>
                <c:pt idx="1584" formatCode="0.00">
                  <c:v>85</c:v>
                </c:pt>
                <c:pt idx="1585" formatCode="0.00">
                  <c:v>87.9</c:v>
                </c:pt>
                <c:pt idx="1586" formatCode="0.00">
                  <c:v>85</c:v>
                </c:pt>
                <c:pt idx="1587" formatCode="0.00">
                  <c:v>85</c:v>
                </c:pt>
                <c:pt idx="1588" formatCode="0.00">
                  <c:v>85</c:v>
                </c:pt>
                <c:pt idx="1589" formatCode="0.00">
                  <c:v>83</c:v>
                </c:pt>
                <c:pt idx="1590" formatCode="0.00">
                  <c:v>74.25</c:v>
                </c:pt>
                <c:pt idx="1591" formatCode="0.00">
                  <c:v>71.989999999999995</c:v>
                </c:pt>
                <c:pt idx="1592" formatCode="0.00">
                  <c:v>77</c:v>
                </c:pt>
                <c:pt idx="1593" formatCode="0.00">
                  <c:v>70.78</c:v>
                </c:pt>
                <c:pt idx="1594" formatCode="0.00">
                  <c:v>70.78</c:v>
                </c:pt>
                <c:pt idx="1595" formatCode="0.00">
                  <c:v>70.78</c:v>
                </c:pt>
                <c:pt idx="1596" formatCode="0.00">
                  <c:v>79.900000000000006</c:v>
                </c:pt>
                <c:pt idx="1597" formatCode="0.00">
                  <c:v>72.75</c:v>
                </c:pt>
                <c:pt idx="1598" formatCode="0.00">
                  <c:v>71.760000000000005</c:v>
                </c:pt>
                <c:pt idx="1599" formatCode="0.00">
                  <c:v>77.45</c:v>
                </c:pt>
                <c:pt idx="1600" formatCode="0.00">
                  <c:v>73.599999999999994</c:v>
                </c:pt>
                <c:pt idx="1601" formatCode="0.00">
                  <c:v>73.599999999999994</c:v>
                </c:pt>
                <c:pt idx="1602" formatCode="0.00">
                  <c:v>73.599999999999994</c:v>
                </c:pt>
                <c:pt idx="1603" formatCode="0.00">
                  <c:v>69</c:v>
                </c:pt>
                <c:pt idx="1604" formatCode="0.00">
                  <c:v>77</c:v>
                </c:pt>
                <c:pt idx="1605" formatCode="0.00">
                  <c:v>77</c:v>
                </c:pt>
                <c:pt idx="1606" formatCode="0.00">
                  <c:v>75.5</c:v>
                </c:pt>
                <c:pt idx="1607" formatCode="0.00">
                  <c:v>65</c:v>
                </c:pt>
                <c:pt idx="1608" formatCode="0.00">
                  <c:v>65</c:v>
                </c:pt>
                <c:pt idx="1609" formatCode="0.00">
                  <c:v>65</c:v>
                </c:pt>
                <c:pt idx="1610" formatCode="0.00">
                  <c:v>80</c:v>
                </c:pt>
                <c:pt idx="1611" formatCode="0.00">
                  <c:v>80</c:v>
                </c:pt>
                <c:pt idx="1612" formatCode="0.00">
                  <c:v>75</c:v>
                </c:pt>
                <c:pt idx="1613" formatCode="0.00">
                  <c:v>75</c:v>
                </c:pt>
                <c:pt idx="1614" formatCode="0.00">
                  <c:v>75</c:v>
                </c:pt>
                <c:pt idx="1615" formatCode="0.00">
                  <c:v>75</c:v>
                </c:pt>
                <c:pt idx="1616" formatCode="0.00">
                  <c:v>75</c:v>
                </c:pt>
                <c:pt idx="1617" formatCode="0.00">
                  <c:v>74</c:v>
                </c:pt>
                <c:pt idx="1618" formatCode="0.00">
                  <c:v>71</c:v>
                </c:pt>
                <c:pt idx="1619" formatCode="0.00">
                  <c:v>71.25</c:v>
                </c:pt>
                <c:pt idx="1620" formatCode="0.00">
                  <c:v>82.5</c:v>
                </c:pt>
                <c:pt idx="1621" formatCode="0.00">
                  <c:v>77.099999999999994</c:v>
                </c:pt>
                <c:pt idx="1622" formatCode="0.00">
                  <c:v>77.099999999999994</c:v>
                </c:pt>
                <c:pt idx="1623" formatCode="0.00">
                  <c:v>77.099999999999994</c:v>
                </c:pt>
                <c:pt idx="1624" formatCode="0.00">
                  <c:v>79</c:v>
                </c:pt>
                <c:pt idx="1625" formatCode="0.00">
                  <c:v>80.02</c:v>
                </c:pt>
                <c:pt idx="1626" formatCode="0.00">
                  <c:v>105.5</c:v>
                </c:pt>
                <c:pt idx="1627" formatCode="0.00">
                  <c:v>109</c:v>
                </c:pt>
                <c:pt idx="1628" formatCode="0.00">
                  <c:v>106</c:v>
                </c:pt>
                <c:pt idx="1629" formatCode="0.00">
                  <c:v>106</c:v>
                </c:pt>
                <c:pt idx="1630" formatCode="0.00">
                  <c:v>106</c:v>
                </c:pt>
                <c:pt idx="1631" formatCode="0.00">
                  <c:v>116</c:v>
                </c:pt>
                <c:pt idx="1632" formatCode="0.00">
                  <c:v>106</c:v>
                </c:pt>
                <c:pt idx="1633" formatCode="0.00">
                  <c:v>117.93</c:v>
                </c:pt>
                <c:pt idx="1634" formatCode="0.00">
                  <c:v>120.95</c:v>
                </c:pt>
                <c:pt idx="1635" formatCode="0.00">
                  <c:v>119</c:v>
                </c:pt>
                <c:pt idx="1636" formatCode="0.00">
                  <c:v>119</c:v>
                </c:pt>
                <c:pt idx="1637" formatCode="0.00">
                  <c:v>119</c:v>
                </c:pt>
                <c:pt idx="1638" formatCode="0.00">
                  <c:v>125</c:v>
                </c:pt>
                <c:pt idx="1639" formatCode="0.00">
                  <c:v>115.87</c:v>
                </c:pt>
                <c:pt idx="1640" formatCode="0.00">
                  <c:v>117.6</c:v>
                </c:pt>
                <c:pt idx="1641" formatCode="0.00">
                  <c:v>123.5</c:v>
                </c:pt>
                <c:pt idx="1642" formatCode="0.00">
                  <c:v>125</c:v>
                </c:pt>
                <c:pt idx="1643" formatCode="0.00">
                  <c:v>125</c:v>
                </c:pt>
                <c:pt idx="1644" formatCode="0.00">
                  <c:v>125</c:v>
                </c:pt>
                <c:pt idx="1645" formatCode="0.00">
                  <c:v>138.30000000000001</c:v>
                </c:pt>
                <c:pt idx="1646" formatCode="0.00">
                  <c:v>148.11000000000001</c:v>
                </c:pt>
                <c:pt idx="1647" formatCode="0.00">
                  <c:v>138</c:v>
                </c:pt>
                <c:pt idx="1648" formatCode="0.00">
                  <c:v>160</c:v>
                </c:pt>
                <c:pt idx="1649" formatCode="0.00">
                  <c:v>148</c:v>
                </c:pt>
                <c:pt idx="1650" formatCode="0.00">
                  <c:v>148</c:v>
                </c:pt>
                <c:pt idx="1651" formatCode="0.00">
                  <c:v>148</c:v>
                </c:pt>
                <c:pt idx="1652" formatCode="0.00">
                  <c:v>145</c:v>
                </c:pt>
                <c:pt idx="1653" formatCode="0.00">
                  <c:v>134.03</c:v>
                </c:pt>
                <c:pt idx="1654" formatCode="0.00">
                  <c:v>139.63</c:v>
                </c:pt>
                <c:pt idx="1655" formatCode="0.00">
                  <c:v>146</c:v>
                </c:pt>
                <c:pt idx="1656" formatCode="0.00">
                  <c:v>133</c:v>
                </c:pt>
                <c:pt idx="1657" formatCode="0.00">
                  <c:v>133</c:v>
                </c:pt>
                <c:pt idx="1658" formatCode="0.00">
                  <c:v>133</c:v>
                </c:pt>
                <c:pt idx="1659" formatCode="0.00">
                  <c:v>112</c:v>
                </c:pt>
                <c:pt idx="1660" formatCode="0.00">
                  <c:v>110</c:v>
                </c:pt>
                <c:pt idx="1661" formatCode="0.00">
                  <c:v>111</c:v>
                </c:pt>
                <c:pt idx="1662" formatCode="0.00">
                  <c:v>126.91</c:v>
                </c:pt>
                <c:pt idx="1663" formatCode="0.00">
                  <c:v>126.91</c:v>
                </c:pt>
                <c:pt idx="1664" formatCode="0.00">
                  <c:v>126.91</c:v>
                </c:pt>
                <c:pt idx="1665" formatCode="0.00">
                  <c:v>126.91</c:v>
                </c:pt>
                <c:pt idx="1666" formatCode="0.00">
                  <c:v>133</c:v>
                </c:pt>
                <c:pt idx="1667" formatCode="0.00">
                  <c:v>134</c:v>
                </c:pt>
                <c:pt idx="1668" formatCode="0.00">
                  <c:v>165</c:v>
                </c:pt>
                <c:pt idx="1669" formatCode="0.00">
                  <c:v>140</c:v>
                </c:pt>
                <c:pt idx="1670" formatCode="0.00">
                  <c:v>130</c:v>
                </c:pt>
                <c:pt idx="1671" formatCode="0.00">
                  <c:v>130</c:v>
                </c:pt>
                <c:pt idx="1672" formatCode="0.00">
                  <c:v>130</c:v>
                </c:pt>
                <c:pt idx="1673" formatCode="0.00">
                  <c:v>129.96</c:v>
                </c:pt>
                <c:pt idx="1674" formatCode="0.00">
                  <c:v>130</c:v>
                </c:pt>
                <c:pt idx="1675" formatCode="0.00">
                  <c:v>129</c:v>
                </c:pt>
                <c:pt idx="1676" formatCode="0.00">
                  <c:v>134.56</c:v>
                </c:pt>
                <c:pt idx="1677" formatCode="0.00">
                  <c:v>125.91</c:v>
                </c:pt>
                <c:pt idx="1678" formatCode="0.00">
                  <c:v>125.91</c:v>
                </c:pt>
                <c:pt idx="1679" formatCode="0.00">
                  <c:v>125.91</c:v>
                </c:pt>
                <c:pt idx="1680" formatCode="0.00">
                  <c:v>123.05</c:v>
                </c:pt>
                <c:pt idx="1681" formatCode="0.00">
                  <c:v>123.05</c:v>
                </c:pt>
                <c:pt idx="1682" formatCode="0.00">
                  <c:v>132</c:v>
                </c:pt>
                <c:pt idx="1683" formatCode="0.00">
                  <c:v>145</c:v>
                </c:pt>
                <c:pt idx="1684" formatCode="0.00">
                  <c:v>153.91999999999999</c:v>
                </c:pt>
                <c:pt idx="1685" formatCode="0.00">
                  <c:v>153.91999999999999</c:v>
                </c:pt>
                <c:pt idx="1686" formatCode="0.00">
                  <c:v>153.91999999999999</c:v>
                </c:pt>
                <c:pt idx="1687" formatCode="0.00">
                  <c:v>148</c:v>
                </c:pt>
                <c:pt idx="1688" formatCode="0.00">
                  <c:v>150</c:v>
                </c:pt>
                <c:pt idx="1689" formatCode="0.00">
                  <c:v>160.22</c:v>
                </c:pt>
                <c:pt idx="1690" formatCode="0.00">
                  <c:v>162.01</c:v>
                </c:pt>
                <c:pt idx="1691" formatCode="0.00">
                  <c:v>157</c:v>
                </c:pt>
                <c:pt idx="1692" formatCode="0.00">
                  <c:v>157</c:v>
                </c:pt>
                <c:pt idx="1693" formatCode="0.00">
                  <c:v>157</c:v>
                </c:pt>
                <c:pt idx="1694" formatCode="0.00">
                  <c:v>216</c:v>
                </c:pt>
                <c:pt idx="1695" formatCode="0.00">
                  <c:v>225</c:v>
                </c:pt>
                <c:pt idx="1696" formatCode="0.00">
                  <c:v>206.98</c:v>
                </c:pt>
                <c:pt idx="1697" formatCode="0.00">
                  <c:v>230</c:v>
                </c:pt>
                <c:pt idx="1698" formatCode="0.00">
                  <c:v>216.5</c:v>
                </c:pt>
                <c:pt idx="1699" formatCode="0.00">
                  <c:v>216.5</c:v>
                </c:pt>
                <c:pt idx="1700" formatCode="0.00">
                  <c:v>216.5</c:v>
                </c:pt>
                <c:pt idx="1701" formatCode="0.00">
                  <c:v>216.5</c:v>
                </c:pt>
                <c:pt idx="1702" formatCode="0.00">
                  <c:v>187.333</c:v>
                </c:pt>
                <c:pt idx="1703" formatCode="0.00">
                  <c:v>199</c:v>
                </c:pt>
                <c:pt idx="1704" formatCode="0.00">
                  <c:v>175</c:v>
                </c:pt>
                <c:pt idx="1705" formatCode="0.00">
                  <c:v>148</c:v>
                </c:pt>
                <c:pt idx="1706" formatCode="0.00">
                  <c:v>148</c:v>
                </c:pt>
                <c:pt idx="1707" formatCode="0.00">
                  <c:v>148</c:v>
                </c:pt>
                <c:pt idx="1708" formatCode="0.00">
                  <c:v>175</c:v>
                </c:pt>
                <c:pt idx="1709" formatCode="0.00">
                  <c:v>130</c:v>
                </c:pt>
                <c:pt idx="1710" formatCode="0.00">
                  <c:v>110</c:v>
                </c:pt>
                <c:pt idx="1711" formatCode="0.00">
                  <c:v>100</c:v>
                </c:pt>
                <c:pt idx="1712" formatCode="0.00">
                  <c:v>140</c:v>
                </c:pt>
                <c:pt idx="1713" formatCode="0.00">
                  <c:v>140</c:v>
                </c:pt>
                <c:pt idx="1714" formatCode="0.00">
                  <c:v>140</c:v>
                </c:pt>
                <c:pt idx="1715" formatCode="0.00">
                  <c:v>144</c:v>
                </c:pt>
                <c:pt idx="1716" formatCode="0.00">
                  <c:v>138</c:v>
                </c:pt>
                <c:pt idx="1717" formatCode="0.00">
                  <c:v>167.5</c:v>
                </c:pt>
                <c:pt idx="1718" formatCode="0.00">
                  <c:v>176.12</c:v>
                </c:pt>
                <c:pt idx="1719" formatCode="0.00">
                  <c:v>130</c:v>
                </c:pt>
                <c:pt idx="1720" formatCode="0.00">
                  <c:v>130</c:v>
                </c:pt>
                <c:pt idx="1721" formatCode="0.00">
                  <c:v>130</c:v>
                </c:pt>
                <c:pt idx="1722" formatCode="0.00">
                  <c:v>110</c:v>
                </c:pt>
                <c:pt idx="1723" formatCode="0.00">
                  <c:v>115</c:v>
                </c:pt>
                <c:pt idx="1724" formatCode="0.00">
                  <c:v>129</c:v>
                </c:pt>
                <c:pt idx="1725" formatCode="0.00">
                  <c:v>122</c:v>
                </c:pt>
                <c:pt idx="1726" formatCode="0.00">
                  <c:v>119.96</c:v>
                </c:pt>
                <c:pt idx="1727" formatCode="0.00">
                  <c:v>119.96</c:v>
                </c:pt>
                <c:pt idx="1728" formatCode="0.00">
                  <c:v>119.96</c:v>
                </c:pt>
                <c:pt idx="1729" formatCode="0.00">
                  <c:v>100</c:v>
                </c:pt>
                <c:pt idx="1730" formatCode="0.00">
                  <c:v>83.7</c:v>
                </c:pt>
                <c:pt idx="1731" formatCode="0.00">
                  <c:v>99</c:v>
                </c:pt>
                <c:pt idx="1732" formatCode="0.00">
                  <c:v>93</c:v>
                </c:pt>
                <c:pt idx="1733" formatCode="0.00">
                  <c:v>84.84</c:v>
                </c:pt>
                <c:pt idx="1734" formatCode="0.00">
                  <c:v>84.84</c:v>
                </c:pt>
                <c:pt idx="1735" formatCode="0.00">
                  <c:v>84.84</c:v>
                </c:pt>
                <c:pt idx="1736" formatCode="0.00">
                  <c:v>125.5</c:v>
                </c:pt>
                <c:pt idx="1737" formatCode="0.00">
                  <c:v>105</c:v>
                </c:pt>
                <c:pt idx="1738" formatCode="0.00">
                  <c:v>100</c:v>
                </c:pt>
                <c:pt idx="1739" formatCode="0.00">
                  <c:v>102</c:v>
                </c:pt>
                <c:pt idx="1740" formatCode="0.00">
                  <c:v>74</c:v>
                </c:pt>
                <c:pt idx="1741" formatCode="0.00">
                  <c:v>74</c:v>
                </c:pt>
                <c:pt idx="1742" formatCode="0.00">
                  <c:v>74</c:v>
                </c:pt>
                <c:pt idx="1743" formatCode="0.00">
                  <c:v>78</c:v>
                </c:pt>
                <c:pt idx="1744" formatCode="0.00">
                  <c:v>86</c:v>
                </c:pt>
                <c:pt idx="1745" formatCode="0.00">
                  <c:v>80</c:v>
                </c:pt>
                <c:pt idx="1746" formatCode="0.00">
                  <c:v>84</c:v>
                </c:pt>
                <c:pt idx="1747" formatCode="0.00">
                  <c:v>67</c:v>
                </c:pt>
                <c:pt idx="1748" formatCode="0.00">
                  <c:v>67</c:v>
                </c:pt>
                <c:pt idx="1749" formatCode="0.00">
                  <c:v>67</c:v>
                </c:pt>
                <c:pt idx="1750" formatCode="0.00">
                  <c:v>50</c:v>
                </c:pt>
                <c:pt idx="1751" formatCode="0.00">
                  <c:v>34.299999999999997</c:v>
                </c:pt>
                <c:pt idx="1752" formatCode="0.00">
                  <c:v>29</c:v>
                </c:pt>
                <c:pt idx="1753" formatCode="0.00">
                  <c:v>46.9</c:v>
                </c:pt>
                <c:pt idx="1754" formatCode="0.00">
                  <c:v>43.3</c:v>
                </c:pt>
                <c:pt idx="1755" formatCode="0.00">
                  <c:v>43.3</c:v>
                </c:pt>
                <c:pt idx="1756" formatCode="0.00">
                  <c:v>43.3</c:v>
                </c:pt>
                <c:pt idx="1757" formatCode="0.00">
                  <c:v>35</c:v>
                </c:pt>
                <c:pt idx="1758" formatCode="0.00">
                  <c:v>35</c:v>
                </c:pt>
                <c:pt idx="1759" formatCode="0.00">
                  <c:v>50</c:v>
                </c:pt>
                <c:pt idx="1760" formatCode="0.00">
                  <c:v>48.94</c:v>
                </c:pt>
                <c:pt idx="1761" formatCode="0.00">
                  <c:v>37</c:v>
                </c:pt>
                <c:pt idx="1762" formatCode="0.00">
                  <c:v>37</c:v>
                </c:pt>
                <c:pt idx="1763" formatCode="0.00">
                  <c:v>37</c:v>
                </c:pt>
                <c:pt idx="1764" formatCode="0.00">
                  <c:v>49.8</c:v>
                </c:pt>
                <c:pt idx="1765" formatCode="0.00">
                  <c:v>55</c:v>
                </c:pt>
                <c:pt idx="1766" formatCode="0.00">
                  <c:v>40</c:v>
                </c:pt>
                <c:pt idx="1767" formatCode="0.00">
                  <c:v>52</c:v>
                </c:pt>
                <c:pt idx="1768" formatCode="0.00">
                  <c:v>49.87</c:v>
                </c:pt>
                <c:pt idx="1769" formatCode="0.00">
                  <c:v>49.87</c:v>
                </c:pt>
                <c:pt idx="1770" formatCode="0.00">
                  <c:v>49.87</c:v>
                </c:pt>
                <c:pt idx="1771" formatCode="0.00">
                  <c:v>46</c:v>
                </c:pt>
                <c:pt idx="1772" formatCode="0.00">
                  <c:v>48.1</c:v>
                </c:pt>
                <c:pt idx="1773" formatCode="0.00">
                  <c:v>48.5</c:v>
                </c:pt>
                <c:pt idx="1774" formatCode="0.00">
                  <c:v>53</c:v>
                </c:pt>
                <c:pt idx="1775" formatCode="0.00">
                  <c:v>64.849999999999994</c:v>
                </c:pt>
                <c:pt idx="1776" formatCode="0.00">
                  <c:v>64.849999999999994</c:v>
                </c:pt>
                <c:pt idx="1777" formatCode="0.00">
                  <c:v>64.849999999999994</c:v>
                </c:pt>
                <c:pt idx="1778" formatCode="0.00">
                  <c:v>60</c:v>
                </c:pt>
                <c:pt idx="1779" formatCode="0.00">
                  <c:v>60</c:v>
                </c:pt>
                <c:pt idx="1780" formatCode="0.00">
                  <c:v>55.98</c:v>
                </c:pt>
                <c:pt idx="1781" formatCode="0.00">
                  <c:v>53.8</c:v>
                </c:pt>
                <c:pt idx="1782" formatCode="0.00">
                  <c:v>54.515000000000001</c:v>
                </c:pt>
                <c:pt idx="1783" formatCode="0.00">
                  <c:v>54.515000000000001</c:v>
                </c:pt>
                <c:pt idx="1784" formatCode="0.00">
                  <c:v>54.515000000000001</c:v>
                </c:pt>
                <c:pt idx="1785" formatCode="0.00">
                  <c:v>54</c:v>
                </c:pt>
                <c:pt idx="1786" formatCode="0.00">
                  <c:v>54</c:v>
                </c:pt>
                <c:pt idx="1787" formatCode="0.00">
                  <c:v>66.58</c:v>
                </c:pt>
                <c:pt idx="1788" formatCode="0.00">
                  <c:v>83</c:v>
                </c:pt>
                <c:pt idx="1789" formatCode="0.00">
                  <c:v>88.52</c:v>
                </c:pt>
                <c:pt idx="1790" formatCode="0.00">
                  <c:v>88.52</c:v>
                </c:pt>
                <c:pt idx="1791" formatCode="0.00">
                  <c:v>88.52</c:v>
                </c:pt>
                <c:pt idx="1792" formatCode="0.00">
                  <c:v>90</c:v>
                </c:pt>
                <c:pt idx="1793" formatCode="0.00">
                  <c:v>97.22</c:v>
                </c:pt>
                <c:pt idx="1794" formatCode="0.00">
                  <c:v>123.5</c:v>
                </c:pt>
                <c:pt idx="1795" formatCode="0.00">
                  <c:v>96.221999999999994</c:v>
                </c:pt>
                <c:pt idx="1796" formatCode="0.00">
                  <c:v>95</c:v>
                </c:pt>
                <c:pt idx="1797" formatCode="0.00">
                  <c:v>95</c:v>
                </c:pt>
                <c:pt idx="1798" formatCode="0.00">
                  <c:v>95</c:v>
                </c:pt>
                <c:pt idx="1799" formatCode="0.00">
                  <c:v>125.36499999999999</c:v>
                </c:pt>
                <c:pt idx="1800" formatCode="0.00">
                  <c:v>119.5</c:v>
                </c:pt>
                <c:pt idx="1801" formatCode="0.00">
                  <c:v>120</c:v>
                </c:pt>
                <c:pt idx="1802" formatCode="0.00">
                  <c:v>124.5</c:v>
                </c:pt>
                <c:pt idx="1803" formatCode="0.00">
                  <c:v>130</c:v>
                </c:pt>
                <c:pt idx="1804" formatCode="0.00">
                  <c:v>130</c:v>
                </c:pt>
                <c:pt idx="1805" formatCode="0.00">
                  <c:v>130</c:v>
                </c:pt>
                <c:pt idx="1806" formatCode="0.00">
                  <c:v>118</c:v>
                </c:pt>
                <c:pt idx="1807" formatCode="0.00">
                  <c:v>119.81</c:v>
                </c:pt>
                <c:pt idx="1808" formatCode="0.00">
                  <c:v>117</c:v>
                </c:pt>
                <c:pt idx="1809" formatCode="0.00">
                  <c:v>116</c:v>
                </c:pt>
                <c:pt idx="1810" formatCode="0.00">
                  <c:v>110</c:v>
                </c:pt>
                <c:pt idx="1811" formatCode="0.00">
                  <c:v>110</c:v>
                </c:pt>
                <c:pt idx="1812" formatCode="0.00">
                  <c:v>110</c:v>
                </c:pt>
                <c:pt idx="1813" formatCode="0.00">
                  <c:v>99.9</c:v>
                </c:pt>
                <c:pt idx="1814" formatCode="0.00">
                  <c:v>84.93</c:v>
                </c:pt>
                <c:pt idx="1815" formatCode="0.00">
                  <c:v>85</c:v>
                </c:pt>
                <c:pt idx="1816" formatCode="0.00">
                  <c:v>78.5</c:v>
                </c:pt>
                <c:pt idx="1817" formatCode="0.00">
                  <c:v>69.900000000000006</c:v>
                </c:pt>
                <c:pt idx="1818" formatCode="0.00">
                  <c:v>69.900000000000006</c:v>
                </c:pt>
                <c:pt idx="1819" formatCode="0.00">
                  <c:v>69.900000000000006</c:v>
                </c:pt>
                <c:pt idx="1820" formatCode="0.00">
                  <c:v>69.900000000000006</c:v>
                </c:pt>
                <c:pt idx="1821" formatCode="0.00">
                  <c:v>69.900000000000006</c:v>
                </c:pt>
                <c:pt idx="1822" formatCode="0.00">
                  <c:v>67.3</c:v>
                </c:pt>
                <c:pt idx="1823" formatCode="0.00">
                  <c:v>61.4</c:v>
                </c:pt>
                <c:pt idx="1824" formatCode="0.00">
                  <c:v>64</c:v>
                </c:pt>
                <c:pt idx="1825" formatCode="0.00">
                  <c:v>64</c:v>
                </c:pt>
                <c:pt idx="1826" formatCode="0.00">
                  <c:v>64</c:v>
                </c:pt>
                <c:pt idx="1827" formatCode="0.00">
                  <c:v>64</c:v>
                </c:pt>
                <c:pt idx="1828" formatCode="0.00">
                  <c:v>72</c:v>
                </c:pt>
                <c:pt idx="1829" formatCode="0.00">
                  <c:v>64</c:v>
                </c:pt>
                <c:pt idx="1830" formatCode="0.00">
                  <c:v>60</c:v>
                </c:pt>
                <c:pt idx="1831" formatCode="0.00">
                  <c:v>65</c:v>
                </c:pt>
                <c:pt idx="1832" formatCode="0.00">
                  <c:v>65</c:v>
                </c:pt>
                <c:pt idx="1833" formatCode="0.00">
                  <c:v>65</c:v>
                </c:pt>
                <c:pt idx="1834" formatCode="0.00">
                  <c:v>66.92</c:v>
                </c:pt>
                <c:pt idx="1835" formatCode="0.00">
                  <c:v>69.78</c:v>
                </c:pt>
                <c:pt idx="1836" formatCode="0.00">
                  <c:v>65.900000000000006</c:v>
                </c:pt>
                <c:pt idx="1837" formatCode="0.00">
                  <c:v>63.36</c:v>
                </c:pt>
                <c:pt idx="1838" formatCode="0.00">
                  <c:v>63.18</c:v>
                </c:pt>
                <c:pt idx="1839" formatCode="0.00">
                  <c:v>63.18</c:v>
                </c:pt>
                <c:pt idx="1840" formatCode="0.00">
                  <c:v>63.18</c:v>
                </c:pt>
                <c:pt idx="1841" formatCode="0.00">
                  <c:v>59.25</c:v>
                </c:pt>
                <c:pt idx="1842" formatCode="0.00">
                  <c:v>52</c:v>
                </c:pt>
                <c:pt idx="1843" formatCode="0.00">
                  <c:v>57</c:v>
                </c:pt>
                <c:pt idx="1844" formatCode="0.00">
                  <c:v>62.5</c:v>
                </c:pt>
                <c:pt idx="1845" formatCode="0.00">
                  <c:v>60</c:v>
                </c:pt>
                <c:pt idx="1846" formatCode="0.00">
                  <c:v>60</c:v>
                </c:pt>
                <c:pt idx="1847" formatCode="0.00">
                  <c:v>60</c:v>
                </c:pt>
                <c:pt idx="1848" formatCode="0.00">
                  <c:v>63.8</c:v>
                </c:pt>
                <c:pt idx="1849" formatCode="0.00">
                  <c:v>62.23</c:v>
                </c:pt>
                <c:pt idx="1850" formatCode="0.00">
                  <c:v>54.66</c:v>
                </c:pt>
                <c:pt idx="1851" formatCode="0.00">
                  <c:v>53.5</c:v>
                </c:pt>
                <c:pt idx="1852" formatCode="0.00">
                  <c:v>49.12</c:v>
                </c:pt>
                <c:pt idx="1853" formatCode="0.00">
                  <c:v>49.12</c:v>
                </c:pt>
                <c:pt idx="1854" formatCode="0.00">
                  <c:v>49.12</c:v>
                </c:pt>
                <c:pt idx="1855" formatCode="0.00">
                  <c:v>55</c:v>
                </c:pt>
                <c:pt idx="1856" formatCode="0.00">
                  <c:v>58.95</c:v>
                </c:pt>
                <c:pt idx="1857" formatCode="0.00">
                  <c:v>55.9</c:v>
                </c:pt>
                <c:pt idx="1858" formatCode="0.00">
                  <c:v>58.85</c:v>
                </c:pt>
                <c:pt idx="1859" formatCode="0.00">
                  <c:v>54.5</c:v>
                </c:pt>
                <c:pt idx="1860" formatCode="0.00">
                  <c:v>54.5</c:v>
                </c:pt>
                <c:pt idx="1861" formatCode="0.00">
                  <c:v>54.5</c:v>
                </c:pt>
                <c:pt idx="1862" formatCode="0.00">
                  <c:v>57.4</c:v>
                </c:pt>
                <c:pt idx="1863" formatCode="0.00">
                  <c:v>57</c:v>
                </c:pt>
                <c:pt idx="1864" formatCode="0.00">
                  <c:v>55.5</c:v>
                </c:pt>
                <c:pt idx="1865" formatCode="0.00">
                  <c:v>54</c:v>
                </c:pt>
                <c:pt idx="1866" formatCode="0.00">
                  <c:v>52.9</c:v>
                </c:pt>
                <c:pt idx="1867" formatCode="0.00">
                  <c:v>52.9</c:v>
                </c:pt>
                <c:pt idx="1868" formatCode="0.00">
                  <c:v>52.9</c:v>
                </c:pt>
                <c:pt idx="1869" formatCode="0.00">
                  <c:v>51.2</c:v>
                </c:pt>
                <c:pt idx="1870" formatCode="0.00">
                  <c:v>51.42</c:v>
                </c:pt>
                <c:pt idx="1871" formatCode="0.00">
                  <c:v>53.65</c:v>
                </c:pt>
                <c:pt idx="1872" formatCode="0.00">
                  <c:v>50</c:v>
                </c:pt>
                <c:pt idx="1873" formatCode="0.00">
                  <c:v>49</c:v>
                </c:pt>
                <c:pt idx="1874" formatCode="0.00">
                  <c:v>49</c:v>
                </c:pt>
                <c:pt idx="1875" formatCode="0.00">
                  <c:v>49</c:v>
                </c:pt>
                <c:pt idx="1876" formatCode="0.00">
                  <c:v>50</c:v>
                </c:pt>
                <c:pt idx="1877" formatCode="0.00">
                  <c:v>47.7</c:v>
                </c:pt>
                <c:pt idx="1878" formatCode="0.00">
                  <c:v>49.89</c:v>
                </c:pt>
                <c:pt idx="1879" formatCode="0.00">
                  <c:v>49.89</c:v>
                </c:pt>
                <c:pt idx="1880" formatCode="0.00">
                  <c:v>50.5</c:v>
                </c:pt>
                <c:pt idx="1881" formatCode="0.00">
                  <c:v>50.5</c:v>
                </c:pt>
                <c:pt idx="1882" formatCode="0.00">
                  <c:v>50.5</c:v>
                </c:pt>
                <c:pt idx="1883" formatCode="0.00">
                  <c:v>49.49</c:v>
                </c:pt>
                <c:pt idx="1884" formatCode="0.00">
                  <c:v>46.4</c:v>
                </c:pt>
                <c:pt idx="1885" formatCode="0.00">
                  <c:v>47.5</c:v>
                </c:pt>
                <c:pt idx="1886" formatCode="0.00">
                  <c:v>49</c:v>
                </c:pt>
                <c:pt idx="1887" formatCode="0.00">
                  <c:v>46.75</c:v>
                </c:pt>
                <c:pt idx="1888" formatCode="0.00">
                  <c:v>46.75</c:v>
                </c:pt>
                <c:pt idx="1889" formatCode="0.00">
                  <c:v>46.75</c:v>
                </c:pt>
                <c:pt idx="1890" formatCode="0.00">
                  <c:v>47.49</c:v>
                </c:pt>
                <c:pt idx="1891" formatCode="0.00">
                  <c:v>45.97</c:v>
                </c:pt>
                <c:pt idx="1892" formatCode="0.00">
                  <c:v>46.51</c:v>
                </c:pt>
                <c:pt idx="1893" formatCode="0.00">
                  <c:v>41.5</c:v>
                </c:pt>
                <c:pt idx="1894" formatCode="0.00">
                  <c:v>46.25</c:v>
                </c:pt>
                <c:pt idx="1895" formatCode="0.00">
                  <c:v>46.25</c:v>
                </c:pt>
                <c:pt idx="1896" formatCode="0.00">
                  <c:v>46.25</c:v>
                </c:pt>
                <c:pt idx="1897" formatCode="0.00">
                  <c:v>48</c:v>
                </c:pt>
                <c:pt idx="1898" formatCode="0.00">
                  <c:v>46.5</c:v>
                </c:pt>
                <c:pt idx="1899" formatCode="0.00">
                  <c:v>46.48</c:v>
                </c:pt>
                <c:pt idx="1900" formatCode="0.00">
                  <c:v>43</c:v>
                </c:pt>
                <c:pt idx="1901" formatCode="0.00">
                  <c:v>42.9</c:v>
                </c:pt>
                <c:pt idx="1902" formatCode="0.00">
                  <c:v>42.9</c:v>
                </c:pt>
                <c:pt idx="1903" formatCode="0.00">
                  <c:v>42.9</c:v>
                </c:pt>
                <c:pt idx="1904" formatCode="0.00">
                  <c:v>40.380000000000003</c:v>
                </c:pt>
                <c:pt idx="1905" formatCode="0.00">
                  <c:v>39.5</c:v>
                </c:pt>
                <c:pt idx="1906" formatCode="0.00">
                  <c:v>41.6</c:v>
                </c:pt>
                <c:pt idx="1907" formatCode="0.00">
                  <c:v>41.2</c:v>
                </c:pt>
                <c:pt idx="1908" formatCode="0.00">
                  <c:v>41.5</c:v>
                </c:pt>
                <c:pt idx="1909" formatCode="0.00">
                  <c:v>41.5</c:v>
                </c:pt>
                <c:pt idx="1910" formatCode="0.00">
                  <c:v>41.5</c:v>
                </c:pt>
                <c:pt idx="1911" formatCode="0.00">
                  <c:v>41</c:v>
                </c:pt>
                <c:pt idx="1912" formatCode="0.00">
                  <c:v>39.770000000000003</c:v>
                </c:pt>
                <c:pt idx="1913" formatCode="0.00">
                  <c:v>42.5</c:v>
                </c:pt>
                <c:pt idx="1914" formatCode="0.00">
                  <c:v>39.979999999999997</c:v>
                </c:pt>
                <c:pt idx="1915" formatCode="0.00">
                  <c:v>36.5</c:v>
                </c:pt>
                <c:pt idx="1916" formatCode="0.00">
                  <c:v>36.5</c:v>
                </c:pt>
                <c:pt idx="1917" formatCode="0.00">
                  <c:v>36.5</c:v>
                </c:pt>
                <c:pt idx="1918" formatCode="0.00">
                  <c:v>43</c:v>
                </c:pt>
                <c:pt idx="1919" formatCode="0.00">
                  <c:v>44</c:v>
                </c:pt>
                <c:pt idx="1920" formatCode="0.00">
                  <c:v>41.75</c:v>
                </c:pt>
                <c:pt idx="1921" formatCode="0.00">
                  <c:v>39.9</c:v>
                </c:pt>
                <c:pt idx="1922" formatCode="0.00">
                  <c:v>39.9</c:v>
                </c:pt>
                <c:pt idx="1923" formatCode="0.00">
                  <c:v>39.9</c:v>
                </c:pt>
                <c:pt idx="1924" formatCode="0.00">
                  <c:v>39.9</c:v>
                </c:pt>
                <c:pt idx="1925" formatCode="0.00">
                  <c:v>39.9</c:v>
                </c:pt>
                <c:pt idx="1926" formatCode="0.00">
                  <c:v>40</c:v>
                </c:pt>
                <c:pt idx="1927" formatCode="0.00">
                  <c:v>39.979999999999997</c:v>
                </c:pt>
                <c:pt idx="1928" formatCode="0.00">
                  <c:v>38.68</c:v>
                </c:pt>
                <c:pt idx="1929" formatCode="0.00">
                  <c:v>36.01</c:v>
                </c:pt>
                <c:pt idx="1930" formatCode="0.00">
                  <c:v>36.01</c:v>
                </c:pt>
                <c:pt idx="1931" formatCode="0.00">
                  <c:v>36.01</c:v>
                </c:pt>
                <c:pt idx="1932" formatCode="0.00">
                  <c:v>37.67</c:v>
                </c:pt>
                <c:pt idx="1933" formatCode="0.00">
                  <c:v>36.5</c:v>
                </c:pt>
                <c:pt idx="1934" formatCode="0.00">
                  <c:v>35.799999999999997</c:v>
                </c:pt>
                <c:pt idx="1935" formatCode="0.00">
                  <c:v>35.6</c:v>
                </c:pt>
              </c:numCache>
            </c:numRef>
          </c:val>
          <c:smooth val="0"/>
          <c:extLst>
            <c:ext xmlns:c16="http://schemas.microsoft.com/office/drawing/2014/chart" uri="{C3380CC4-5D6E-409C-BE32-E72D297353CC}">
              <c16:uniqueId val="{00000002-7E38-45D5-B276-937363D27DD8}"/>
            </c:ext>
          </c:extLst>
        </c:ser>
        <c:ser>
          <c:idx val="3"/>
          <c:order val="3"/>
          <c:tx>
            <c:strRef>
              <c:f>Sheet1!$E$1</c:f>
              <c:strCache>
                <c:ptCount val="1"/>
                <c:pt idx="0">
                  <c:v>Asia LNG spot</c:v>
                </c:pt>
              </c:strCache>
            </c:strRef>
          </c:tx>
          <c:spPr>
            <a:ln w="28575" cap="rnd">
              <a:no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Sheet1!$E$2:$E$1937</c:f>
              <c:numCache>
                <c:formatCode>0.00</c:formatCode>
                <c:ptCount val="1936"/>
                <c:pt idx="0">
                  <c:v>33.32053742802303</c:v>
                </c:pt>
                <c:pt idx="1">
                  <c:v>31.676204694368419</c:v>
                </c:pt>
                <c:pt idx="2">
                  <c:v>31.794871794871792</c:v>
                </c:pt>
                <c:pt idx="3">
                  <c:v>31.649954421148582</c:v>
                </c:pt>
                <c:pt idx="4">
                  <c:v>32.036082474226802</c:v>
                </c:pt>
                <c:pt idx="5">
                  <c:v>32.036082474226802</c:v>
                </c:pt>
                <c:pt idx="6">
                  <c:v>32.036082474226802</c:v>
                </c:pt>
                <c:pt idx="7">
                  <c:v>32.20476389469286</c:v>
                </c:pt>
                <c:pt idx="8">
                  <c:v>32.285714285714292</c:v>
                </c:pt>
                <c:pt idx="9">
                  <c:v>32.258685642528263</c:v>
                </c:pt>
                <c:pt idx="10">
                  <c:v>32.028094090266812</c:v>
                </c:pt>
                <c:pt idx="11">
                  <c:v>32.183011899876902</c:v>
                </c:pt>
                <c:pt idx="12">
                  <c:v>32.183011899876902</c:v>
                </c:pt>
                <c:pt idx="13">
                  <c:v>32.183011899876902</c:v>
                </c:pt>
                <c:pt idx="14">
                  <c:v>31.983524997961013</c:v>
                </c:pt>
                <c:pt idx="15">
                  <c:v>31.988742964352721</c:v>
                </c:pt>
                <c:pt idx="16">
                  <c:v>32.185653315824041</c:v>
                </c:pt>
                <c:pt idx="17">
                  <c:v>32.046253166625803</c:v>
                </c:pt>
                <c:pt idx="18">
                  <c:v>29.300327332242226</c:v>
                </c:pt>
                <c:pt idx="19">
                  <c:v>29.300327332242226</c:v>
                </c:pt>
                <c:pt idx="20">
                  <c:v>29.300327332242226</c:v>
                </c:pt>
                <c:pt idx="21">
                  <c:v>29.204730831973905</c:v>
                </c:pt>
                <c:pt idx="22">
                  <c:v>29.116857770187849</c:v>
                </c:pt>
                <c:pt idx="23">
                  <c:v>28.86103498307271</c:v>
                </c:pt>
                <c:pt idx="24">
                  <c:v>28.886647841871721</c:v>
                </c:pt>
                <c:pt idx="25">
                  <c:v>28.556244464127552</c:v>
                </c:pt>
                <c:pt idx="26">
                  <c:v>28.556244464127552</c:v>
                </c:pt>
                <c:pt idx="27">
                  <c:v>28.556244464127552</c:v>
                </c:pt>
                <c:pt idx="28">
                  <c:v>28.643889831192958</c:v>
                </c:pt>
                <c:pt idx="29">
                  <c:v>28.6</c:v>
                </c:pt>
                <c:pt idx="30">
                  <c:v>28.553945249597426</c:v>
                </c:pt>
                <c:pt idx="31">
                  <c:v>28.353054045410939</c:v>
                </c:pt>
                <c:pt idx="32">
                  <c:v>27.914927768860352</c:v>
                </c:pt>
                <c:pt idx="33">
                  <c:v>27.914927768860352</c:v>
                </c:pt>
                <c:pt idx="34">
                  <c:v>27.914927768860352</c:v>
                </c:pt>
                <c:pt idx="35">
                  <c:v>28.124848386835932</c:v>
                </c:pt>
                <c:pt idx="36">
                  <c:v>28.104395604395602</c:v>
                </c:pt>
                <c:pt idx="37">
                  <c:v>28.365682596640024</c:v>
                </c:pt>
                <c:pt idx="38">
                  <c:v>28.405063291139239</c:v>
                </c:pt>
                <c:pt idx="39">
                  <c:v>29.547944085669911</c:v>
                </c:pt>
                <c:pt idx="40">
                  <c:v>29.547944085669911</c:v>
                </c:pt>
                <c:pt idx="41">
                  <c:v>29.547944085669911</c:v>
                </c:pt>
                <c:pt idx="42">
                  <c:v>29.408510292083637</c:v>
                </c:pt>
                <c:pt idx="43">
                  <c:v>29.268016194331981</c:v>
                </c:pt>
                <c:pt idx="44">
                  <c:v>29.037596401028281</c:v>
                </c:pt>
                <c:pt idx="45">
                  <c:v>28.905237904838064</c:v>
                </c:pt>
                <c:pt idx="46">
                  <c:v>29.140599806514025</c:v>
                </c:pt>
                <c:pt idx="47">
                  <c:v>29.140599806514025</c:v>
                </c:pt>
                <c:pt idx="48">
                  <c:v>29.140599806514025</c:v>
                </c:pt>
                <c:pt idx="49">
                  <c:v>21.712742806480218</c:v>
                </c:pt>
                <c:pt idx="50">
                  <c:v>21.837710765239951</c:v>
                </c:pt>
                <c:pt idx="51">
                  <c:v>21.933724149161375</c:v>
                </c:pt>
                <c:pt idx="52">
                  <c:v>21.850109497931705</c:v>
                </c:pt>
                <c:pt idx="53">
                  <c:v>23.301065647116246</c:v>
                </c:pt>
                <c:pt idx="54">
                  <c:v>23.301065647116246</c:v>
                </c:pt>
                <c:pt idx="55">
                  <c:v>23.301065647116246</c:v>
                </c:pt>
                <c:pt idx="56">
                  <c:v>23.257551152971743</c:v>
                </c:pt>
                <c:pt idx="57">
                  <c:v>23.419180770174147</c:v>
                </c:pt>
                <c:pt idx="58">
                  <c:v>23.492167637168869</c:v>
                </c:pt>
                <c:pt idx="59">
                  <c:v>23.350452433357795</c:v>
                </c:pt>
                <c:pt idx="60">
                  <c:v>24.363075424210443</c:v>
                </c:pt>
                <c:pt idx="61">
                  <c:v>24.363075424210443</c:v>
                </c:pt>
                <c:pt idx="62">
                  <c:v>24.363075424210443</c:v>
                </c:pt>
                <c:pt idx="63">
                  <c:v>24.327523307661131</c:v>
                </c:pt>
                <c:pt idx="64">
                  <c:v>24.196097403644576</c:v>
                </c:pt>
                <c:pt idx="65">
                  <c:v>24.176603287141479</c:v>
                </c:pt>
                <c:pt idx="66">
                  <c:v>24.376929325751423</c:v>
                </c:pt>
                <c:pt idx="67">
                  <c:v>23.555465258025194</c:v>
                </c:pt>
                <c:pt idx="68">
                  <c:v>23.555465258025194</c:v>
                </c:pt>
                <c:pt idx="69">
                  <c:v>23.555465258025194</c:v>
                </c:pt>
                <c:pt idx="70">
                  <c:v>23.503892312682453</c:v>
                </c:pt>
                <c:pt idx="71">
                  <c:v>23.395754298167731</c:v>
                </c:pt>
                <c:pt idx="72">
                  <c:v>23.441164577436314</c:v>
                </c:pt>
                <c:pt idx="73">
                  <c:v>23.557379713914177</c:v>
                </c:pt>
                <c:pt idx="74">
                  <c:v>21.369740376007162</c:v>
                </c:pt>
                <c:pt idx="75">
                  <c:v>21.369740376007162</c:v>
                </c:pt>
                <c:pt idx="76">
                  <c:v>21.369740376007162</c:v>
                </c:pt>
                <c:pt idx="77">
                  <c:v>21.290034865807183</c:v>
                </c:pt>
                <c:pt idx="78">
                  <c:v>21.451797385620914</c:v>
                </c:pt>
                <c:pt idx="79">
                  <c:v>21.284857328145264</c:v>
                </c:pt>
                <c:pt idx="80">
                  <c:v>21.347154471544716</c:v>
                </c:pt>
                <c:pt idx="81">
                  <c:v>19.602461339162819</c:v>
                </c:pt>
                <c:pt idx="82">
                  <c:v>19.602461339162819</c:v>
                </c:pt>
                <c:pt idx="83">
                  <c:v>19.602461339162819</c:v>
                </c:pt>
                <c:pt idx="84">
                  <c:v>19.459090178427907</c:v>
                </c:pt>
                <c:pt idx="85">
                  <c:v>19.523425530199177</c:v>
                </c:pt>
                <c:pt idx="86">
                  <c:v>19.672544080604535</c:v>
                </c:pt>
                <c:pt idx="87">
                  <c:v>19.404926428745632</c:v>
                </c:pt>
                <c:pt idx="88">
                  <c:v>19.37342748153559</c:v>
                </c:pt>
                <c:pt idx="89">
                  <c:v>19.37342748153559</c:v>
                </c:pt>
                <c:pt idx="90">
                  <c:v>19.37342748153559</c:v>
                </c:pt>
                <c:pt idx="91">
                  <c:v>19.406504065040654</c:v>
                </c:pt>
                <c:pt idx="92">
                  <c:v>19.455538348683675</c:v>
                </c:pt>
                <c:pt idx="93">
                  <c:v>19.442860633705305</c:v>
                </c:pt>
                <c:pt idx="94">
                  <c:v>19.504821049191047</c:v>
                </c:pt>
                <c:pt idx="95">
                  <c:v>19.436527970035016</c:v>
                </c:pt>
                <c:pt idx="96">
                  <c:v>19.436527970035016</c:v>
                </c:pt>
                <c:pt idx="97">
                  <c:v>19.436527970035016</c:v>
                </c:pt>
                <c:pt idx="98">
                  <c:v>19.376572773764106</c:v>
                </c:pt>
                <c:pt idx="99">
                  <c:v>19.321677189574228</c:v>
                </c:pt>
                <c:pt idx="100">
                  <c:v>19.304488475535788</c:v>
                </c:pt>
                <c:pt idx="101">
                  <c:v>19.367139959432052</c:v>
                </c:pt>
                <c:pt idx="102">
                  <c:v>20.052315678481627</c:v>
                </c:pt>
                <c:pt idx="103">
                  <c:v>20.052315678481627</c:v>
                </c:pt>
                <c:pt idx="104">
                  <c:v>20.052315678481627</c:v>
                </c:pt>
                <c:pt idx="105">
                  <c:v>19.972935853934398</c:v>
                </c:pt>
                <c:pt idx="106">
                  <c:v>19.985852869846401</c:v>
                </c:pt>
                <c:pt idx="107">
                  <c:v>19.982622049789846</c:v>
                </c:pt>
                <c:pt idx="108">
                  <c:v>20.027948801036946</c:v>
                </c:pt>
                <c:pt idx="109">
                  <c:v>20.538824678495853</c:v>
                </c:pt>
                <c:pt idx="110">
                  <c:v>20.538824678495853</c:v>
                </c:pt>
                <c:pt idx="111">
                  <c:v>20.538824678495853</c:v>
                </c:pt>
                <c:pt idx="112">
                  <c:v>20.671745719669048</c:v>
                </c:pt>
                <c:pt idx="113">
                  <c:v>20.632869991823387</c:v>
                </c:pt>
                <c:pt idx="114">
                  <c:v>20.753351426926557</c:v>
                </c:pt>
                <c:pt idx="115">
                  <c:v>20.85282208081977</c:v>
                </c:pt>
                <c:pt idx="116">
                  <c:v>22.352819920844329</c:v>
                </c:pt>
                <c:pt idx="117">
                  <c:v>22.352819920844329</c:v>
                </c:pt>
                <c:pt idx="118">
                  <c:v>22.352819920844329</c:v>
                </c:pt>
                <c:pt idx="119">
                  <c:v>22.447213712014577</c:v>
                </c:pt>
                <c:pt idx="120">
                  <c:v>22.604435920953893</c:v>
                </c:pt>
                <c:pt idx="121">
                  <c:v>22.685774058577408</c:v>
                </c:pt>
                <c:pt idx="122">
                  <c:v>22.615750396262619</c:v>
                </c:pt>
                <c:pt idx="123">
                  <c:v>23.098344204716508</c:v>
                </c:pt>
                <c:pt idx="124">
                  <c:v>23.098344204716508</c:v>
                </c:pt>
                <c:pt idx="125">
                  <c:v>23.098344204716508</c:v>
                </c:pt>
                <c:pt idx="126">
                  <c:v>23.171979865771814</c:v>
                </c:pt>
                <c:pt idx="127">
                  <c:v>23.285280728376332</c:v>
                </c:pt>
                <c:pt idx="128">
                  <c:v>23.308860759493669</c:v>
                </c:pt>
                <c:pt idx="129">
                  <c:v>23.185595567867036</c:v>
                </c:pt>
                <c:pt idx="130">
                  <c:v>22.558197956791162</c:v>
                </c:pt>
                <c:pt idx="131">
                  <c:v>22.558197956791162</c:v>
                </c:pt>
                <c:pt idx="132">
                  <c:v>22.558197956791162</c:v>
                </c:pt>
                <c:pt idx="133">
                  <c:v>22.590356394129984</c:v>
                </c:pt>
                <c:pt idx="134">
                  <c:v>22.758300244994508</c:v>
                </c:pt>
                <c:pt idx="135">
                  <c:v>22.816126026933176</c:v>
                </c:pt>
                <c:pt idx="136">
                  <c:v>22.843212074959723</c:v>
                </c:pt>
                <c:pt idx="137">
                  <c:v>25.194904458598725</c:v>
                </c:pt>
                <c:pt idx="138">
                  <c:v>25.194904458598725</c:v>
                </c:pt>
                <c:pt idx="139">
                  <c:v>25.194904458598725</c:v>
                </c:pt>
                <c:pt idx="140">
                  <c:v>25.162849872773535</c:v>
                </c:pt>
                <c:pt idx="141">
                  <c:v>25.188487009679061</c:v>
                </c:pt>
                <c:pt idx="142">
                  <c:v>25.365082079343367</c:v>
                </c:pt>
                <c:pt idx="143">
                  <c:v>25.315299940267941</c:v>
                </c:pt>
                <c:pt idx="144">
                  <c:v>26.928755364806864</c:v>
                </c:pt>
                <c:pt idx="145">
                  <c:v>26.928755364806864</c:v>
                </c:pt>
                <c:pt idx="146">
                  <c:v>26.928755364806864</c:v>
                </c:pt>
                <c:pt idx="147">
                  <c:v>26.993632765444847</c:v>
                </c:pt>
                <c:pt idx="148">
                  <c:v>27.190154272837578</c:v>
                </c:pt>
                <c:pt idx="149">
                  <c:v>26.903353057199212</c:v>
                </c:pt>
                <c:pt idx="150">
                  <c:v>26.8366124893071</c:v>
                </c:pt>
                <c:pt idx="151">
                  <c:v>28.075471698113208</c:v>
                </c:pt>
                <c:pt idx="152">
                  <c:v>28.075471698113208</c:v>
                </c:pt>
                <c:pt idx="153">
                  <c:v>28.075471698113208</c:v>
                </c:pt>
                <c:pt idx="154">
                  <c:v>27.984270815524024</c:v>
                </c:pt>
                <c:pt idx="155">
                  <c:v>27.938892207903045</c:v>
                </c:pt>
                <c:pt idx="156">
                  <c:v>27.805996772275545</c:v>
                </c:pt>
                <c:pt idx="157">
                  <c:v>27.749427820632363</c:v>
                </c:pt>
                <c:pt idx="158">
                  <c:v>28.402175760666328</c:v>
                </c:pt>
                <c:pt idx="159">
                  <c:v>28.402175760666328</c:v>
                </c:pt>
                <c:pt idx="160">
                  <c:v>28.402175760666328</c:v>
                </c:pt>
                <c:pt idx="161">
                  <c:v>28.363605499915128</c:v>
                </c:pt>
                <c:pt idx="162">
                  <c:v>28.457804649578478</c:v>
                </c:pt>
                <c:pt idx="163">
                  <c:v>28.34676393247943</c:v>
                </c:pt>
                <c:pt idx="164">
                  <c:v>28.890810063110578</c:v>
                </c:pt>
                <c:pt idx="165">
                  <c:v>34.079434823813216</c:v>
                </c:pt>
                <c:pt idx="166">
                  <c:v>34.079434823813216</c:v>
                </c:pt>
                <c:pt idx="167">
                  <c:v>34.079434823813216</c:v>
                </c:pt>
                <c:pt idx="168">
                  <c:v>34.035450008604379</c:v>
                </c:pt>
                <c:pt idx="169">
                  <c:v>34.135312392129791</c:v>
                </c:pt>
                <c:pt idx="170">
                  <c:v>34.188418323249785</c:v>
                </c:pt>
                <c:pt idx="171">
                  <c:v>34.097060598224296</c:v>
                </c:pt>
                <c:pt idx="172">
                  <c:v>31.013299013299015</c:v>
                </c:pt>
                <c:pt idx="173">
                  <c:v>31.013299013299015</c:v>
                </c:pt>
                <c:pt idx="174">
                  <c:v>31.013299013299015</c:v>
                </c:pt>
                <c:pt idx="175">
                  <c:v>30.888736968039655</c:v>
                </c:pt>
                <c:pt idx="176">
                  <c:v>31.039931300987543</c:v>
                </c:pt>
                <c:pt idx="177">
                  <c:v>31.289819944598339</c:v>
                </c:pt>
                <c:pt idx="178">
                  <c:v>31.249243537650212</c:v>
                </c:pt>
                <c:pt idx="179">
                  <c:v>30.063339895574774</c:v>
                </c:pt>
                <c:pt idx="180">
                  <c:v>30.063339895574774</c:v>
                </c:pt>
                <c:pt idx="181">
                  <c:v>30.063339895574774</c:v>
                </c:pt>
                <c:pt idx="182">
                  <c:v>30.176991150442483</c:v>
                </c:pt>
                <c:pt idx="183">
                  <c:v>30.135564135564138</c:v>
                </c:pt>
                <c:pt idx="184">
                  <c:v>30.138149991419258</c:v>
                </c:pt>
                <c:pt idx="185">
                  <c:v>30.047908289845157</c:v>
                </c:pt>
                <c:pt idx="186">
                  <c:v>29.323967645806722</c:v>
                </c:pt>
                <c:pt idx="187">
                  <c:v>29.323967645806722</c:v>
                </c:pt>
                <c:pt idx="188">
                  <c:v>29.323967645806722</c:v>
                </c:pt>
                <c:pt idx="189">
                  <c:v>29.313984168865435</c:v>
                </c:pt>
                <c:pt idx="190">
                  <c:v>29.331459717254305</c:v>
                </c:pt>
                <c:pt idx="191">
                  <c:v>29.507368060315283</c:v>
                </c:pt>
                <c:pt idx="192">
                  <c:v>29.509896324222431</c:v>
                </c:pt>
                <c:pt idx="193">
                  <c:v>29.182712879760373</c:v>
                </c:pt>
                <c:pt idx="194">
                  <c:v>29.182712879760373</c:v>
                </c:pt>
                <c:pt idx="195">
                  <c:v>29.182712879760373</c:v>
                </c:pt>
                <c:pt idx="196">
                  <c:v>29.122896916901531</c:v>
                </c:pt>
                <c:pt idx="197">
                  <c:v>29.247791405780944</c:v>
                </c:pt>
                <c:pt idx="198">
                  <c:v>29.300567107750478</c:v>
                </c:pt>
                <c:pt idx="199">
                  <c:v>29.293016063912038</c:v>
                </c:pt>
                <c:pt idx="200">
                  <c:v>27.645502645502649</c:v>
                </c:pt>
                <c:pt idx="201">
                  <c:v>27.645502645502649</c:v>
                </c:pt>
                <c:pt idx="202">
                  <c:v>27.645502645502649</c:v>
                </c:pt>
                <c:pt idx="203">
                  <c:v>27.711719418306245</c:v>
                </c:pt>
                <c:pt idx="204">
                  <c:v>27.725950017117423</c:v>
                </c:pt>
                <c:pt idx="205">
                  <c:v>27.621930422919512</c:v>
                </c:pt>
                <c:pt idx="206">
                  <c:v>27.828365260716438</c:v>
                </c:pt>
                <c:pt idx="207">
                  <c:v>28.523936170212767</c:v>
                </c:pt>
                <c:pt idx="208">
                  <c:v>28.523936170212767</c:v>
                </c:pt>
                <c:pt idx="209">
                  <c:v>28.523936170212767</c:v>
                </c:pt>
                <c:pt idx="210">
                  <c:v>28.406954887218042</c:v>
                </c:pt>
                <c:pt idx="211">
                  <c:v>28.438542468565561</c:v>
                </c:pt>
                <c:pt idx="212">
                  <c:v>28.519042717447252</c:v>
                </c:pt>
                <c:pt idx="213">
                  <c:v>28.706182006561907</c:v>
                </c:pt>
                <c:pt idx="214">
                  <c:v>29.48041843174548</c:v>
                </c:pt>
                <c:pt idx="215">
                  <c:v>29.48041843174548</c:v>
                </c:pt>
                <c:pt idx="216">
                  <c:v>29.48041843174548</c:v>
                </c:pt>
                <c:pt idx="217">
                  <c:v>29.516142993161953</c:v>
                </c:pt>
                <c:pt idx="218">
                  <c:v>29.404156247305341</c:v>
                </c:pt>
                <c:pt idx="219">
                  <c:v>29.371231696813091</c:v>
                </c:pt>
                <c:pt idx="220">
                  <c:v>29.585285441610271</c:v>
                </c:pt>
                <c:pt idx="221">
                  <c:v>29.886064855390011</c:v>
                </c:pt>
                <c:pt idx="222">
                  <c:v>29.886064855390011</c:v>
                </c:pt>
                <c:pt idx="223">
                  <c:v>29.886064855390011</c:v>
                </c:pt>
                <c:pt idx="224">
                  <c:v>29.89130434782609</c:v>
                </c:pt>
                <c:pt idx="225">
                  <c:v>30.065244225004406</c:v>
                </c:pt>
                <c:pt idx="226">
                  <c:v>30.06259367010491</c:v>
                </c:pt>
                <c:pt idx="227">
                  <c:v>29.978021978021982</c:v>
                </c:pt>
                <c:pt idx="228">
                  <c:v>33.095217277258023</c:v>
                </c:pt>
                <c:pt idx="229">
                  <c:v>33.095217277258023</c:v>
                </c:pt>
                <c:pt idx="230">
                  <c:v>33.095217277258023</c:v>
                </c:pt>
                <c:pt idx="231">
                  <c:v>32.974126666085901</c:v>
                </c:pt>
                <c:pt idx="232">
                  <c:v>32.717607399083761</c:v>
                </c:pt>
                <c:pt idx="233">
                  <c:v>32.641428078647806</c:v>
                </c:pt>
                <c:pt idx="234">
                  <c:v>32.808355725058505</c:v>
                </c:pt>
                <c:pt idx="235">
                  <c:v>33.451510197057054</c:v>
                </c:pt>
                <c:pt idx="236">
                  <c:v>33.451510197057054</c:v>
                </c:pt>
                <c:pt idx="237">
                  <c:v>33.451510197057054</c:v>
                </c:pt>
                <c:pt idx="238">
                  <c:v>33.291085038965491</c:v>
                </c:pt>
                <c:pt idx="239">
                  <c:v>33.24553151458138</c:v>
                </c:pt>
                <c:pt idx="240">
                  <c:v>33.208610968733979</c:v>
                </c:pt>
                <c:pt idx="241">
                  <c:v>33.311053984575835</c:v>
                </c:pt>
                <c:pt idx="242">
                  <c:v>33.808949047331666</c:v>
                </c:pt>
                <c:pt idx="243">
                  <c:v>33.808949047331666</c:v>
                </c:pt>
                <c:pt idx="244">
                  <c:v>33.808949047331666</c:v>
                </c:pt>
                <c:pt idx="245">
                  <c:v>33.73913791620064</c:v>
                </c:pt>
                <c:pt idx="246">
                  <c:v>33.861497280027635</c:v>
                </c:pt>
                <c:pt idx="247">
                  <c:v>33.721730157365208</c:v>
                </c:pt>
                <c:pt idx="248">
                  <c:v>33.744944497031241</c:v>
                </c:pt>
                <c:pt idx="249">
                  <c:v>34.09704787464289</c:v>
                </c:pt>
                <c:pt idx="250">
                  <c:v>34.09704787464289</c:v>
                </c:pt>
                <c:pt idx="251">
                  <c:v>34.09704787464289</c:v>
                </c:pt>
                <c:pt idx="252">
                  <c:v>33.97644927536232</c:v>
                </c:pt>
                <c:pt idx="253">
                  <c:v>33.938388625592417</c:v>
                </c:pt>
                <c:pt idx="254">
                  <c:v>33.882914659325536</c:v>
                </c:pt>
                <c:pt idx="255">
                  <c:v>33.697381930184804</c:v>
                </c:pt>
                <c:pt idx="256">
                  <c:v>33.431372549019613</c:v>
                </c:pt>
                <c:pt idx="257">
                  <c:v>33.431372549019613</c:v>
                </c:pt>
                <c:pt idx="258">
                  <c:v>33.431372549019613</c:v>
                </c:pt>
                <c:pt idx="259">
                  <c:v>33.273987845587612</c:v>
                </c:pt>
                <c:pt idx="260">
                  <c:v>33.325332190312899</c:v>
                </c:pt>
                <c:pt idx="261">
                  <c:v>33.305346127484583</c:v>
                </c:pt>
                <c:pt idx="262">
                  <c:v>33.014012738853502</c:v>
                </c:pt>
                <c:pt idx="263">
                  <c:v>33.377308707124016</c:v>
                </c:pt>
                <c:pt idx="264">
                  <c:v>33.377308707124016</c:v>
                </c:pt>
                <c:pt idx="265">
                  <c:v>33.377308707124016</c:v>
                </c:pt>
                <c:pt idx="266">
                  <c:v>33.38583347522561</c:v>
                </c:pt>
                <c:pt idx="267">
                  <c:v>33.314926514314841</c:v>
                </c:pt>
                <c:pt idx="268">
                  <c:v>33.408587493610497</c:v>
                </c:pt>
                <c:pt idx="269">
                  <c:v>33.692757109717334</c:v>
                </c:pt>
                <c:pt idx="270">
                  <c:v>32.607684355616811</c:v>
                </c:pt>
                <c:pt idx="271">
                  <c:v>32.607684355616811</c:v>
                </c:pt>
                <c:pt idx="272">
                  <c:v>32.607684355616811</c:v>
                </c:pt>
                <c:pt idx="273">
                  <c:v>32.697823082239118</c:v>
                </c:pt>
                <c:pt idx="274">
                  <c:v>32.782781915815001</c:v>
                </c:pt>
                <c:pt idx="275">
                  <c:v>32.982746601603353</c:v>
                </c:pt>
                <c:pt idx="276">
                  <c:v>32.876748023972901</c:v>
                </c:pt>
                <c:pt idx="277">
                  <c:v>32.552286730886053</c:v>
                </c:pt>
                <c:pt idx="278">
                  <c:v>32.552286730886053</c:v>
                </c:pt>
                <c:pt idx="279">
                  <c:v>32.552286730886053</c:v>
                </c:pt>
                <c:pt idx="280">
                  <c:v>32.645778938207137</c:v>
                </c:pt>
                <c:pt idx="281">
                  <c:v>32.648620419531731</c:v>
                </c:pt>
                <c:pt idx="282">
                  <c:v>32.566417780864732</c:v>
                </c:pt>
                <c:pt idx="283">
                  <c:v>32.355731907185373</c:v>
                </c:pt>
                <c:pt idx="284">
                  <c:v>30.967825635703171</c:v>
                </c:pt>
                <c:pt idx="285">
                  <c:v>30.967825635703171</c:v>
                </c:pt>
                <c:pt idx="286">
                  <c:v>30.967825635703171</c:v>
                </c:pt>
                <c:pt idx="287">
                  <c:v>30.927701477066602</c:v>
                </c:pt>
                <c:pt idx="288">
                  <c:v>30.938391082692473</c:v>
                </c:pt>
                <c:pt idx="289">
                  <c:v>31.13749021654057</c:v>
                </c:pt>
                <c:pt idx="290">
                  <c:v>31.265281173594133</c:v>
                </c:pt>
                <c:pt idx="291">
                  <c:v>30.803439590028667</c:v>
                </c:pt>
                <c:pt idx="292">
                  <c:v>30.803439590028667</c:v>
                </c:pt>
                <c:pt idx="293">
                  <c:v>30.803439590028667</c:v>
                </c:pt>
                <c:pt idx="294">
                  <c:v>30.937799877867921</c:v>
                </c:pt>
                <c:pt idx="295">
                  <c:v>30.921614787688558</c:v>
                </c:pt>
                <c:pt idx="296">
                  <c:v>31.133350891054345</c:v>
                </c:pt>
                <c:pt idx="297">
                  <c:v>31.179883945841397</c:v>
                </c:pt>
                <c:pt idx="298">
                  <c:v>30.507850188579948</c:v>
                </c:pt>
                <c:pt idx="299">
                  <c:v>30.507850188579948</c:v>
                </c:pt>
                <c:pt idx="300">
                  <c:v>30.507850188579948</c:v>
                </c:pt>
                <c:pt idx="301">
                  <c:v>30.588338756485797</c:v>
                </c:pt>
                <c:pt idx="302">
                  <c:v>30.661142454160789</c:v>
                </c:pt>
                <c:pt idx="303">
                  <c:v>30.753315649867371</c:v>
                </c:pt>
                <c:pt idx="304">
                  <c:v>30.491803278688522</c:v>
                </c:pt>
                <c:pt idx="305">
                  <c:v>30.550724637681157</c:v>
                </c:pt>
                <c:pt idx="306">
                  <c:v>30.550724637681157</c:v>
                </c:pt>
                <c:pt idx="307">
                  <c:v>30.550724637681157</c:v>
                </c:pt>
                <c:pt idx="308">
                  <c:v>30.494476591267752</c:v>
                </c:pt>
                <c:pt idx="309">
                  <c:v>30.441099247330644</c:v>
                </c:pt>
                <c:pt idx="310">
                  <c:v>30.446428571428566</c:v>
                </c:pt>
                <c:pt idx="311">
                  <c:v>30.612568209822207</c:v>
                </c:pt>
                <c:pt idx="312">
                  <c:v>30.989059467090176</c:v>
                </c:pt>
                <c:pt idx="313">
                  <c:v>30.989059467090176</c:v>
                </c:pt>
                <c:pt idx="314">
                  <c:v>30.989059467090176</c:v>
                </c:pt>
                <c:pt idx="315">
                  <c:v>31.312293839707593</c:v>
                </c:pt>
                <c:pt idx="316">
                  <c:v>31.112587474532734</c:v>
                </c:pt>
                <c:pt idx="317">
                  <c:v>31.060311284046694</c:v>
                </c:pt>
                <c:pt idx="318">
                  <c:v>31.010948260639239</c:v>
                </c:pt>
                <c:pt idx="319">
                  <c:v>32.552986512524086</c:v>
                </c:pt>
                <c:pt idx="320">
                  <c:v>32.552986512524086</c:v>
                </c:pt>
                <c:pt idx="321">
                  <c:v>32.552986512524086</c:v>
                </c:pt>
                <c:pt idx="322">
                  <c:v>32.459173871277613</c:v>
                </c:pt>
                <c:pt idx="323">
                  <c:v>32.690413368513632</c:v>
                </c:pt>
                <c:pt idx="324">
                  <c:v>32.653079153123073</c:v>
                </c:pt>
                <c:pt idx="325">
                  <c:v>32.584378013500476</c:v>
                </c:pt>
                <c:pt idx="326">
                  <c:v>30.070546737213409</c:v>
                </c:pt>
                <c:pt idx="327">
                  <c:v>30.070546737213409</c:v>
                </c:pt>
                <c:pt idx="328">
                  <c:v>30.070546737213409</c:v>
                </c:pt>
                <c:pt idx="329">
                  <c:v>30.107716757902171</c:v>
                </c:pt>
                <c:pt idx="330">
                  <c:v>30.209071580439407</c:v>
                </c:pt>
                <c:pt idx="331">
                  <c:v>30.00175963399613</c:v>
                </c:pt>
                <c:pt idx="332">
                  <c:v>29.935914318321483</c:v>
                </c:pt>
                <c:pt idx="333">
                  <c:v>29.534246575342468</c:v>
                </c:pt>
                <c:pt idx="334">
                  <c:v>29.534246575342468</c:v>
                </c:pt>
                <c:pt idx="335">
                  <c:v>29.534246575342468</c:v>
                </c:pt>
                <c:pt idx="336">
                  <c:v>29.437984496124034</c:v>
                </c:pt>
                <c:pt idx="337">
                  <c:v>29.458744710860369</c:v>
                </c:pt>
                <c:pt idx="338">
                  <c:v>29.458744710860369</c:v>
                </c:pt>
                <c:pt idx="339">
                  <c:v>29.38104448742747</c:v>
                </c:pt>
                <c:pt idx="340">
                  <c:v>29.37587904360057</c:v>
                </c:pt>
                <c:pt idx="341">
                  <c:v>29.37587904360057</c:v>
                </c:pt>
                <c:pt idx="342">
                  <c:v>29.37587904360057</c:v>
                </c:pt>
                <c:pt idx="343">
                  <c:v>26.427124614707182</c:v>
                </c:pt>
                <c:pt idx="344">
                  <c:v>26.522891992222032</c:v>
                </c:pt>
                <c:pt idx="345">
                  <c:v>26.396903589021818</c:v>
                </c:pt>
                <c:pt idx="346">
                  <c:v>26.413167854942348</c:v>
                </c:pt>
                <c:pt idx="347">
                  <c:v>26.840895020783581</c:v>
                </c:pt>
                <c:pt idx="348">
                  <c:v>26.840895020783581</c:v>
                </c:pt>
                <c:pt idx="349">
                  <c:v>26.840895020783581</c:v>
                </c:pt>
                <c:pt idx="350">
                  <c:v>26.748633879781416</c:v>
                </c:pt>
                <c:pt idx="351">
                  <c:v>26.713317489657594</c:v>
                </c:pt>
                <c:pt idx="352">
                  <c:v>26.680439560439556</c:v>
                </c:pt>
                <c:pt idx="353">
                  <c:v>26.519573575672837</c:v>
                </c:pt>
                <c:pt idx="354">
                  <c:v>27.749186240872703</c:v>
                </c:pt>
                <c:pt idx="355">
                  <c:v>27.749186240872703</c:v>
                </c:pt>
                <c:pt idx="356">
                  <c:v>27.749186240872703</c:v>
                </c:pt>
                <c:pt idx="357">
                  <c:v>27.671286954996059</c:v>
                </c:pt>
                <c:pt idx="358">
                  <c:v>27.76384121116099</c:v>
                </c:pt>
                <c:pt idx="359">
                  <c:v>27.788300590256366</c:v>
                </c:pt>
                <c:pt idx="360">
                  <c:v>27.598652550529355</c:v>
                </c:pt>
                <c:pt idx="361">
                  <c:v>27.13448758307101</c:v>
                </c:pt>
                <c:pt idx="362">
                  <c:v>27.13448758307101</c:v>
                </c:pt>
                <c:pt idx="363">
                  <c:v>27.13448758307101</c:v>
                </c:pt>
                <c:pt idx="364">
                  <c:v>27.056412939227489</c:v>
                </c:pt>
                <c:pt idx="365">
                  <c:v>27.681534344335418</c:v>
                </c:pt>
                <c:pt idx="366">
                  <c:v>27.359372244754017</c:v>
                </c:pt>
                <c:pt idx="367">
                  <c:v>27.239290730337085</c:v>
                </c:pt>
                <c:pt idx="368">
                  <c:v>27.236899850785576</c:v>
                </c:pt>
                <c:pt idx="369">
                  <c:v>27.236899850785576</c:v>
                </c:pt>
                <c:pt idx="370">
                  <c:v>27.236899850785576</c:v>
                </c:pt>
                <c:pt idx="371">
                  <c:v>26.00444483179362</c:v>
                </c:pt>
                <c:pt idx="372">
                  <c:v>26.081730769230774</c:v>
                </c:pt>
                <c:pt idx="373">
                  <c:v>25.853478901308382</c:v>
                </c:pt>
                <c:pt idx="374">
                  <c:v>25.950165246129764</c:v>
                </c:pt>
                <c:pt idx="375">
                  <c:v>25.276881486003315</c:v>
                </c:pt>
                <c:pt idx="376">
                  <c:v>25.276881486003315</c:v>
                </c:pt>
                <c:pt idx="377">
                  <c:v>25.276881486003315</c:v>
                </c:pt>
                <c:pt idx="378">
                  <c:v>25.261460693742375</c:v>
                </c:pt>
                <c:pt idx="379">
                  <c:v>25.394252672157002</c:v>
                </c:pt>
                <c:pt idx="380">
                  <c:v>25.43213126261297</c:v>
                </c:pt>
                <c:pt idx="381">
                  <c:v>25.436594997806058</c:v>
                </c:pt>
                <c:pt idx="382">
                  <c:v>24.612270046650817</c:v>
                </c:pt>
                <c:pt idx="383">
                  <c:v>24.612270046650817</c:v>
                </c:pt>
                <c:pt idx="384">
                  <c:v>24.612270046650817</c:v>
                </c:pt>
                <c:pt idx="385">
                  <c:v>24.605772615276308</c:v>
                </c:pt>
                <c:pt idx="386">
                  <c:v>24.618770910371545</c:v>
                </c:pt>
                <c:pt idx="387">
                  <c:v>24.571177504393674</c:v>
                </c:pt>
                <c:pt idx="388">
                  <c:v>24.734188412206986</c:v>
                </c:pt>
                <c:pt idx="389">
                  <c:v>23.904661759551352</c:v>
                </c:pt>
                <c:pt idx="390">
                  <c:v>23.904661759551352</c:v>
                </c:pt>
                <c:pt idx="391">
                  <c:v>23.904661759551352</c:v>
                </c:pt>
                <c:pt idx="392">
                  <c:v>23.860753957841339</c:v>
                </c:pt>
                <c:pt idx="393">
                  <c:v>23.867016622922137</c:v>
                </c:pt>
                <c:pt idx="394">
                  <c:v>23.769277685806397</c:v>
                </c:pt>
                <c:pt idx="395">
                  <c:v>23.837818944425027</c:v>
                </c:pt>
                <c:pt idx="396">
                  <c:v>20.839881264187184</c:v>
                </c:pt>
                <c:pt idx="397">
                  <c:v>20.839881264187184</c:v>
                </c:pt>
                <c:pt idx="398">
                  <c:v>20.839881264187184</c:v>
                </c:pt>
                <c:pt idx="399">
                  <c:v>20.874508089199828</c:v>
                </c:pt>
                <c:pt idx="400">
                  <c:v>20.916579039607431</c:v>
                </c:pt>
                <c:pt idx="401">
                  <c:v>21.012323943661976</c:v>
                </c:pt>
                <c:pt idx="402">
                  <c:v>20.447971781305117</c:v>
                </c:pt>
                <c:pt idx="403">
                  <c:v>20.469632768361585</c:v>
                </c:pt>
                <c:pt idx="404">
                  <c:v>20.469632768361585</c:v>
                </c:pt>
                <c:pt idx="405">
                  <c:v>20.469632768361585</c:v>
                </c:pt>
                <c:pt idx="406">
                  <c:v>20.565853658536589</c:v>
                </c:pt>
                <c:pt idx="407">
                  <c:v>20.476863299187567</c:v>
                </c:pt>
                <c:pt idx="408">
                  <c:v>20.584110075454952</c:v>
                </c:pt>
                <c:pt idx="409">
                  <c:v>20.522170103548991</c:v>
                </c:pt>
                <c:pt idx="410">
                  <c:v>19.627202691933057</c:v>
                </c:pt>
                <c:pt idx="411">
                  <c:v>19.627202691933057</c:v>
                </c:pt>
                <c:pt idx="412">
                  <c:v>19.627202691933057</c:v>
                </c:pt>
                <c:pt idx="413">
                  <c:v>19.601167315175097</c:v>
                </c:pt>
                <c:pt idx="414">
                  <c:v>19.545855379188716</c:v>
                </c:pt>
                <c:pt idx="415">
                  <c:v>19.554477282752536</c:v>
                </c:pt>
                <c:pt idx="416">
                  <c:v>19.556202576319041</c:v>
                </c:pt>
                <c:pt idx="417">
                  <c:v>19.544131910766243</c:v>
                </c:pt>
                <c:pt idx="418">
                  <c:v>19.544131910766243</c:v>
                </c:pt>
                <c:pt idx="419">
                  <c:v>19.544131910766243</c:v>
                </c:pt>
                <c:pt idx="420">
                  <c:v>18.614192639549216</c:v>
                </c:pt>
                <c:pt idx="421">
                  <c:v>18.570048309178741</c:v>
                </c:pt>
                <c:pt idx="422">
                  <c:v>18.596182601811943</c:v>
                </c:pt>
                <c:pt idx="423">
                  <c:v>18.594547053649954</c:v>
                </c:pt>
                <c:pt idx="424">
                  <c:v>17.988394584139265</c:v>
                </c:pt>
                <c:pt idx="425">
                  <c:v>17.988394584139265</c:v>
                </c:pt>
                <c:pt idx="426">
                  <c:v>17.988394584139265</c:v>
                </c:pt>
                <c:pt idx="427">
                  <c:v>18.047102408044456</c:v>
                </c:pt>
                <c:pt idx="428">
                  <c:v>18.096585883601627</c:v>
                </c:pt>
                <c:pt idx="429">
                  <c:v>18.098186643078286</c:v>
                </c:pt>
                <c:pt idx="430">
                  <c:v>18.280914939242319</c:v>
                </c:pt>
                <c:pt idx="431">
                  <c:v>17.295782167645488</c:v>
                </c:pt>
                <c:pt idx="432">
                  <c:v>17.295782167645488</c:v>
                </c:pt>
                <c:pt idx="433">
                  <c:v>17.295782167645488</c:v>
                </c:pt>
                <c:pt idx="434">
                  <c:v>17.281941851160308</c:v>
                </c:pt>
                <c:pt idx="435">
                  <c:v>17.222222222222218</c:v>
                </c:pt>
                <c:pt idx="436">
                  <c:v>17.162913907284764</c:v>
                </c:pt>
                <c:pt idx="437">
                  <c:v>17.197841090072551</c:v>
                </c:pt>
                <c:pt idx="438">
                  <c:v>16.410154525386311</c:v>
                </c:pt>
                <c:pt idx="439">
                  <c:v>16.410154525386311</c:v>
                </c:pt>
                <c:pt idx="440">
                  <c:v>16.410154525386311</c:v>
                </c:pt>
                <c:pt idx="441">
                  <c:v>16.39423076923077</c:v>
                </c:pt>
                <c:pt idx="442">
                  <c:v>16.375451581637147</c:v>
                </c:pt>
                <c:pt idx="443">
                  <c:v>16.286477959863287</c:v>
                </c:pt>
                <c:pt idx="444">
                  <c:v>13.942231601160646</c:v>
                </c:pt>
                <c:pt idx="445">
                  <c:v>14.016176080615224</c:v>
                </c:pt>
                <c:pt idx="446">
                  <c:v>14.016176080615224</c:v>
                </c:pt>
                <c:pt idx="447">
                  <c:v>14.016176080615224</c:v>
                </c:pt>
                <c:pt idx="448">
                  <c:v>14.018654407214218</c:v>
                </c:pt>
                <c:pt idx="449">
                  <c:v>14.0771484375</c:v>
                </c:pt>
                <c:pt idx="450">
                  <c:v>14.098426246999201</c:v>
                </c:pt>
                <c:pt idx="451">
                  <c:v>14.132352941176471</c:v>
                </c:pt>
                <c:pt idx="452">
                  <c:v>13.376125523758583</c:v>
                </c:pt>
                <c:pt idx="453">
                  <c:v>13.376125523758583</c:v>
                </c:pt>
                <c:pt idx="454">
                  <c:v>13.376125523758583</c:v>
                </c:pt>
                <c:pt idx="455">
                  <c:v>13.382090617195864</c:v>
                </c:pt>
                <c:pt idx="456">
                  <c:v>13.394036779146582</c:v>
                </c:pt>
                <c:pt idx="457">
                  <c:v>13.355883923802745</c:v>
                </c:pt>
                <c:pt idx="458">
                  <c:v>13.372549019607844</c:v>
                </c:pt>
                <c:pt idx="459">
                  <c:v>13.68378812199037</c:v>
                </c:pt>
                <c:pt idx="460">
                  <c:v>13.68378812199037</c:v>
                </c:pt>
                <c:pt idx="461">
                  <c:v>13.68378812199037</c:v>
                </c:pt>
                <c:pt idx="462">
                  <c:v>13.629096722621904</c:v>
                </c:pt>
                <c:pt idx="463">
                  <c:v>13.626676138886422</c:v>
                </c:pt>
                <c:pt idx="464">
                  <c:v>13.612170673290162</c:v>
                </c:pt>
                <c:pt idx="465">
                  <c:v>13.64</c:v>
                </c:pt>
                <c:pt idx="466">
                  <c:v>15.842920353982302</c:v>
                </c:pt>
                <c:pt idx="467">
                  <c:v>15.842920353982302</c:v>
                </c:pt>
                <c:pt idx="468">
                  <c:v>15.842920353982302</c:v>
                </c:pt>
                <c:pt idx="469">
                  <c:v>15.833112231361104</c:v>
                </c:pt>
                <c:pt idx="470">
                  <c:v>15.871010638297875</c:v>
                </c:pt>
                <c:pt idx="471">
                  <c:v>15.851336993093678</c:v>
                </c:pt>
                <c:pt idx="472">
                  <c:v>16.398610740048088</c:v>
                </c:pt>
                <c:pt idx="473">
                  <c:v>16.373821803307845</c:v>
                </c:pt>
                <c:pt idx="474">
                  <c:v>16.373821803307845</c:v>
                </c:pt>
                <c:pt idx="475">
                  <c:v>16.373821803307845</c:v>
                </c:pt>
                <c:pt idx="476">
                  <c:v>16.360728565082191</c:v>
                </c:pt>
                <c:pt idx="477">
                  <c:v>16.404454342984408</c:v>
                </c:pt>
                <c:pt idx="478">
                  <c:v>16.511836441893834</c:v>
                </c:pt>
                <c:pt idx="479">
                  <c:v>16.544474393530997</c:v>
                </c:pt>
                <c:pt idx="480">
                  <c:v>16.211876569788306</c:v>
                </c:pt>
                <c:pt idx="481">
                  <c:v>16.211876569788306</c:v>
                </c:pt>
                <c:pt idx="482">
                  <c:v>16.211876569788306</c:v>
                </c:pt>
                <c:pt idx="483">
                  <c:v>16.158247653106841</c:v>
                </c:pt>
                <c:pt idx="484">
                  <c:v>16.115024520731165</c:v>
                </c:pt>
                <c:pt idx="485">
                  <c:v>16.145256387350372</c:v>
                </c:pt>
                <c:pt idx="486">
                  <c:v>16.171259842519689</c:v>
                </c:pt>
                <c:pt idx="487">
                  <c:v>17.049999999999997</c:v>
                </c:pt>
                <c:pt idx="488">
                  <c:v>17.049999999999997</c:v>
                </c:pt>
                <c:pt idx="489">
                  <c:v>17.049999999999997</c:v>
                </c:pt>
                <c:pt idx="490">
                  <c:v>17.054568187907478</c:v>
                </c:pt>
                <c:pt idx="491">
                  <c:v>17.065236818588026</c:v>
                </c:pt>
                <c:pt idx="492">
                  <c:v>17.063711911357341</c:v>
                </c:pt>
                <c:pt idx="493">
                  <c:v>17.019607843137251</c:v>
                </c:pt>
                <c:pt idx="494">
                  <c:v>16.999910976586843</c:v>
                </c:pt>
                <c:pt idx="495">
                  <c:v>16.999910976586843</c:v>
                </c:pt>
                <c:pt idx="496">
                  <c:v>16.999910976586843</c:v>
                </c:pt>
                <c:pt idx="497">
                  <c:v>17.015058362291722</c:v>
                </c:pt>
                <c:pt idx="498">
                  <c:v>17.045434258680711</c:v>
                </c:pt>
                <c:pt idx="499">
                  <c:v>17.049999999999997</c:v>
                </c:pt>
                <c:pt idx="500">
                  <c:v>17.092731829573935</c:v>
                </c:pt>
                <c:pt idx="501">
                  <c:v>16.353083542488349</c:v>
                </c:pt>
                <c:pt idx="502">
                  <c:v>16.353083542488349</c:v>
                </c:pt>
                <c:pt idx="503">
                  <c:v>16.353083542488349</c:v>
                </c:pt>
                <c:pt idx="504">
                  <c:v>16.332587287376903</c:v>
                </c:pt>
                <c:pt idx="505">
                  <c:v>16.350152357053236</c:v>
                </c:pt>
                <c:pt idx="506">
                  <c:v>16.358949067431851</c:v>
                </c:pt>
                <c:pt idx="507">
                  <c:v>16.317978533094813</c:v>
                </c:pt>
                <c:pt idx="508">
                  <c:v>13.698446705945365</c:v>
                </c:pt>
                <c:pt idx="509">
                  <c:v>13.698446705945365</c:v>
                </c:pt>
                <c:pt idx="510">
                  <c:v>13.698446705945365</c:v>
                </c:pt>
                <c:pt idx="511">
                  <c:v>13.705787781350484</c:v>
                </c:pt>
                <c:pt idx="512">
                  <c:v>13.75</c:v>
                </c:pt>
                <c:pt idx="513">
                  <c:v>13.788300835654596</c:v>
                </c:pt>
                <c:pt idx="514">
                  <c:v>13.787061994609164</c:v>
                </c:pt>
                <c:pt idx="515">
                  <c:v>13.741380854302857</c:v>
                </c:pt>
                <c:pt idx="516">
                  <c:v>13.741380854302857</c:v>
                </c:pt>
                <c:pt idx="517">
                  <c:v>13.741380854302857</c:v>
                </c:pt>
                <c:pt idx="518">
                  <c:v>13.652135231316725</c:v>
                </c:pt>
                <c:pt idx="519">
                  <c:v>13.638787663318817</c:v>
                </c:pt>
                <c:pt idx="520">
                  <c:v>13.67768963365719</c:v>
                </c:pt>
                <c:pt idx="521">
                  <c:v>13.610963278339543</c:v>
                </c:pt>
                <c:pt idx="522">
                  <c:v>12.790133262730564</c:v>
                </c:pt>
                <c:pt idx="523">
                  <c:v>12.790133262730564</c:v>
                </c:pt>
                <c:pt idx="524">
                  <c:v>12.790133262730564</c:v>
                </c:pt>
                <c:pt idx="525">
                  <c:v>12.811615983026876</c:v>
                </c:pt>
                <c:pt idx="526">
                  <c:v>12.792391208403213</c:v>
                </c:pt>
                <c:pt idx="527">
                  <c:v>12.839992912199875</c:v>
                </c:pt>
                <c:pt idx="528">
                  <c:v>12.853658536585368</c:v>
                </c:pt>
                <c:pt idx="529">
                  <c:v>13.235923976086374</c:v>
                </c:pt>
                <c:pt idx="530">
                  <c:v>13.235923976086374</c:v>
                </c:pt>
                <c:pt idx="531">
                  <c:v>13.235923976086374</c:v>
                </c:pt>
                <c:pt idx="532">
                  <c:v>13.224124097352233</c:v>
                </c:pt>
                <c:pt idx="533">
                  <c:v>13.254847645429361</c:v>
                </c:pt>
                <c:pt idx="534">
                  <c:v>13.215876692801139</c:v>
                </c:pt>
                <c:pt idx="535">
                  <c:v>13.137454609866264</c:v>
                </c:pt>
                <c:pt idx="536">
                  <c:v>13.800809431638218</c:v>
                </c:pt>
                <c:pt idx="537">
                  <c:v>13.800809431638218</c:v>
                </c:pt>
                <c:pt idx="538">
                  <c:v>13.800809431638218</c:v>
                </c:pt>
                <c:pt idx="539">
                  <c:v>13.764478764478763</c:v>
                </c:pt>
                <c:pt idx="540">
                  <c:v>13.80202375714914</c:v>
                </c:pt>
                <c:pt idx="541">
                  <c:v>13.798381421534131</c:v>
                </c:pt>
                <c:pt idx="542">
                  <c:v>13.798381421534131</c:v>
                </c:pt>
                <c:pt idx="543">
                  <c:v>14.398311048557357</c:v>
                </c:pt>
                <c:pt idx="544">
                  <c:v>14.398311048557357</c:v>
                </c:pt>
                <c:pt idx="545">
                  <c:v>14.398311048557357</c:v>
                </c:pt>
                <c:pt idx="546">
                  <c:v>14.50420912715995</c:v>
                </c:pt>
                <c:pt idx="547">
                  <c:v>14.50678011167243</c:v>
                </c:pt>
                <c:pt idx="548">
                  <c:v>14.51449853684491</c:v>
                </c:pt>
                <c:pt idx="549">
                  <c:v>14.505494505494507</c:v>
                </c:pt>
                <c:pt idx="550">
                  <c:v>13.063970064148256</c:v>
                </c:pt>
                <c:pt idx="551">
                  <c:v>13.063970064148256</c:v>
                </c:pt>
                <c:pt idx="552">
                  <c:v>13.063970064148256</c:v>
                </c:pt>
                <c:pt idx="553">
                  <c:v>13.075619761013023</c:v>
                </c:pt>
                <c:pt idx="554">
                  <c:v>13.084954488666789</c:v>
                </c:pt>
                <c:pt idx="555">
                  <c:v>13.034936438794562</c:v>
                </c:pt>
                <c:pt idx="556">
                  <c:v>13.03146107358692</c:v>
                </c:pt>
                <c:pt idx="557">
                  <c:v>13.314402342710091</c:v>
                </c:pt>
                <c:pt idx="558">
                  <c:v>13.314402342710091</c:v>
                </c:pt>
                <c:pt idx="559">
                  <c:v>13.314402342710091</c:v>
                </c:pt>
                <c:pt idx="560">
                  <c:v>13.328595540552548</c:v>
                </c:pt>
                <c:pt idx="561">
                  <c:v>13.385672227674192</c:v>
                </c:pt>
                <c:pt idx="562">
                  <c:v>13.368974427514926</c:v>
                </c:pt>
                <c:pt idx="563">
                  <c:v>13.307317073170733</c:v>
                </c:pt>
                <c:pt idx="564">
                  <c:v>13.980392156862742</c:v>
                </c:pt>
                <c:pt idx="565">
                  <c:v>13.980392156862742</c:v>
                </c:pt>
                <c:pt idx="566">
                  <c:v>13.980392156862742</c:v>
                </c:pt>
                <c:pt idx="567">
                  <c:v>13.995360456816558</c:v>
                </c:pt>
                <c:pt idx="568">
                  <c:v>14.066899829611692</c:v>
                </c:pt>
                <c:pt idx="569">
                  <c:v>14.082054044348686</c:v>
                </c:pt>
                <c:pt idx="570">
                  <c:v>14.074472857783761</c:v>
                </c:pt>
                <c:pt idx="571">
                  <c:v>13.026966292134832</c:v>
                </c:pt>
                <c:pt idx="572">
                  <c:v>13.026966292134832</c:v>
                </c:pt>
                <c:pt idx="573">
                  <c:v>13.026966292134832</c:v>
                </c:pt>
                <c:pt idx="574">
                  <c:v>13.00475592246949</c:v>
                </c:pt>
                <c:pt idx="575">
                  <c:v>12.994261633641173</c:v>
                </c:pt>
                <c:pt idx="576">
                  <c:v>13.086960447895974</c:v>
                </c:pt>
                <c:pt idx="577">
                  <c:v>13.076333122800685</c:v>
                </c:pt>
                <c:pt idx="578">
                  <c:v>12.587557396236607</c:v>
                </c:pt>
                <c:pt idx="579">
                  <c:v>12.587557396236607</c:v>
                </c:pt>
                <c:pt idx="580">
                  <c:v>12.587557396236607</c:v>
                </c:pt>
                <c:pt idx="581">
                  <c:v>12.480806998750221</c:v>
                </c:pt>
                <c:pt idx="582">
                  <c:v>12.485265225933203</c:v>
                </c:pt>
                <c:pt idx="583">
                  <c:v>12.486380280432259</c:v>
                </c:pt>
                <c:pt idx="584">
                  <c:v>12.507604222580069</c:v>
                </c:pt>
                <c:pt idx="585">
                  <c:v>12.789783889980352</c:v>
                </c:pt>
                <c:pt idx="586">
                  <c:v>12.789783889980352</c:v>
                </c:pt>
                <c:pt idx="587">
                  <c:v>12.789783889980352</c:v>
                </c:pt>
                <c:pt idx="588">
                  <c:v>12.773813770959684</c:v>
                </c:pt>
                <c:pt idx="589">
                  <c:v>12.822992210582861</c:v>
                </c:pt>
                <c:pt idx="590">
                  <c:v>12.858681989585204</c:v>
                </c:pt>
                <c:pt idx="591">
                  <c:v>12.895732036736897</c:v>
                </c:pt>
                <c:pt idx="592">
                  <c:v>14.760573541347283</c:v>
                </c:pt>
                <c:pt idx="593">
                  <c:v>14.760573541347283</c:v>
                </c:pt>
                <c:pt idx="594">
                  <c:v>14.760573541347283</c:v>
                </c:pt>
                <c:pt idx="595">
                  <c:v>14.777898158179852</c:v>
                </c:pt>
                <c:pt idx="596">
                  <c:v>14.74727452923687</c:v>
                </c:pt>
                <c:pt idx="597">
                  <c:v>14.768564468104307</c:v>
                </c:pt>
                <c:pt idx="598">
                  <c:v>14.775230185954147</c:v>
                </c:pt>
                <c:pt idx="599">
                  <c:v>14.381730078966259</c:v>
                </c:pt>
                <c:pt idx="600">
                  <c:v>14.381730078966259</c:v>
                </c:pt>
                <c:pt idx="601">
                  <c:v>14.381730078966259</c:v>
                </c:pt>
                <c:pt idx="602">
                  <c:v>14.438738738738737</c:v>
                </c:pt>
                <c:pt idx="603">
                  <c:v>14.451758340847611</c:v>
                </c:pt>
                <c:pt idx="604">
                  <c:v>14.468718967229394</c:v>
                </c:pt>
                <c:pt idx="605">
                  <c:v>14.497512437810943</c:v>
                </c:pt>
                <c:pt idx="606">
                  <c:v>14.584584584584583</c:v>
                </c:pt>
                <c:pt idx="607">
                  <c:v>14.584584584584583</c:v>
                </c:pt>
                <c:pt idx="608">
                  <c:v>14.584584584584583</c:v>
                </c:pt>
                <c:pt idx="609">
                  <c:v>14.615174174721867</c:v>
                </c:pt>
                <c:pt idx="610">
                  <c:v>14.607181917608457</c:v>
                </c:pt>
                <c:pt idx="611">
                  <c:v>14.526420737786641</c:v>
                </c:pt>
                <c:pt idx="612">
                  <c:v>14.526420737786641</c:v>
                </c:pt>
                <c:pt idx="613">
                  <c:v>13.606601976965631</c:v>
                </c:pt>
                <c:pt idx="614">
                  <c:v>13.606601976965631</c:v>
                </c:pt>
                <c:pt idx="615">
                  <c:v>13.606601976965631</c:v>
                </c:pt>
                <c:pt idx="616">
                  <c:v>13.583197537570163</c:v>
                </c:pt>
                <c:pt idx="617">
                  <c:v>13.586887621117452</c:v>
                </c:pt>
                <c:pt idx="618">
                  <c:v>13.628849123444457</c:v>
                </c:pt>
                <c:pt idx="619">
                  <c:v>13.564777144923607</c:v>
                </c:pt>
                <c:pt idx="620">
                  <c:v>15.551792648785337</c:v>
                </c:pt>
                <c:pt idx="621">
                  <c:v>15.551792648785337</c:v>
                </c:pt>
                <c:pt idx="622">
                  <c:v>15.551792648785337</c:v>
                </c:pt>
                <c:pt idx="623">
                  <c:v>15.655000000000001</c:v>
                </c:pt>
                <c:pt idx="624">
                  <c:v>15.554602113630207</c:v>
                </c:pt>
                <c:pt idx="625">
                  <c:v>15.613836249886665</c:v>
                </c:pt>
                <c:pt idx="626">
                  <c:v>15.598278985507248</c:v>
                </c:pt>
                <c:pt idx="627">
                  <c:v>17.952255604974138</c:v>
                </c:pt>
                <c:pt idx="628">
                  <c:v>17.952255604974138</c:v>
                </c:pt>
                <c:pt idx="629">
                  <c:v>17.952255604974138</c:v>
                </c:pt>
                <c:pt idx="630">
                  <c:v>17.994722955145122</c:v>
                </c:pt>
                <c:pt idx="631">
                  <c:v>17.950626247957892</c:v>
                </c:pt>
                <c:pt idx="632">
                  <c:v>18.076958230509096</c:v>
                </c:pt>
                <c:pt idx="633">
                  <c:v>18.110063181027382</c:v>
                </c:pt>
                <c:pt idx="634">
                  <c:v>17.926037666849517</c:v>
                </c:pt>
                <c:pt idx="635">
                  <c:v>17.926037666849517</c:v>
                </c:pt>
                <c:pt idx="636">
                  <c:v>17.926037666849517</c:v>
                </c:pt>
                <c:pt idx="637">
                  <c:v>17.991833363919984</c:v>
                </c:pt>
                <c:pt idx="638">
                  <c:v>17.939158279963404</c:v>
                </c:pt>
                <c:pt idx="639">
                  <c:v>17.893319948895783</c:v>
                </c:pt>
                <c:pt idx="640">
                  <c:v>17.883527909522073</c:v>
                </c:pt>
                <c:pt idx="641">
                  <c:v>17.242620262390677</c:v>
                </c:pt>
                <c:pt idx="642">
                  <c:v>17.242620262390677</c:v>
                </c:pt>
                <c:pt idx="643">
                  <c:v>17.242620262390677</c:v>
                </c:pt>
                <c:pt idx="644">
                  <c:v>17.252051048313586</c:v>
                </c:pt>
                <c:pt idx="645">
                  <c:v>17.277250319517989</c:v>
                </c:pt>
                <c:pt idx="646">
                  <c:v>17.253623849029086</c:v>
                </c:pt>
                <c:pt idx="647">
                  <c:v>17.198745910577973</c:v>
                </c:pt>
                <c:pt idx="648">
                  <c:v>17.914855072463769</c:v>
                </c:pt>
                <c:pt idx="649">
                  <c:v>17.914855072463769</c:v>
                </c:pt>
                <c:pt idx="650">
                  <c:v>17.914855072463769</c:v>
                </c:pt>
                <c:pt idx="651">
                  <c:v>17.934348929996375</c:v>
                </c:pt>
                <c:pt idx="652">
                  <c:v>17.929471489438857</c:v>
                </c:pt>
                <c:pt idx="653">
                  <c:v>17.866305329719967</c:v>
                </c:pt>
                <c:pt idx="654">
                  <c:v>17.782772882575077</c:v>
                </c:pt>
                <c:pt idx="655">
                  <c:v>20.761035007610353</c:v>
                </c:pt>
                <c:pt idx="656">
                  <c:v>20.761035007610353</c:v>
                </c:pt>
                <c:pt idx="657">
                  <c:v>20.761035007610353</c:v>
                </c:pt>
                <c:pt idx="658">
                  <c:v>20.800143523501976</c:v>
                </c:pt>
                <c:pt idx="659">
                  <c:v>20.845019777058614</c:v>
                </c:pt>
                <c:pt idx="660">
                  <c:v>20.835654596100284</c:v>
                </c:pt>
                <c:pt idx="661">
                  <c:v>20.882564841498564</c:v>
                </c:pt>
                <c:pt idx="662">
                  <c:v>19.392489619064818</c:v>
                </c:pt>
                <c:pt idx="663">
                  <c:v>19.392489619064818</c:v>
                </c:pt>
                <c:pt idx="664">
                  <c:v>19.392489619064818</c:v>
                </c:pt>
                <c:pt idx="665">
                  <c:v>19.357541899441348</c:v>
                </c:pt>
                <c:pt idx="666">
                  <c:v>19.336633663366339</c:v>
                </c:pt>
                <c:pt idx="667">
                  <c:v>19.270721205597418</c:v>
                </c:pt>
                <c:pt idx="668">
                  <c:v>19.267264573991032</c:v>
                </c:pt>
                <c:pt idx="669">
                  <c:v>18.019704433497537</c:v>
                </c:pt>
                <c:pt idx="670">
                  <c:v>18.019704433497537</c:v>
                </c:pt>
                <c:pt idx="671">
                  <c:v>18.019704433497537</c:v>
                </c:pt>
                <c:pt idx="672">
                  <c:v>18.082868955599498</c:v>
                </c:pt>
                <c:pt idx="673">
                  <c:v>18.167780386490882</c:v>
                </c:pt>
                <c:pt idx="674">
                  <c:v>18.18255761409851</c:v>
                </c:pt>
                <c:pt idx="675">
                  <c:v>18.208887682143182</c:v>
                </c:pt>
                <c:pt idx="676">
                  <c:v>17.644335511982572</c:v>
                </c:pt>
                <c:pt idx="677">
                  <c:v>17.644335511982572</c:v>
                </c:pt>
                <c:pt idx="678">
                  <c:v>17.644335511982572</c:v>
                </c:pt>
                <c:pt idx="679">
                  <c:v>17.618745467730239</c:v>
                </c:pt>
                <c:pt idx="680">
                  <c:v>17.658762605614605</c:v>
                </c:pt>
                <c:pt idx="681">
                  <c:v>17.660367072505903</c:v>
                </c:pt>
                <c:pt idx="682">
                  <c:v>17.636330641502582</c:v>
                </c:pt>
                <c:pt idx="683">
                  <c:v>16.66425339366516</c:v>
                </c:pt>
                <c:pt idx="684">
                  <c:v>16.66425339366516</c:v>
                </c:pt>
                <c:pt idx="685">
                  <c:v>16.66425339366516</c:v>
                </c:pt>
                <c:pt idx="686">
                  <c:v>16.634146341463417</c:v>
                </c:pt>
                <c:pt idx="687">
                  <c:v>16.622133959198415</c:v>
                </c:pt>
                <c:pt idx="688">
                  <c:v>16.631141618497114</c:v>
                </c:pt>
                <c:pt idx="689">
                  <c:v>16.653703536221403</c:v>
                </c:pt>
                <c:pt idx="690">
                  <c:v>17.634730538922152</c:v>
                </c:pt>
                <c:pt idx="691">
                  <c:v>17.634730538922152</c:v>
                </c:pt>
                <c:pt idx="692">
                  <c:v>17.634730538922152</c:v>
                </c:pt>
                <c:pt idx="693">
                  <c:v>17.649141923181695</c:v>
                </c:pt>
                <c:pt idx="694">
                  <c:v>17.641132691958614</c:v>
                </c:pt>
                <c:pt idx="695">
                  <c:v>17.67321331151118</c:v>
                </c:pt>
                <c:pt idx="696">
                  <c:v>17.658762605614605</c:v>
                </c:pt>
                <c:pt idx="697">
                  <c:v>17.336359509759419</c:v>
                </c:pt>
                <c:pt idx="698">
                  <c:v>17.336359509759419</c:v>
                </c:pt>
                <c:pt idx="699">
                  <c:v>17.336359509759419</c:v>
                </c:pt>
                <c:pt idx="700">
                  <c:v>17.239324726911619</c:v>
                </c:pt>
                <c:pt idx="701">
                  <c:v>17.233101705622236</c:v>
                </c:pt>
                <c:pt idx="702">
                  <c:v>17.240881184543156</c:v>
                </c:pt>
                <c:pt idx="703">
                  <c:v>17.200504413619164</c:v>
                </c:pt>
                <c:pt idx="704">
                  <c:v>16.962105453558834</c:v>
                </c:pt>
                <c:pt idx="705">
                  <c:v>16.962105453558834</c:v>
                </c:pt>
                <c:pt idx="706">
                  <c:v>16.962105453558834</c:v>
                </c:pt>
                <c:pt idx="707">
                  <c:v>16.954438618694631</c:v>
                </c:pt>
                <c:pt idx="708">
                  <c:v>16.908582762351244</c:v>
                </c:pt>
                <c:pt idx="709">
                  <c:v>16.853882099209201</c:v>
                </c:pt>
                <c:pt idx="710">
                  <c:v>16.853882099209201</c:v>
                </c:pt>
                <c:pt idx="711">
                  <c:v>17.327547441316664</c:v>
                </c:pt>
                <c:pt idx="712">
                  <c:v>17.327547441316664</c:v>
                </c:pt>
                <c:pt idx="713">
                  <c:v>17.327547441316664</c:v>
                </c:pt>
                <c:pt idx="714">
                  <c:v>17.291778854783704</c:v>
                </c:pt>
                <c:pt idx="715">
                  <c:v>17.280922055789759</c:v>
                </c:pt>
                <c:pt idx="716">
                  <c:v>17.340023400234003</c:v>
                </c:pt>
                <c:pt idx="717">
                  <c:v>17.325989208633093</c:v>
                </c:pt>
                <c:pt idx="718">
                  <c:v>16.776042606968765</c:v>
                </c:pt>
                <c:pt idx="719">
                  <c:v>16.776042606968765</c:v>
                </c:pt>
                <c:pt idx="720">
                  <c:v>16.776042606968765</c:v>
                </c:pt>
                <c:pt idx="721">
                  <c:v>16.763936496482049</c:v>
                </c:pt>
                <c:pt idx="722">
                  <c:v>16.762424461080542</c:v>
                </c:pt>
                <c:pt idx="723">
                  <c:v>16.757889990982868</c:v>
                </c:pt>
                <c:pt idx="724">
                  <c:v>16.74882840663302</c:v>
                </c:pt>
                <c:pt idx="725">
                  <c:v>15.56241610738255</c:v>
                </c:pt>
                <c:pt idx="726">
                  <c:v>15.56241610738255</c:v>
                </c:pt>
                <c:pt idx="727">
                  <c:v>15.56241610738255</c:v>
                </c:pt>
                <c:pt idx="728">
                  <c:v>15.531838885415736</c:v>
                </c:pt>
                <c:pt idx="729">
                  <c:v>15.513826940231935</c:v>
                </c:pt>
                <c:pt idx="730">
                  <c:v>14.240910579757614</c:v>
                </c:pt>
                <c:pt idx="731">
                  <c:v>15.569382273948076</c:v>
                </c:pt>
                <c:pt idx="732">
                  <c:v>15.738931708191434</c:v>
                </c:pt>
                <c:pt idx="733">
                  <c:v>15.738931708191434</c:v>
                </c:pt>
                <c:pt idx="734">
                  <c:v>15.738931708191434</c:v>
                </c:pt>
                <c:pt idx="735">
                  <c:v>15.689716787277764</c:v>
                </c:pt>
                <c:pt idx="736">
                  <c:v>15.748811765760919</c:v>
                </c:pt>
                <c:pt idx="737">
                  <c:v>15.816896334324058</c:v>
                </c:pt>
                <c:pt idx="738">
                  <c:v>15.814047726249438</c:v>
                </c:pt>
                <c:pt idx="739">
                  <c:v>16.252697841726619</c:v>
                </c:pt>
                <c:pt idx="740">
                  <c:v>16.252697841726619</c:v>
                </c:pt>
                <c:pt idx="741">
                  <c:v>16.252697841726619</c:v>
                </c:pt>
                <c:pt idx="742">
                  <c:v>16.233719572442293</c:v>
                </c:pt>
                <c:pt idx="743">
                  <c:v>16.242473263233578</c:v>
                </c:pt>
                <c:pt idx="744">
                  <c:v>16.210422459413405</c:v>
                </c:pt>
                <c:pt idx="745">
                  <c:v>16.230803771890439</c:v>
                </c:pt>
                <c:pt idx="746">
                  <c:v>14.146825396825397</c:v>
                </c:pt>
                <c:pt idx="747">
                  <c:v>14.146825396825397</c:v>
                </c:pt>
                <c:pt idx="748">
                  <c:v>14.146825396825397</c:v>
                </c:pt>
                <c:pt idx="749">
                  <c:v>14.139174328465838</c:v>
                </c:pt>
                <c:pt idx="750">
                  <c:v>14.154484750045118</c:v>
                </c:pt>
                <c:pt idx="751">
                  <c:v>14.14299882787846</c:v>
                </c:pt>
                <c:pt idx="752">
                  <c:v>14.192906261310171</c:v>
                </c:pt>
                <c:pt idx="753">
                  <c:v>12.374126825728023</c:v>
                </c:pt>
                <c:pt idx="754">
                  <c:v>12.374126825728023</c:v>
                </c:pt>
                <c:pt idx="755">
                  <c:v>12.374126825728023</c:v>
                </c:pt>
                <c:pt idx="756">
                  <c:v>12.381989832970227</c:v>
                </c:pt>
                <c:pt idx="757">
                  <c:v>12.377495462794919</c:v>
                </c:pt>
                <c:pt idx="758">
                  <c:v>12.38986283949496</c:v>
                </c:pt>
                <c:pt idx="759">
                  <c:v>12.366273798730735</c:v>
                </c:pt>
                <c:pt idx="760">
                  <c:v>11.681240421887678</c:v>
                </c:pt>
                <c:pt idx="761">
                  <c:v>11.681240421887678</c:v>
                </c:pt>
                <c:pt idx="762">
                  <c:v>11.681240421887678</c:v>
                </c:pt>
                <c:pt idx="763">
                  <c:v>11.718213058419245</c:v>
                </c:pt>
                <c:pt idx="764">
                  <c:v>11.735192899836985</c:v>
                </c:pt>
                <c:pt idx="765">
                  <c:v>11.783213603710104</c:v>
                </c:pt>
                <c:pt idx="766">
                  <c:v>11.801457194899816</c:v>
                </c:pt>
                <c:pt idx="767">
                  <c:v>9.1926345609065159</c:v>
                </c:pt>
                <c:pt idx="768">
                  <c:v>9.1926345609065159</c:v>
                </c:pt>
                <c:pt idx="769">
                  <c:v>9.1926345609065159</c:v>
                </c:pt>
                <c:pt idx="770">
                  <c:v>9.2212851773764797</c:v>
                </c:pt>
                <c:pt idx="771">
                  <c:v>9.2170606560381181</c:v>
                </c:pt>
                <c:pt idx="772">
                  <c:v>9.2535185355533081</c:v>
                </c:pt>
                <c:pt idx="773">
                  <c:v>9.2799815498154992</c:v>
                </c:pt>
                <c:pt idx="774">
                  <c:v>8.5013850415512469</c:v>
                </c:pt>
                <c:pt idx="775">
                  <c:v>8.5013850415512469</c:v>
                </c:pt>
                <c:pt idx="776">
                  <c:v>8.5013850415512469</c:v>
                </c:pt>
                <c:pt idx="777">
                  <c:v>8.4982462617685091</c:v>
                </c:pt>
                <c:pt idx="778">
                  <c:v>8.532110091743121</c:v>
                </c:pt>
                <c:pt idx="779">
                  <c:v>8.5218437615697891</c:v>
                </c:pt>
                <c:pt idx="780">
                  <c:v>8.5384401372530849</c:v>
                </c:pt>
                <c:pt idx="781">
                  <c:v>9.4346583048971677</c:v>
                </c:pt>
                <c:pt idx="782">
                  <c:v>9.4346583048971677</c:v>
                </c:pt>
                <c:pt idx="783">
                  <c:v>9.4346583048971677</c:v>
                </c:pt>
                <c:pt idx="784">
                  <c:v>9.4268337633615928</c:v>
                </c:pt>
                <c:pt idx="785">
                  <c:v>9.4034378159757317</c:v>
                </c:pt>
                <c:pt idx="786">
                  <c:v>9.4034378159757317</c:v>
                </c:pt>
                <c:pt idx="787">
                  <c:v>9.3016912165848336</c:v>
                </c:pt>
                <c:pt idx="788">
                  <c:v>9.2789115646258509</c:v>
                </c:pt>
                <c:pt idx="789">
                  <c:v>9.2789115646258509</c:v>
                </c:pt>
                <c:pt idx="790">
                  <c:v>9.2789115646258509</c:v>
                </c:pt>
                <c:pt idx="791">
                  <c:v>9.1897233201581034</c:v>
                </c:pt>
                <c:pt idx="792">
                  <c:v>9.1576403186823025</c:v>
                </c:pt>
                <c:pt idx="793">
                  <c:v>9.1880725705047617</c:v>
                </c:pt>
                <c:pt idx="794">
                  <c:v>9.1022332947771165</c:v>
                </c:pt>
                <c:pt idx="795">
                  <c:v>9.6694727514399652</c:v>
                </c:pt>
                <c:pt idx="796">
                  <c:v>9.6694727514399652</c:v>
                </c:pt>
                <c:pt idx="797">
                  <c:v>9.6694727514399652</c:v>
                </c:pt>
                <c:pt idx="798">
                  <c:v>9.5326286363239294</c:v>
                </c:pt>
                <c:pt idx="799">
                  <c:v>9.6746165440198606</c:v>
                </c:pt>
                <c:pt idx="800">
                  <c:v>9.6849205644803416</c:v>
                </c:pt>
                <c:pt idx="801">
                  <c:v>9.757667888759725</c:v>
                </c:pt>
                <c:pt idx="802">
                  <c:v>10.133273300315173</c:v>
                </c:pt>
                <c:pt idx="803">
                  <c:v>10.133273300315173</c:v>
                </c:pt>
                <c:pt idx="804">
                  <c:v>10.133273300315173</c:v>
                </c:pt>
                <c:pt idx="805">
                  <c:v>10.064394955728467</c:v>
                </c:pt>
                <c:pt idx="806">
                  <c:v>10.233721353219353</c:v>
                </c:pt>
                <c:pt idx="807">
                  <c:v>10.311555026115641</c:v>
                </c:pt>
                <c:pt idx="808">
                  <c:v>10.5266604303087</c:v>
                </c:pt>
                <c:pt idx="809">
                  <c:v>11.160463811483076</c:v>
                </c:pt>
                <c:pt idx="810">
                  <c:v>11.160463811483076</c:v>
                </c:pt>
                <c:pt idx="811">
                  <c:v>11.160463811483076</c:v>
                </c:pt>
                <c:pt idx="812">
                  <c:v>11.132357056244754</c:v>
                </c:pt>
                <c:pt idx="813">
                  <c:v>11.064243997404283</c:v>
                </c:pt>
                <c:pt idx="814">
                  <c:v>10.96966911764706</c:v>
                </c:pt>
                <c:pt idx="815">
                  <c:v>10.822451940515053</c:v>
                </c:pt>
                <c:pt idx="816">
                  <c:v>8.5709156193895861</c:v>
                </c:pt>
                <c:pt idx="817">
                  <c:v>8.5709156193895861</c:v>
                </c:pt>
                <c:pt idx="818">
                  <c:v>8.5709156193895861</c:v>
                </c:pt>
                <c:pt idx="819">
                  <c:v>8.6438529784537383</c:v>
                </c:pt>
                <c:pt idx="820">
                  <c:v>8.657176534590624</c:v>
                </c:pt>
                <c:pt idx="821">
                  <c:v>8.7100893997445716</c:v>
                </c:pt>
                <c:pt idx="822">
                  <c:v>8.7951363301400161</c:v>
                </c:pt>
                <c:pt idx="823">
                  <c:v>7.2566617320503335</c:v>
                </c:pt>
                <c:pt idx="824">
                  <c:v>7.2566617320503335</c:v>
                </c:pt>
                <c:pt idx="825">
                  <c:v>7.2566617320503335</c:v>
                </c:pt>
                <c:pt idx="826">
                  <c:v>7.2680937818552493</c:v>
                </c:pt>
                <c:pt idx="827">
                  <c:v>7.2026816052897411</c:v>
                </c:pt>
                <c:pt idx="828">
                  <c:v>7.2245762711864412</c:v>
                </c:pt>
                <c:pt idx="829">
                  <c:v>7.4897044019401475</c:v>
                </c:pt>
                <c:pt idx="830">
                  <c:v>7.4842249657064475</c:v>
                </c:pt>
                <c:pt idx="831">
                  <c:v>7.4842249657064475</c:v>
                </c:pt>
                <c:pt idx="832">
                  <c:v>7.4842249657064475</c:v>
                </c:pt>
                <c:pt idx="833">
                  <c:v>7.4993127462659217</c:v>
                </c:pt>
                <c:pt idx="834">
                  <c:v>7.454230804262683</c:v>
                </c:pt>
                <c:pt idx="835">
                  <c:v>7.5034381589804715</c:v>
                </c:pt>
                <c:pt idx="836">
                  <c:v>7.5532994923857872</c:v>
                </c:pt>
                <c:pt idx="837">
                  <c:v>7.2112909157778597</c:v>
                </c:pt>
                <c:pt idx="838">
                  <c:v>7.2112909157778597</c:v>
                </c:pt>
                <c:pt idx="839">
                  <c:v>7.2112909157778597</c:v>
                </c:pt>
                <c:pt idx="840">
                  <c:v>7.2205855275271578</c:v>
                </c:pt>
                <c:pt idx="841">
                  <c:v>7.2245762711864412</c:v>
                </c:pt>
                <c:pt idx="842">
                  <c:v>7.2472740713361672</c:v>
                </c:pt>
                <c:pt idx="843">
                  <c:v>7.2782108389012627</c:v>
                </c:pt>
                <c:pt idx="844">
                  <c:v>6.1455637707948245</c:v>
                </c:pt>
                <c:pt idx="845">
                  <c:v>6.1455637707948245</c:v>
                </c:pt>
                <c:pt idx="846">
                  <c:v>6.1455637707948245</c:v>
                </c:pt>
                <c:pt idx="847">
                  <c:v>6.1410232729959366</c:v>
                </c:pt>
                <c:pt idx="848">
                  <c:v>6.1466999445368824</c:v>
                </c:pt>
                <c:pt idx="849">
                  <c:v>6.1156074680400998</c:v>
                </c:pt>
                <c:pt idx="850">
                  <c:v>6.069831127339115</c:v>
                </c:pt>
                <c:pt idx="851">
                  <c:v>5.7438769006646639</c:v>
                </c:pt>
                <c:pt idx="852">
                  <c:v>5.7438769006646639</c:v>
                </c:pt>
                <c:pt idx="853">
                  <c:v>5.7438769006646639</c:v>
                </c:pt>
                <c:pt idx="854">
                  <c:v>5.7844305886667895</c:v>
                </c:pt>
                <c:pt idx="855">
                  <c:v>5.8207233806975456</c:v>
                </c:pt>
                <c:pt idx="856">
                  <c:v>5.8444506207152127</c:v>
                </c:pt>
                <c:pt idx="857">
                  <c:v>5.8239475627769579</c:v>
                </c:pt>
                <c:pt idx="858">
                  <c:v>6.2915129151291511</c:v>
                </c:pt>
                <c:pt idx="859">
                  <c:v>6.2915129151291511</c:v>
                </c:pt>
                <c:pt idx="860">
                  <c:v>6.2915129151291511</c:v>
                </c:pt>
                <c:pt idx="861">
                  <c:v>6.3113085322968718</c:v>
                </c:pt>
                <c:pt idx="862">
                  <c:v>6.2880324543610548</c:v>
                </c:pt>
                <c:pt idx="863">
                  <c:v>6.3054733727810666</c:v>
                </c:pt>
                <c:pt idx="864">
                  <c:v>6.3124768604220662</c:v>
                </c:pt>
                <c:pt idx="865">
                  <c:v>7.5672676837725383</c:v>
                </c:pt>
                <c:pt idx="866">
                  <c:v>7.5672676837725383</c:v>
                </c:pt>
                <c:pt idx="867">
                  <c:v>7.5672676837725383</c:v>
                </c:pt>
                <c:pt idx="868">
                  <c:v>7.5</c:v>
                </c:pt>
                <c:pt idx="869">
                  <c:v>7.4938192473216727</c:v>
                </c:pt>
                <c:pt idx="870">
                  <c:v>7.4555889587318944</c:v>
                </c:pt>
                <c:pt idx="871">
                  <c:v>7.4746552196547631</c:v>
                </c:pt>
                <c:pt idx="872">
                  <c:v>6.0222477064220188</c:v>
                </c:pt>
                <c:pt idx="873">
                  <c:v>6.0222477064220188</c:v>
                </c:pt>
                <c:pt idx="874">
                  <c:v>6.0222477064220188</c:v>
                </c:pt>
                <c:pt idx="875">
                  <c:v>6.0228002569043024</c:v>
                </c:pt>
                <c:pt idx="876">
                  <c:v>5.978369763205829</c:v>
                </c:pt>
                <c:pt idx="877">
                  <c:v>5.9658729437426157</c:v>
                </c:pt>
                <c:pt idx="878">
                  <c:v>5.9265529071867107</c:v>
                </c:pt>
                <c:pt idx="879">
                  <c:v>5.6843575418994421</c:v>
                </c:pt>
                <c:pt idx="880">
                  <c:v>5.6843575418994421</c:v>
                </c:pt>
                <c:pt idx="881">
                  <c:v>5.6843575418994421</c:v>
                </c:pt>
                <c:pt idx="882">
                  <c:v>5.6659780851446033</c:v>
                </c:pt>
                <c:pt idx="883">
                  <c:v>5.6482227594234047</c:v>
                </c:pt>
                <c:pt idx="884">
                  <c:v>5.6165420227920242</c:v>
                </c:pt>
                <c:pt idx="885">
                  <c:v>5.5650141143260416</c:v>
                </c:pt>
                <c:pt idx="886">
                  <c:v>6.3461538461538467</c:v>
                </c:pt>
                <c:pt idx="887">
                  <c:v>6.3461538461538467</c:v>
                </c:pt>
                <c:pt idx="888">
                  <c:v>6.3461538461538467</c:v>
                </c:pt>
                <c:pt idx="889">
                  <c:v>6.3416578108395329</c:v>
                </c:pt>
                <c:pt idx="890">
                  <c:v>6.3148148148148158</c:v>
                </c:pt>
                <c:pt idx="891">
                  <c:v>6.2987070102911424</c:v>
                </c:pt>
                <c:pt idx="892">
                  <c:v>6.3388510223953274</c:v>
                </c:pt>
                <c:pt idx="893">
                  <c:v>6.3630709081215571</c:v>
                </c:pt>
                <c:pt idx="894">
                  <c:v>6.3630709081215571</c:v>
                </c:pt>
                <c:pt idx="895">
                  <c:v>6.3630709081215571</c:v>
                </c:pt>
                <c:pt idx="896">
                  <c:v>6.3248542660307363</c:v>
                </c:pt>
                <c:pt idx="897">
                  <c:v>6.3579863269111243</c:v>
                </c:pt>
                <c:pt idx="898">
                  <c:v>6.3692964511251446</c:v>
                </c:pt>
                <c:pt idx="899">
                  <c:v>6.392608462774505</c:v>
                </c:pt>
                <c:pt idx="900">
                  <c:v>6.7894854586129751</c:v>
                </c:pt>
                <c:pt idx="901">
                  <c:v>6.7894854586129751</c:v>
                </c:pt>
                <c:pt idx="902">
                  <c:v>6.7894854586129751</c:v>
                </c:pt>
                <c:pt idx="903">
                  <c:v>6.7394297388523716</c:v>
                </c:pt>
                <c:pt idx="904">
                  <c:v>6.7108172651689362</c:v>
                </c:pt>
                <c:pt idx="905">
                  <c:v>6.7442222222222217</c:v>
                </c:pt>
                <c:pt idx="906">
                  <c:v>6.7640634750824633</c:v>
                </c:pt>
                <c:pt idx="907">
                  <c:v>6.6880627618792916</c:v>
                </c:pt>
                <c:pt idx="908">
                  <c:v>6.6880627618792916</c:v>
                </c:pt>
                <c:pt idx="909">
                  <c:v>6.6880627618792916</c:v>
                </c:pt>
                <c:pt idx="910">
                  <c:v>6.6743772241992882</c:v>
                </c:pt>
                <c:pt idx="911">
                  <c:v>6.6797257590597461</c:v>
                </c:pt>
                <c:pt idx="912">
                  <c:v>6.6684444444444448</c:v>
                </c:pt>
                <c:pt idx="913">
                  <c:v>6.6755650471614176</c:v>
                </c:pt>
                <c:pt idx="914">
                  <c:v>6.6696301564722624</c:v>
                </c:pt>
                <c:pt idx="915">
                  <c:v>6.6696301564722624</c:v>
                </c:pt>
                <c:pt idx="916">
                  <c:v>6.6696301564722624</c:v>
                </c:pt>
                <c:pt idx="917">
                  <c:v>6.6342412451361881</c:v>
                </c:pt>
                <c:pt idx="918">
                  <c:v>6.6566104702750675</c:v>
                </c:pt>
                <c:pt idx="919">
                  <c:v>6.6219436843498984</c:v>
                </c:pt>
                <c:pt idx="920">
                  <c:v>6.6501196702420007</c:v>
                </c:pt>
                <c:pt idx="921">
                  <c:v>6.6401132943883887</c:v>
                </c:pt>
                <c:pt idx="922">
                  <c:v>6.6401132943883887</c:v>
                </c:pt>
                <c:pt idx="923">
                  <c:v>6.6401132943883887</c:v>
                </c:pt>
                <c:pt idx="924">
                  <c:v>6.6155202821869503</c:v>
                </c:pt>
                <c:pt idx="925">
                  <c:v>6.5830115830115838</c:v>
                </c:pt>
                <c:pt idx="926">
                  <c:v>6.5749342681858023</c:v>
                </c:pt>
                <c:pt idx="927">
                  <c:v>6.5905297373275937</c:v>
                </c:pt>
                <c:pt idx="928">
                  <c:v>7.162611587607211</c:v>
                </c:pt>
                <c:pt idx="929">
                  <c:v>7.162611587607211</c:v>
                </c:pt>
                <c:pt idx="930">
                  <c:v>7.162611587607211</c:v>
                </c:pt>
                <c:pt idx="931">
                  <c:v>7.1513456833275075</c:v>
                </c:pt>
                <c:pt idx="932">
                  <c:v>7.1004685059864654</c:v>
                </c:pt>
                <c:pt idx="933">
                  <c:v>7.0746887966804977</c:v>
                </c:pt>
                <c:pt idx="934">
                  <c:v>7.0588235294117645</c:v>
                </c:pt>
                <c:pt idx="935">
                  <c:v>7.1687832503861344</c:v>
                </c:pt>
                <c:pt idx="936">
                  <c:v>7.1687832503861344</c:v>
                </c:pt>
                <c:pt idx="937">
                  <c:v>7.1687832503861344</c:v>
                </c:pt>
                <c:pt idx="938">
                  <c:v>7.1096076929623013</c:v>
                </c:pt>
                <c:pt idx="939">
                  <c:v>7.1320641966877254</c:v>
                </c:pt>
                <c:pt idx="940">
                  <c:v>7.086089906700594</c:v>
                </c:pt>
                <c:pt idx="941">
                  <c:v>7.0525915920985991</c:v>
                </c:pt>
                <c:pt idx="942">
                  <c:v>7.819772379819943</c:v>
                </c:pt>
                <c:pt idx="943">
                  <c:v>7.819772379819943</c:v>
                </c:pt>
                <c:pt idx="944">
                  <c:v>7.819772379819943</c:v>
                </c:pt>
                <c:pt idx="945">
                  <c:v>7.8284159510245743</c:v>
                </c:pt>
                <c:pt idx="946">
                  <c:v>7.8025423728813568</c:v>
                </c:pt>
                <c:pt idx="947">
                  <c:v>7.7624146362026822</c:v>
                </c:pt>
                <c:pt idx="948">
                  <c:v>7.7532631578947369</c:v>
                </c:pt>
                <c:pt idx="949">
                  <c:v>8.9691159002206007</c:v>
                </c:pt>
                <c:pt idx="950">
                  <c:v>8.9691159002206007</c:v>
                </c:pt>
                <c:pt idx="951">
                  <c:v>8.9691159002206007</c:v>
                </c:pt>
                <c:pt idx="952">
                  <c:v>9.0073278800272671</c:v>
                </c:pt>
                <c:pt idx="953">
                  <c:v>9.005025981770169</c:v>
                </c:pt>
                <c:pt idx="954">
                  <c:v>8.9721609234425408</c:v>
                </c:pt>
                <c:pt idx="955">
                  <c:v>8.9493735184558076</c:v>
                </c:pt>
                <c:pt idx="956">
                  <c:v>10.655350054894013</c:v>
                </c:pt>
                <c:pt idx="957">
                  <c:v>10.655350054894013</c:v>
                </c:pt>
                <c:pt idx="958">
                  <c:v>10.655350054894013</c:v>
                </c:pt>
                <c:pt idx="959">
                  <c:v>10.630213160333643</c:v>
                </c:pt>
                <c:pt idx="960">
                  <c:v>10.576745745661832</c:v>
                </c:pt>
                <c:pt idx="961">
                  <c:v>10.659851301115243</c:v>
                </c:pt>
                <c:pt idx="962">
                  <c:v>10.639176996374063</c:v>
                </c:pt>
                <c:pt idx="963">
                  <c:v>11.853327681220856</c:v>
                </c:pt>
                <c:pt idx="964">
                  <c:v>11.853327681220856</c:v>
                </c:pt>
                <c:pt idx="965">
                  <c:v>11.853327681220856</c:v>
                </c:pt>
                <c:pt idx="966">
                  <c:v>11.861372698735893</c:v>
                </c:pt>
                <c:pt idx="967">
                  <c:v>11.815262401757796</c:v>
                </c:pt>
                <c:pt idx="968">
                  <c:v>11.819257756361484</c:v>
                </c:pt>
                <c:pt idx="969">
                  <c:v>11.827256577277726</c:v>
                </c:pt>
                <c:pt idx="970">
                  <c:v>11.602537175501977</c:v>
                </c:pt>
                <c:pt idx="971">
                  <c:v>11.602537175501977</c:v>
                </c:pt>
                <c:pt idx="972">
                  <c:v>11.602537175501977</c:v>
                </c:pt>
                <c:pt idx="973">
                  <c:v>11.570459115281503</c:v>
                </c:pt>
                <c:pt idx="974">
                  <c:v>11.595717884130984</c:v>
                </c:pt>
                <c:pt idx="975">
                  <c:v>11.651480637813215</c:v>
                </c:pt>
                <c:pt idx="976">
                  <c:v>11.655413958983882</c:v>
                </c:pt>
                <c:pt idx="977">
                  <c:v>12.962493664470349</c:v>
                </c:pt>
                <c:pt idx="978">
                  <c:v>12.962493664470349</c:v>
                </c:pt>
                <c:pt idx="979">
                  <c:v>12.962493664470349</c:v>
                </c:pt>
                <c:pt idx="980">
                  <c:v>12.985529322162986</c:v>
                </c:pt>
                <c:pt idx="981">
                  <c:v>13.027421682655573</c:v>
                </c:pt>
                <c:pt idx="982">
                  <c:v>13.002033553634979</c:v>
                </c:pt>
                <c:pt idx="983">
                  <c:v>12.989926352323712</c:v>
                </c:pt>
                <c:pt idx="984">
                  <c:v>13.098775854791052</c:v>
                </c:pt>
                <c:pt idx="985">
                  <c:v>13.098775854791052</c:v>
                </c:pt>
                <c:pt idx="986">
                  <c:v>13.098775854791052</c:v>
                </c:pt>
                <c:pt idx="987">
                  <c:v>13.073390630266264</c:v>
                </c:pt>
                <c:pt idx="988">
                  <c:v>13.098775854791052</c:v>
                </c:pt>
                <c:pt idx="989">
                  <c:v>13.133147113594044</c:v>
                </c:pt>
                <c:pt idx="990">
                  <c:v>13.096564531104923</c:v>
                </c:pt>
                <c:pt idx="991">
                  <c:v>13.827827996958693</c:v>
                </c:pt>
                <c:pt idx="992">
                  <c:v>13.827827996958693</c:v>
                </c:pt>
                <c:pt idx="993">
                  <c:v>13.827827996958693</c:v>
                </c:pt>
                <c:pt idx="994">
                  <c:v>13.907723680856488</c:v>
                </c:pt>
                <c:pt idx="995">
                  <c:v>13.98257303946694</c:v>
                </c:pt>
                <c:pt idx="996">
                  <c:v>14.038939874774856</c:v>
                </c:pt>
                <c:pt idx="997">
                  <c:v>14.023303632625087</c:v>
                </c:pt>
                <c:pt idx="998">
                  <c:v>14.367153912295789</c:v>
                </c:pt>
                <c:pt idx="999">
                  <c:v>14.367153912295789</c:v>
                </c:pt>
                <c:pt idx="1000">
                  <c:v>14.367153912295789</c:v>
                </c:pt>
                <c:pt idx="1001">
                  <c:v>14.325274348422496</c:v>
                </c:pt>
                <c:pt idx="1002">
                  <c:v>14.230114120252091</c:v>
                </c:pt>
                <c:pt idx="1003">
                  <c:v>14.259259259259261</c:v>
                </c:pt>
                <c:pt idx="1004">
                  <c:v>14.224057206095173</c:v>
                </c:pt>
                <c:pt idx="1005">
                  <c:v>15.138734739178689</c:v>
                </c:pt>
                <c:pt idx="1006">
                  <c:v>15.138734739178689</c:v>
                </c:pt>
                <c:pt idx="1007">
                  <c:v>15.138734739178689</c:v>
                </c:pt>
                <c:pt idx="1008">
                  <c:v>15.051353874883286</c:v>
                </c:pt>
                <c:pt idx="1009">
                  <c:v>15.111641384012271</c:v>
                </c:pt>
                <c:pt idx="1010">
                  <c:v>15.078231292517007</c:v>
                </c:pt>
                <c:pt idx="1011">
                  <c:v>15.080796053750637</c:v>
                </c:pt>
                <c:pt idx="1012">
                  <c:v>15.861806495263872</c:v>
                </c:pt>
                <c:pt idx="1013">
                  <c:v>15.861806495263872</c:v>
                </c:pt>
                <c:pt idx="1014">
                  <c:v>15.861806495263872</c:v>
                </c:pt>
                <c:pt idx="1015">
                  <c:v>15.876576652840093</c:v>
                </c:pt>
                <c:pt idx="1016">
                  <c:v>15.969856948228882</c:v>
                </c:pt>
                <c:pt idx="1017">
                  <c:v>15.967137749020942</c:v>
                </c:pt>
                <c:pt idx="1018">
                  <c:v>16.021698274389202</c:v>
                </c:pt>
                <c:pt idx="1019">
                  <c:v>16.878306878306883</c:v>
                </c:pt>
                <c:pt idx="1020">
                  <c:v>16.878306878306883</c:v>
                </c:pt>
                <c:pt idx="1021">
                  <c:v>16.878306878306883</c:v>
                </c:pt>
                <c:pt idx="1022">
                  <c:v>16.809450960394358</c:v>
                </c:pt>
                <c:pt idx="1023">
                  <c:v>16.731241011758737</c:v>
                </c:pt>
                <c:pt idx="1024">
                  <c:v>16.674816625916876</c:v>
                </c:pt>
                <c:pt idx="1025">
                  <c:v>16.738320920785377</c:v>
                </c:pt>
                <c:pt idx="1026">
                  <c:v>19.840627371616495</c:v>
                </c:pt>
                <c:pt idx="1027">
                  <c:v>19.840627371616495</c:v>
                </c:pt>
                <c:pt idx="1028">
                  <c:v>19.840627371616495</c:v>
                </c:pt>
                <c:pt idx="1029">
                  <c:v>19.926321138211385</c:v>
                </c:pt>
                <c:pt idx="1030">
                  <c:v>19.948283170835101</c:v>
                </c:pt>
                <c:pt idx="1031">
                  <c:v>20.034911444141688</c:v>
                </c:pt>
                <c:pt idx="1032">
                  <c:v>20.155045400034268</c:v>
                </c:pt>
                <c:pt idx="1033">
                  <c:v>21.958444234566841</c:v>
                </c:pt>
                <c:pt idx="1034">
                  <c:v>21.958444234566841</c:v>
                </c:pt>
                <c:pt idx="1035">
                  <c:v>21.958444234566841</c:v>
                </c:pt>
                <c:pt idx="1036">
                  <c:v>21.971649484536083</c:v>
                </c:pt>
                <c:pt idx="1037">
                  <c:v>21.838442489966699</c:v>
                </c:pt>
                <c:pt idx="1038">
                  <c:v>21.817949155434228</c:v>
                </c:pt>
                <c:pt idx="1039">
                  <c:v>21.635225446239748</c:v>
                </c:pt>
                <c:pt idx="1040">
                  <c:v>19.244440700808624</c:v>
                </c:pt>
                <c:pt idx="1041">
                  <c:v>19.244440700808624</c:v>
                </c:pt>
                <c:pt idx="1042">
                  <c:v>19.244440700808624</c:v>
                </c:pt>
                <c:pt idx="1043">
                  <c:v>19.340557013459748</c:v>
                </c:pt>
                <c:pt idx="1044">
                  <c:v>19.338919925512105</c:v>
                </c:pt>
                <c:pt idx="1045">
                  <c:v>19.399677337182641</c:v>
                </c:pt>
                <c:pt idx="1046">
                  <c:v>19.35530328702135</c:v>
                </c:pt>
                <c:pt idx="1047">
                  <c:v>19.741801893171061</c:v>
                </c:pt>
                <c:pt idx="1048">
                  <c:v>19.741801893171061</c:v>
                </c:pt>
                <c:pt idx="1049">
                  <c:v>19.741801893171061</c:v>
                </c:pt>
                <c:pt idx="1050">
                  <c:v>19.706825276301359</c:v>
                </c:pt>
                <c:pt idx="1051">
                  <c:v>19.693533428884582</c:v>
                </c:pt>
                <c:pt idx="1052">
                  <c:v>19.708488018899764</c:v>
                </c:pt>
                <c:pt idx="1053">
                  <c:v>19.673629242819842</c:v>
                </c:pt>
                <c:pt idx="1054">
                  <c:v>18.412216316544335</c:v>
                </c:pt>
                <c:pt idx="1055">
                  <c:v>18.412216316544335</c:v>
                </c:pt>
                <c:pt idx="1056">
                  <c:v>18.412216316544335</c:v>
                </c:pt>
                <c:pt idx="1057">
                  <c:v>18.432432432432435</c:v>
                </c:pt>
                <c:pt idx="1058">
                  <c:v>18.358008075370122</c:v>
                </c:pt>
                <c:pt idx="1059">
                  <c:v>18.319482917820871</c:v>
                </c:pt>
                <c:pt idx="1060">
                  <c:v>18.319482917820871</c:v>
                </c:pt>
                <c:pt idx="1061">
                  <c:v>21.09513459287745</c:v>
                </c:pt>
                <c:pt idx="1062">
                  <c:v>21.09513459287745</c:v>
                </c:pt>
                <c:pt idx="1063">
                  <c:v>21.09513459287745</c:v>
                </c:pt>
                <c:pt idx="1064">
                  <c:v>21.155264922870558</c:v>
                </c:pt>
                <c:pt idx="1065">
                  <c:v>20.906379453189729</c:v>
                </c:pt>
                <c:pt idx="1066">
                  <c:v>20.828724721419729</c:v>
                </c:pt>
                <c:pt idx="1067">
                  <c:v>20.785831960461287</c:v>
                </c:pt>
                <c:pt idx="1068">
                  <c:v>22.78960396039604</c:v>
                </c:pt>
                <c:pt idx="1069">
                  <c:v>22.78960396039604</c:v>
                </c:pt>
                <c:pt idx="1070">
                  <c:v>22.78960396039604</c:v>
                </c:pt>
                <c:pt idx="1071">
                  <c:v>22.81219028741328</c:v>
                </c:pt>
                <c:pt idx="1072">
                  <c:v>22.825386331708124</c:v>
                </c:pt>
                <c:pt idx="1073">
                  <c:v>22.863173578346164</c:v>
                </c:pt>
                <c:pt idx="1074">
                  <c:v>22.759558338826633</c:v>
                </c:pt>
                <c:pt idx="1075">
                  <c:v>31.253405994550409</c:v>
                </c:pt>
                <c:pt idx="1076">
                  <c:v>31.253405994550409</c:v>
                </c:pt>
                <c:pt idx="1077">
                  <c:v>31.253405994550409</c:v>
                </c:pt>
                <c:pt idx="1078">
                  <c:v>31.171045046528864</c:v>
                </c:pt>
                <c:pt idx="1079">
                  <c:v>31.150522590733274</c:v>
                </c:pt>
                <c:pt idx="1080">
                  <c:v>31.033040911699597</c:v>
                </c:pt>
                <c:pt idx="1081">
                  <c:v>30.858470569052667</c:v>
                </c:pt>
                <c:pt idx="1082">
                  <c:v>31.164422684618518</c:v>
                </c:pt>
                <c:pt idx="1083">
                  <c:v>31.164422684618518</c:v>
                </c:pt>
                <c:pt idx="1084">
                  <c:v>31.164422684618518</c:v>
                </c:pt>
                <c:pt idx="1085">
                  <c:v>31.197516745629802</c:v>
                </c:pt>
                <c:pt idx="1086">
                  <c:v>31.405312063152703</c:v>
                </c:pt>
                <c:pt idx="1087">
                  <c:v>31.343455067706202</c:v>
                </c:pt>
                <c:pt idx="1088">
                  <c:v>34.978664040702448</c:v>
                </c:pt>
                <c:pt idx="1089">
                  <c:v>34.927073090789904</c:v>
                </c:pt>
                <c:pt idx="1090">
                  <c:v>34.927073090789904</c:v>
                </c:pt>
                <c:pt idx="1091">
                  <c:v>34.927073090789904</c:v>
                </c:pt>
                <c:pt idx="1092">
                  <c:v>34.898477157360404</c:v>
                </c:pt>
                <c:pt idx="1093">
                  <c:v>34.804441904139793</c:v>
                </c:pt>
                <c:pt idx="1094">
                  <c:v>34.66856445709638</c:v>
                </c:pt>
                <c:pt idx="1095">
                  <c:v>40.764758863506096</c:v>
                </c:pt>
                <c:pt idx="1096">
                  <c:v>40.764758863506096</c:v>
                </c:pt>
                <c:pt idx="1097">
                  <c:v>40.764758863506096</c:v>
                </c:pt>
                <c:pt idx="1098">
                  <c:v>40.764758863506096</c:v>
                </c:pt>
                <c:pt idx="1099">
                  <c:v>40.648269105160026</c:v>
                </c:pt>
                <c:pt idx="1100">
                  <c:v>40.496176996909064</c:v>
                </c:pt>
                <c:pt idx="1101">
                  <c:v>40.394320486815417</c:v>
                </c:pt>
                <c:pt idx="1102">
                  <c:v>40.575387123064381</c:v>
                </c:pt>
                <c:pt idx="1103">
                  <c:v>59.866181044360793</c:v>
                </c:pt>
                <c:pt idx="1104">
                  <c:v>59.866181044360793</c:v>
                </c:pt>
                <c:pt idx="1105">
                  <c:v>59.866181044360793</c:v>
                </c:pt>
                <c:pt idx="1106">
                  <c:v>60.206189809860902</c:v>
                </c:pt>
                <c:pt idx="1107">
                  <c:v>59.920127795527172</c:v>
                </c:pt>
                <c:pt idx="1108">
                  <c:v>60.166570700008229</c:v>
                </c:pt>
                <c:pt idx="1109">
                  <c:v>60.171520236920053</c:v>
                </c:pt>
                <c:pt idx="1110">
                  <c:v>81.876138433515479</c:v>
                </c:pt>
                <c:pt idx="1111">
                  <c:v>81.876138433515479</c:v>
                </c:pt>
                <c:pt idx="1112">
                  <c:v>81.876138433515479</c:v>
                </c:pt>
                <c:pt idx="1113">
                  <c:v>81.889698575687319</c:v>
                </c:pt>
                <c:pt idx="1114">
                  <c:v>81.538588390501317</c:v>
                </c:pt>
                <c:pt idx="1115">
                  <c:v>81.700264375413099</c:v>
                </c:pt>
                <c:pt idx="1116">
                  <c:v>81.310639697418196</c:v>
                </c:pt>
                <c:pt idx="1117">
                  <c:v>24.943700172598017</c:v>
                </c:pt>
                <c:pt idx="1118">
                  <c:v>24.943700172598017</c:v>
                </c:pt>
                <c:pt idx="1119">
                  <c:v>24.943700172598017</c:v>
                </c:pt>
                <c:pt idx="1120">
                  <c:v>25.005355524429433</c:v>
                </c:pt>
                <c:pt idx="1121">
                  <c:v>24.958059210526319</c:v>
                </c:pt>
                <c:pt idx="1122">
                  <c:v>25.065246118268913</c:v>
                </c:pt>
                <c:pt idx="1123">
                  <c:v>25.038363171355503</c:v>
                </c:pt>
                <c:pt idx="1124">
                  <c:v>23.602504943968363</c:v>
                </c:pt>
                <c:pt idx="1125">
                  <c:v>23.602504943968363</c:v>
                </c:pt>
                <c:pt idx="1126">
                  <c:v>23.602504943968363</c:v>
                </c:pt>
                <c:pt idx="1127">
                  <c:v>23.753213367609256</c:v>
                </c:pt>
                <c:pt idx="1128">
                  <c:v>23.786746387643252</c:v>
                </c:pt>
                <c:pt idx="1129">
                  <c:v>23.80255941499086</c:v>
                </c:pt>
                <c:pt idx="1130">
                  <c:v>23.945828456779807</c:v>
                </c:pt>
                <c:pt idx="1131">
                  <c:v>20.388639760837069</c:v>
                </c:pt>
                <c:pt idx="1132">
                  <c:v>20.388639760837069</c:v>
                </c:pt>
                <c:pt idx="1133">
                  <c:v>20.388639760837069</c:v>
                </c:pt>
                <c:pt idx="1134">
                  <c:v>20.378486055776889</c:v>
                </c:pt>
                <c:pt idx="1135">
                  <c:v>20.262441198316413</c:v>
                </c:pt>
                <c:pt idx="1136">
                  <c:v>20.264113568834599</c:v>
                </c:pt>
                <c:pt idx="1137">
                  <c:v>20.244063324538256</c:v>
                </c:pt>
                <c:pt idx="1138">
                  <c:v>19.416570391153659</c:v>
                </c:pt>
                <c:pt idx="1139">
                  <c:v>19.416570391153659</c:v>
                </c:pt>
                <c:pt idx="1140">
                  <c:v>19.416570391153659</c:v>
                </c:pt>
                <c:pt idx="1141">
                  <c:v>19.402160468376355</c:v>
                </c:pt>
                <c:pt idx="1142">
                  <c:v>19.439028420356909</c:v>
                </c:pt>
                <c:pt idx="1143">
                  <c:v>19.548853439680958</c:v>
                </c:pt>
                <c:pt idx="1144">
                  <c:v>19.464758438120448</c:v>
                </c:pt>
                <c:pt idx="1145">
                  <c:v>18.011058842947925</c:v>
                </c:pt>
                <c:pt idx="1146">
                  <c:v>18.011058842947925</c:v>
                </c:pt>
                <c:pt idx="1147">
                  <c:v>18.011058842947925</c:v>
                </c:pt>
                <c:pt idx="1148">
                  <c:v>17.956228402172126</c:v>
                </c:pt>
                <c:pt idx="1149">
                  <c:v>17.963618404806979</c:v>
                </c:pt>
                <c:pt idx="1150">
                  <c:v>17.941466622821444</c:v>
                </c:pt>
                <c:pt idx="1151">
                  <c:v>17.923784494086728</c:v>
                </c:pt>
                <c:pt idx="1152">
                  <c:v>15.815802550935896</c:v>
                </c:pt>
                <c:pt idx="1153">
                  <c:v>15.815802550935896</c:v>
                </c:pt>
                <c:pt idx="1154">
                  <c:v>15.815802550935896</c:v>
                </c:pt>
                <c:pt idx="1155">
                  <c:v>15.851249273678095</c:v>
                </c:pt>
                <c:pt idx="1156">
                  <c:v>15.796178343949043</c:v>
                </c:pt>
                <c:pt idx="1157">
                  <c:v>15.831537058530923</c:v>
                </c:pt>
                <c:pt idx="1158">
                  <c:v>15.958549222797927</c:v>
                </c:pt>
                <c:pt idx="1159">
                  <c:v>16.310312998237812</c:v>
                </c:pt>
                <c:pt idx="1160">
                  <c:v>16.310312998237812</c:v>
                </c:pt>
                <c:pt idx="1161">
                  <c:v>16.310312998237812</c:v>
                </c:pt>
                <c:pt idx="1162">
                  <c:v>16.412226631765602</c:v>
                </c:pt>
                <c:pt idx="1163">
                  <c:v>16.336359051941503</c:v>
                </c:pt>
                <c:pt idx="1164">
                  <c:v>16.299371069182389</c:v>
                </c:pt>
                <c:pt idx="1165">
                  <c:v>16.219125500667555</c:v>
                </c:pt>
                <c:pt idx="1166">
                  <c:v>18.545013386880857</c:v>
                </c:pt>
                <c:pt idx="1167">
                  <c:v>18.545013386880857</c:v>
                </c:pt>
                <c:pt idx="1168">
                  <c:v>18.545013386880857</c:v>
                </c:pt>
                <c:pt idx="1169">
                  <c:v>18.582327297116027</c:v>
                </c:pt>
                <c:pt idx="1170">
                  <c:v>18.626050420168067</c:v>
                </c:pt>
                <c:pt idx="1171">
                  <c:v>18.504758724327935</c:v>
                </c:pt>
                <c:pt idx="1172">
                  <c:v>18.602601762484266</c:v>
                </c:pt>
                <c:pt idx="1173">
                  <c:v>18.76459716037974</c:v>
                </c:pt>
                <c:pt idx="1174">
                  <c:v>18.76459716037974</c:v>
                </c:pt>
                <c:pt idx="1175">
                  <c:v>18.76459716037974</c:v>
                </c:pt>
                <c:pt idx="1176">
                  <c:v>18.72055988601123</c:v>
                </c:pt>
                <c:pt idx="1177">
                  <c:v>18.850113933665291</c:v>
                </c:pt>
                <c:pt idx="1178">
                  <c:v>18.909160176092112</c:v>
                </c:pt>
                <c:pt idx="1179">
                  <c:v>18.986314178850737</c:v>
                </c:pt>
                <c:pt idx="1180">
                  <c:v>19.657511020684982</c:v>
                </c:pt>
                <c:pt idx="1181">
                  <c:v>19.657511020684982</c:v>
                </c:pt>
                <c:pt idx="1182">
                  <c:v>19.657511020684982</c:v>
                </c:pt>
                <c:pt idx="1183">
                  <c:v>19.714334296888289</c:v>
                </c:pt>
                <c:pt idx="1184">
                  <c:v>19.795116954072054</c:v>
                </c:pt>
                <c:pt idx="1185">
                  <c:v>19.771487039563439</c:v>
                </c:pt>
                <c:pt idx="1186">
                  <c:v>19.692569002123143</c:v>
                </c:pt>
                <c:pt idx="1187">
                  <c:v>20.149209318143175</c:v>
                </c:pt>
                <c:pt idx="1188">
                  <c:v>20.149209318143175</c:v>
                </c:pt>
                <c:pt idx="1189">
                  <c:v>20.149209318143175</c:v>
                </c:pt>
                <c:pt idx="1190">
                  <c:v>20.065616797900262</c:v>
                </c:pt>
                <c:pt idx="1191">
                  <c:v>19.957473684210527</c:v>
                </c:pt>
                <c:pt idx="1192">
                  <c:v>19.965880370682392</c:v>
                </c:pt>
                <c:pt idx="1193">
                  <c:v>19.89548354600403</c:v>
                </c:pt>
                <c:pt idx="1194">
                  <c:v>20.925521183591126</c:v>
                </c:pt>
                <c:pt idx="1195">
                  <c:v>20.925521183591126</c:v>
                </c:pt>
                <c:pt idx="1196">
                  <c:v>20.925521183591126</c:v>
                </c:pt>
                <c:pt idx="1197">
                  <c:v>20.902678646401881</c:v>
                </c:pt>
                <c:pt idx="1198">
                  <c:v>20.837937384898712</c:v>
                </c:pt>
                <c:pt idx="1199">
                  <c:v>20.782267490399068</c:v>
                </c:pt>
                <c:pt idx="1200">
                  <c:v>20.804847471792733</c:v>
                </c:pt>
                <c:pt idx="1201">
                  <c:v>21.627305349244764</c:v>
                </c:pt>
                <c:pt idx="1202">
                  <c:v>21.627305349244764</c:v>
                </c:pt>
                <c:pt idx="1203">
                  <c:v>21.627305349244764</c:v>
                </c:pt>
                <c:pt idx="1204">
                  <c:v>21.537438710213578</c:v>
                </c:pt>
                <c:pt idx="1205">
                  <c:v>21.537438710213578</c:v>
                </c:pt>
                <c:pt idx="1206">
                  <c:v>21.537438710213578</c:v>
                </c:pt>
                <c:pt idx="1207">
                  <c:v>21.569704535996671</c:v>
                </c:pt>
                <c:pt idx="1208">
                  <c:v>24.379287544425161</c:v>
                </c:pt>
                <c:pt idx="1209">
                  <c:v>24.379287544425161</c:v>
                </c:pt>
                <c:pt idx="1210">
                  <c:v>24.379287544425161</c:v>
                </c:pt>
                <c:pt idx="1211">
                  <c:v>24.411569974344125</c:v>
                </c:pt>
                <c:pt idx="1212">
                  <c:v>24.397435897435898</c:v>
                </c:pt>
                <c:pt idx="1213">
                  <c:v>24.331023674008087</c:v>
                </c:pt>
                <c:pt idx="1214">
                  <c:v>24.341062881663643</c:v>
                </c:pt>
                <c:pt idx="1215">
                  <c:v>25.111083374937596</c:v>
                </c:pt>
                <c:pt idx="1216">
                  <c:v>25.111083374937596</c:v>
                </c:pt>
                <c:pt idx="1217">
                  <c:v>25.111083374937596</c:v>
                </c:pt>
                <c:pt idx="1218">
                  <c:v>25.021557084818838</c:v>
                </c:pt>
                <c:pt idx="1219">
                  <c:v>25.121535003745944</c:v>
                </c:pt>
                <c:pt idx="1220">
                  <c:v>25.138275718450647</c:v>
                </c:pt>
                <c:pt idx="1221">
                  <c:v>25.015334880636605</c:v>
                </c:pt>
                <c:pt idx="1222">
                  <c:v>27.054591794787473</c:v>
                </c:pt>
                <c:pt idx="1223">
                  <c:v>27.054591794787473</c:v>
                </c:pt>
                <c:pt idx="1224">
                  <c:v>27.054591794787473</c:v>
                </c:pt>
                <c:pt idx="1225">
                  <c:v>27.130431197955314</c:v>
                </c:pt>
                <c:pt idx="1226">
                  <c:v>27.092458422525937</c:v>
                </c:pt>
                <c:pt idx="1227">
                  <c:v>27.265307813406245</c:v>
                </c:pt>
                <c:pt idx="1228">
                  <c:v>27.244990892531881</c:v>
                </c:pt>
                <c:pt idx="1229">
                  <c:v>28.510296540362443</c:v>
                </c:pt>
                <c:pt idx="1230">
                  <c:v>28.510296540362443</c:v>
                </c:pt>
                <c:pt idx="1231">
                  <c:v>28.510296540362443</c:v>
                </c:pt>
                <c:pt idx="1232">
                  <c:v>28.484486873508352</c:v>
                </c:pt>
                <c:pt idx="1233">
                  <c:v>28.323649754500821</c:v>
                </c:pt>
                <c:pt idx="1234">
                  <c:v>28.435343411107457</c:v>
                </c:pt>
                <c:pt idx="1235">
                  <c:v>28.309749713724855</c:v>
                </c:pt>
                <c:pt idx="1236">
                  <c:v>26.879054109532802</c:v>
                </c:pt>
                <c:pt idx="1237">
                  <c:v>26.879054109532802</c:v>
                </c:pt>
                <c:pt idx="1238">
                  <c:v>26.879054109532802</c:v>
                </c:pt>
                <c:pt idx="1239">
                  <c:v>26.799836266884977</c:v>
                </c:pt>
                <c:pt idx="1240">
                  <c:v>26.723265306122446</c:v>
                </c:pt>
                <c:pt idx="1241">
                  <c:v>26.854799015586543</c:v>
                </c:pt>
                <c:pt idx="1242">
                  <c:v>26.8503937007874</c:v>
                </c:pt>
                <c:pt idx="1243">
                  <c:v>28.815325293297239</c:v>
                </c:pt>
                <c:pt idx="1244">
                  <c:v>28.815325293297239</c:v>
                </c:pt>
                <c:pt idx="1245">
                  <c:v>28.815325293297239</c:v>
                </c:pt>
                <c:pt idx="1246">
                  <c:v>28.730470347648264</c:v>
                </c:pt>
                <c:pt idx="1247">
                  <c:v>28.763410040127756</c:v>
                </c:pt>
                <c:pt idx="1248">
                  <c:v>28.768121877303631</c:v>
                </c:pt>
                <c:pt idx="1249">
                  <c:v>28.969811943253056</c:v>
                </c:pt>
                <c:pt idx="1250">
                  <c:v>30.694204685573371</c:v>
                </c:pt>
                <c:pt idx="1251">
                  <c:v>30.694204685573371</c:v>
                </c:pt>
                <c:pt idx="1252">
                  <c:v>30.694204685573371</c:v>
                </c:pt>
                <c:pt idx="1253">
                  <c:v>30.633768151612106</c:v>
                </c:pt>
                <c:pt idx="1254">
                  <c:v>30.679073206803054</c:v>
                </c:pt>
                <c:pt idx="1255">
                  <c:v>30.661438659878467</c:v>
                </c:pt>
                <c:pt idx="1256">
                  <c:v>30.684115375133533</c:v>
                </c:pt>
                <c:pt idx="1257">
                  <c:v>34.083099289608462</c:v>
                </c:pt>
                <c:pt idx="1258">
                  <c:v>34.083099289608462</c:v>
                </c:pt>
                <c:pt idx="1259">
                  <c:v>34.083099289608462</c:v>
                </c:pt>
                <c:pt idx="1260">
                  <c:v>34.049348077240467</c:v>
                </c:pt>
                <c:pt idx="1261">
                  <c:v>34.032497525569127</c:v>
                </c:pt>
                <c:pt idx="1262">
                  <c:v>34.401367350341836</c:v>
                </c:pt>
                <c:pt idx="1263">
                  <c:v>34.65563581387535</c:v>
                </c:pt>
                <c:pt idx="1264">
                  <c:v>33.639966273187184</c:v>
                </c:pt>
                <c:pt idx="1265">
                  <c:v>33.639966273187184</c:v>
                </c:pt>
                <c:pt idx="1266">
                  <c:v>33.639966273187184</c:v>
                </c:pt>
                <c:pt idx="1267">
                  <c:v>33.484683172471676</c:v>
                </c:pt>
                <c:pt idx="1268">
                  <c:v>33.420170882894958</c:v>
                </c:pt>
                <c:pt idx="1269">
                  <c:v>33.456603773584902</c:v>
                </c:pt>
                <c:pt idx="1270">
                  <c:v>33.442581726739313</c:v>
                </c:pt>
                <c:pt idx="1271">
                  <c:v>35.720271515964129</c:v>
                </c:pt>
                <c:pt idx="1272">
                  <c:v>35.720271515964129</c:v>
                </c:pt>
                <c:pt idx="1273">
                  <c:v>35.720271515964129</c:v>
                </c:pt>
                <c:pt idx="1274">
                  <c:v>35.747232472324725</c:v>
                </c:pt>
                <c:pt idx="1275">
                  <c:v>35.834384195039938</c:v>
                </c:pt>
                <c:pt idx="1276">
                  <c:v>35.955293125263601</c:v>
                </c:pt>
                <c:pt idx="1277">
                  <c:v>35.976536124240376</c:v>
                </c:pt>
                <c:pt idx="1278">
                  <c:v>40.239379635873235</c:v>
                </c:pt>
                <c:pt idx="1279">
                  <c:v>40.239379635873235</c:v>
                </c:pt>
                <c:pt idx="1280">
                  <c:v>40.239379635873235</c:v>
                </c:pt>
                <c:pt idx="1281">
                  <c:v>40.249557372902792</c:v>
                </c:pt>
                <c:pt idx="1282">
                  <c:v>40.382338013872442</c:v>
                </c:pt>
                <c:pt idx="1283">
                  <c:v>40.495377046399184</c:v>
                </c:pt>
                <c:pt idx="1284">
                  <c:v>40.31413612565445</c:v>
                </c:pt>
                <c:pt idx="1285">
                  <c:v>36.044386422976508</c:v>
                </c:pt>
                <c:pt idx="1286">
                  <c:v>36.044386422976508</c:v>
                </c:pt>
                <c:pt idx="1287">
                  <c:v>36.044386422976508</c:v>
                </c:pt>
                <c:pt idx="1288">
                  <c:v>36.086938190403913</c:v>
                </c:pt>
                <c:pt idx="1289">
                  <c:v>36.347460506200107</c:v>
                </c:pt>
                <c:pt idx="1290">
                  <c:v>36.160118293198146</c:v>
                </c:pt>
                <c:pt idx="1291">
                  <c:v>36.23052827632916</c:v>
                </c:pt>
                <c:pt idx="1292">
                  <c:v>38.418466751376535</c:v>
                </c:pt>
                <c:pt idx="1293">
                  <c:v>38.418466751376535</c:v>
                </c:pt>
                <c:pt idx="1294">
                  <c:v>38.418466751376535</c:v>
                </c:pt>
                <c:pt idx="1295">
                  <c:v>38.441261230717075</c:v>
                </c:pt>
                <c:pt idx="1296">
                  <c:v>38.503268528737586</c:v>
                </c:pt>
                <c:pt idx="1297">
                  <c:v>38.460820895522389</c:v>
                </c:pt>
                <c:pt idx="1298">
                  <c:v>38.532710280373834</c:v>
                </c:pt>
                <c:pt idx="1299">
                  <c:v>41.860929402769521</c:v>
                </c:pt>
                <c:pt idx="1300">
                  <c:v>41.860929402769521</c:v>
                </c:pt>
                <c:pt idx="1301">
                  <c:v>41.860929402769521</c:v>
                </c:pt>
                <c:pt idx="1302">
                  <c:v>41.761589965251289</c:v>
                </c:pt>
                <c:pt idx="1303">
                  <c:v>41.708566108007446</c:v>
                </c:pt>
                <c:pt idx="1304">
                  <c:v>41.609947643979062</c:v>
                </c:pt>
                <c:pt idx="1305">
                  <c:v>41.455914521285543</c:v>
                </c:pt>
                <c:pt idx="1306">
                  <c:v>44.815501263689974</c:v>
                </c:pt>
                <c:pt idx="1307">
                  <c:v>44.815501263689974</c:v>
                </c:pt>
                <c:pt idx="1308">
                  <c:v>44.815501263689974</c:v>
                </c:pt>
                <c:pt idx="1309">
                  <c:v>44.826830707002607</c:v>
                </c:pt>
                <c:pt idx="1310">
                  <c:v>44.853288364249579</c:v>
                </c:pt>
                <c:pt idx="1311">
                  <c:v>44.948035487959444</c:v>
                </c:pt>
                <c:pt idx="1312">
                  <c:v>44.959432048681542</c:v>
                </c:pt>
                <c:pt idx="1313">
                  <c:v>49.004251700680271</c:v>
                </c:pt>
                <c:pt idx="1314">
                  <c:v>49.004251700680271</c:v>
                </c:pt>
                <c:pt idx="1315">
                  <c:v>49.004251700680271</c:v>
                </c:pt>
                <c:pt idx="1316">
                  <c:v>49.100281162136831</c:v>
                </c:pt>
                <c:pt idx="1317">
                  <c:v>49.179894179894177</c:v>
                </c:pt>
                <c:pt idx="1318">
                  <c:v>49.100281162136831</c:v>
                </c:pt>
                <c:pt idx="1319">
                  <c:v>49.142150592649436</c:v>
                </c:pt>
                <c:pt idx="1320">
                  <c:v>49.309218895767948</c:v>
                </c:pt>
                <c:pt idx="1321">
                  <c:v>49.309218895767948</c:v>
                </c:pt>
                <c:pt idx="1322">
                  <c:v>49.309218895767948</c:v>
                </c:pt>
                <c:pt idx="1323">
                  <c:v>49.367835611785679</c:v>
                </c:pt>
                <c:pt idx="1324">
                  <c:v>49.658780321147923</c:v>
                </c:pt>
                <c:pt idx="1325">
                  <c:v>49.650298889837735</c:v>
                </c:pt>
                <c:pt idx="1326">
                  <c:v>49.803409285591911</c:v>
                </c:pt>
                <c:pt idx="1327">
                  <c:v>45.190663474692208</c:v>
                </c:pt>
                <c:pt idx="1328">
                  <c:v>45.190663474692208</c:v>
                </c:pt>
                <c:pt idx="1329">
                  <c:v>45.190663474692208</c:v>
                </c:pt>
                <c:pt idx="1330">
                  <c:v>45.009793068210854</c:v>
                </c:pt>
                <c:pt idx="1331">
                  <c:v>44.971496639155959</c:v>
                </c:pt>
                <c:pt idx="1332">
                  <c:v>44.906542056074763</c:v>
                </c:pt>
                <c:pt idx="1333">
                  <c:v>44.982978723404251</c:v>
                </c:pt>
                <c:pt idx="1334">
                  <c:v>49.734588315102187</c:v>
                </c:pt>
                <c:pt idx="1335">
                  <c:v>49.734588315102187</c:v>
                </c:pt>
                <c:pt idx="1336">
                  <c:v>49.734588315102187</c:v>
                </c:pt>
                <c:pt idx="1337">
                  <c:v>49.726155150487507</c:v>
                </c:pt>
                <c:pt idx="1338">
                  <c:v>49.675616159905147</c:v>
                </c:pt>
                <c:pt idx="1339">
                  <c:v>49.549716989101981</c:v>
                </c:pt>
                <c:pt idx="1340">
                  <c:v>49.399477806788518</c:v>
                </c:pt>
                <c:pt idx="1341">
                  <c:v>57.110755765022724</c:v>
                </c:pt>
                <c:pt idx="1342">
                  <c:v>57.110755765022724</c:v>
                </c:pt>
                <c:pt idx="1343">
                  <c:v>57.110755765022724</c:v>
                </c:pt>
                <c:pt idx="1344">
                  <c:v>57.178126053252434</c:v>
                </c:pt>
                <c:pt idx="1345">
                  <c:v>57.318185657572435</c:v>
                </c:pt>
                <c:pt idx="1346">
                  <c:v>57.444340980275967</c:v>
                </c:pt>
                <c:pt idx="1347">
                  <c:v>57.386046511627896</c:v>
                </c:pt>
                <c:pt idx="1348">
                  <c:v>58.016759776536318</c:v>
                </c:pt>
                <c:pt idx="1349">
                  <c:v>58.016759776536318</c:v>
                </c:pt>
                <c:pt idx="1350">
                  <c:v>58.016759776536318</c:v>
                </c:pt>
                <c:pt idx="1351">
                  <c:v>58.046239837398382</c:v>
                </c:pt>
                <c:pt idx="1352">
                  <c:v>58.075749872902911</c:v>
                </c:pt>
                <c:pt idx="1353">
                  <c:v>58.011849344054177</c:v>
                </c:pt>
                <c:pt idx="1354">
                  <c:v>58.263345800748056</c:v>
                </c:pt>
                <c:pt idx="1355">
                  <c:v>71.253731343283576</c:v>
                </c:pt>
                <c:pt idx="1356">
                  <c:v>71.253731343283576</c:v>
                </c:pt>
                <c:pt idx="1357">
                  <c:v>71.253731343283576</c:v>
                </c:pt>
                <c:pt idx="1358">
                  <c:v>71.253731343283576</c:v>
                </c:pt>
                <c:pt idx="1359">
                  <c:v>71.265887571440757</c:v>
                </c:pt>
                <c:pt idx="1360">
                  <c:v>71.491528324490844</c:v>
                </c:pt>
                <c:pt idx="1361">
                  <c:v>71.186946148602587</c:v>
                </c:pt>
                <c:pt idx="1362">
                  <c:v>77.870496841386384</c:v>
                </c:pt>
                <c:pt idx="1363">
                  <c:v>77.870496841386384</c:v>
                </c:pt>
                <c:pt idx="1364">
                  <c:v>77.870496841386384</c:v>
                </c:pt>
                <c:pt idx="1365">
                  <c:v>78.003677099367195</c:v>
                </c:pt>
                <c:pt idx="1366">
                  <c:v>78.090488828011303</c:v>
                </c:pt>
                <c:pt idx="1367">
                  <c:v>78.669685209141875</c:v>
                </c:pt>
                <c:pt idx="1368">
                  <c:v>78.764787151368637</c:v>
                </c:pt>
                <c:pt idx="1369">
                  <c:v>94.117647058823536</c:v>
                </c:pt>
                <c:pt idx="1370">
                  <c:v>94.117647058823536</c:v>
                </c:pt>
                <c:pt idx="1371">
                  <c:v>94.117647058823536</c:v>
                </c:pt>
                <c:pt idx="1372">
                  <c:v>93.898975991739107</c:v>
                </c:pt>
                <c:pt idx="1373">
                  <c:v>94.101414280786486</c:v>
                </c:pt>
                <c:pt idx="1374">
                  <c:v>94.427137417791641</c:v>
                </c:pt>
                <c:pt idx="1375">
                  <c:v>94.476190476190482</c:v>
                </c:pt>
                <c:pt idx="1376">
                  <c:v>109.07754819745828</c:v>
                </c:pt>
                <c:pt idx="1377">
                  <c:v>109.07754819745828</c:v>
                </c:pt>
                <c:pt idx="1378">
                  <c:v>109.07754819745828</c:v>
                </c:pt>
                <c:pt idx="1379">
                  <c:v>109.22863821314171</c:v>
                </c:pt>
                <c:pt idx="1380">
                  <c:v>109.45605968595473</c:v>
                </c:pt>
                <c:pt idx="1381">
                  <c:v>108.84230503795722</c:v>
                </c:pt>
                <c:pt idx="1382">
                  <c:v>108.82352941176471</c:v>
                </c:pt>
                <c:pt idx="1383">
                  <c:v>113.17672413793105</c:v>
                </c:pt>
                <c:pt idx="1384">
                  <c:v>113.17672413793105</c:v>
                </c:pt>
                <c:pt idx="1385">
                  <c:v>113.17672413793105</c:v>
                </c:pt>
                <c:pt idx="1386">
                  <c:v>113.0889826858472</c:v>
                </c:pt>
                <c:pt idx="1387">
                  <c:v>112.86537138927099</c:v>
                </c:pt>
                <c:pt idx="1388">
                  <c:v>112.70066100094429</c:v>
                </c:pt>
                <c:pt idx="1389">
                  <c:v>112.97220549006111</c:v>
                </c:pt>
                <c:pt idx="1390">
                  <c:v>101.00884347900747</c:v>
                </c:pt>
                <c:pt idx="1391">
                  <c:v>101.00884347900747</c:v>
                </c:pt>
                <c:pt idx="1392">
                  <c:v>101.00884347900747</c:v>
                </c:pt>
                <c:pt idx="1393">
                  <c:v>101.36567292779597</c:v>
                </c:pt>
                <c:pt idx="1394">
                  <c:v>101.46183699870635</c:v>
                </c:pt>
                <c:pt idx="1395">
                  <c:v>101.38314374353671</c:v>
                </c:pt>
                <c:pt idx="1396">
                  <c:v>100.73208322630363</c:v>
                </c:pt>
                <c:pt idx="1397">
                  <c:v>91.436726926736455</c:v>
                </c:pt>
                <c:pt idx="1398">
                  <c:v>91.436726926736455</c:v>
                </c:pt>
                <c:pt idx="1399">
                  <c:v>91.436726926736455</c:v>
                </c:pt>
                <c:pt idx="1400">
                  <c:v>91.082198862657236</c:v>
                </c:pt>
                <c:pt idx="1401">
                  <c:v>91.310356741815681</c:v>
                </c:pt>
                <c:pt idx="1402">
                  <c:v>91.050818260120593</c:v>
                </c:pt>
                <c:pt idx="1403">
                  <c:v>91.50796398891967</c:v>
                </c:pt>
                <c:pt idx="1404">
                  <c:v>86.974753588103056</c:v>
                </c:pt>
                <c:pt idx="1405">
                  <c:v>86.974753588103056</c:v>
                </c:pt>
                <c:pt idx="1406">
                  <c:v>86.974753588103056</c:v>
                </c:pt>
                <c:pt idx="1407">
                  <c:v>86.824615915760404</c:v>
                </c:pt>
                <c:pt idx="1408">
                  <c:v>86.787162453627815</c:v>
                </c:pt>
                <c:pt idx="1409">
                  <c:v>87.641575187314871</c:v>
                </c:pt>
                <c:pt idx="1410">
                  <c:v>87.855895196506552</c:v>
                </c:pt>
                <c:pt idx="1411">
                  <c:v>93.812227074235807</c:v>
                </c:pt>
                <c:pt idx="1412">
                  <c:v>93.812227074235807</c:v>
                </c:pt>
                <c:pt idx="1413">
                  <c:v>93.812227074235807</c:v>
                </c:pt>
                <c:pt idx="1414">
                  <c:v>94.4972288202692</c:v>
                </c:pt>
                <c:pt idx="1415">
                  <c:v>94.897959183673478</c:v>
                </c:pt>
                <c:pt idx="1416">
                  <c:v>94.897959183673478</c:v>
                </c:pt>
                <c:pt idx="1417">
                  <c:v>94.48060515436714</c:v>
                </c:pt>
                <c:pt idx="1418">
                  <c:v>110.86729270021263</c:v>
                </c:pt>
                <c:pt idx="1419">
                  <c:v>110.86729270021263</c:v>
                </c:pt>
                <c:pt idx="1420">
                  <c:v>110.86729270021263</c:v>
                </c:pt>
                <c:pt idx="1421">
                  <c:v>111.40021363717288</c:v>
                </c:pt>
                <c:pt idx="1422">
                  <c:v>111.28134447803666</c:v>
                </c:pt>
                <c:pt idx="1423">
                  <c:v>111.76833080289364</c:v>
                </c:pt>
                <c:pt idx="1424">
                  <c:v>111.67856505443514</c:v>
                </c:pt>
                <c:pt idx="1425">
                  <c:v>108.77529380577893</c:v>
                </c:pt>
                <c:pt idx="1426">
                  <c:v>108.77529380577893</c:v>
                </c:pt>
                <c:pt idx="1427">
                  <c:v>108.77529380577893</c:v>
                </c:pt>
                <c:pt idx="1428">
                  <c:v>109.02577273934993</c:v>
                </c:pt>
                <c:pt idx="1429">
                  <c:v>108.59297812279465</c:v>
                </c:pt>
                <c:pt idx="1430">
                  <c:v>108.7560738581147</c:v>
                </c:pt>
                <c:pt idx="1431">
                  <c:v>108.94857952031154</c:v>
                </c:pt>
                <c:pt idx="1432">
                  <c:v>104.29240696543799</c:v>
                </c:pt>
                <c:pt idx="1433">
                  <c:v>104.29240696543799</c:v>
                </c:pt>
                <c:pt idx="1434">
                  <c:v>104.29240696543799</c:v>
                </c:pt>
                <c:pt idx="1435">
                  <c:v>104.55117412494462</c:v>
                </c:pt>
                <c:pt idx="1436">
                  <c:v>104.75539376720235</c:v>
                </c:pt>
                <c:pt idx="1437">
                  <c:v>104.02574501851525</c:v>
                </c:pt>
                <c:pt idx="1438">
                  <c:v>104.48636202621326</c:v>
                </c:pt>
                <c:pt idx="1439">
                  <c:v>107.92856511360623</c:v>
                </c:pt>
                <c:pt idx="1440">
                  <c:v>107.92856511360623</c:v>
                </c:pt>
                <c:pt idx="1441">
                  <c:v>107.92856511360623</c:v>
                </c:pt>
                <c:pt idx="1442">
                  <c:v>108.19640166622351</c:v>
                </c:pt>
                <c:pt idx="1443">
                  <c:v>108.44630007995026</c:v>
                </c:pt>
                <c:pt idx="1444">
                  <c:v>108.17722640673459</c:v>
                </c:pt>
                <c:pt idx="1445">
                  <c:v>107.76659604519773</c:v>
                </c:pt>
                <c:pt idx="1446">
                  <c:v>134.56134887445506</c:v>
                </c:pt>
                <c:pt idx="1447">
                  <c:v>134.56134887445506</c:v>
                </c:pt>
                <c:pt idx="1448">
                  <c:v>134.56134887445506</c:v>
                </c:pt>
                <c:pt idx="1449">
                  <c:v>134.13170731707319</c:v>
                </c:pt>
                <c:pt idx="1450">
                  <c:v>134.03660374014004</c:v>
                </c:pt>
                <c:pt idx="1451">
                  <c:v>133.55130695867186</c:v>
                </c:pt>
                <c:pt idx="1452">
                  <c:v>145.3945974576271</c:v>
                </c:pt>
                <c:pt idx="1453">
                  <c:v>145.5359194132721</c:v>
                </c:pt>
                <c:pt idx="1454">
                  <c:v>145.5359194132721</c:v>
                </c:pt>
                <c:pt idx="1455">
                  <c:v>145.5359194132721</c:v>
                </c:pt>
                <c:pt idx="1456">
                  <c:v>145.43311258278146</c:v>
                </c:pt>
                <c:pt idx="1457">
                  <c:v>145.63887169511008</c:v>
                </c:pt>
                <c:pt idx="1458">
                  <c:v>145.13835037010926</c:v>
                </c:pt>
                <c:pt idx="1459">
                  <c:v>101.79104477611939</c:v>
                </c:pt>
                <c:pt idx="1460">
                  <c:v>101.3881069669247</c:v>
                </c:pt>
                <c:pt idx="1461">
                  <c:v>101.3881069669247</c:v>
                </c:pt>
                <c:pt idx="1462">
                  <c:v>101.3881069669247</c:v>
                </c:pt>
                <c:pt idx="1463">
                  <c:v>102.0524172126793</c:v>
                </c:pt>
                <c:pt idx="1464">
                  <c:v>102.13380593708462</c:v>
                </c:pt>
                <c:pt idx="1465">
                  <c:v>101.88102183328913</c:v>
                </c:pt>
                <c:pt idx="1466">
                  <c:v>102.07953237091489</c:v>
                </c:pt>
                <c:pt idx="1467">
                  <c:v>102.96945153622679</c:v>
                </c:pt>
                <c:pt idx="1468">
                  <c:v>102.96945153622679</c:v>
                </c:pt>
                <c:pt idx="1469">
                  <c:v>102.96945153622679</c:v>
                </c:pt>
                <c:pt idx="1470">
                  <c:v>103.28770752384315</c:v>
                </c:pt>
                <c:pt idx="1471">
                  <c:v>102.92414642731433</c:v>
                </c:pt>
                <c:pt idx="1472">
                  <c:v>102.22251354658275</c:v>
                </c:pt>
                <c:pt idx="1473">
                  <c:v>102.12433423557147</c:v>
                </c:pt>
                <c:pt idx="1474">
                  <c:v>97.394427895566849</c:v>
                </c:pt>
                <c:pt idx="1475">
                  <c:v>97.394427895566849</c:v>
                </c:pt>
                <c:pt idx="1476">
                  <c:v>97.394427895566849</c:v>
                </c:pt>
                <c:pt idx="1477">
                  <c:v>97.454194792671174</c:v>
                </c:pt>
                <c:pt idx="1478">
                  <c:v>98.159823399558505</c:v>
                </c:pt>
                <c:pt idx="1479">
                  <c:v>98.021338506304559</c:v>
                </c:pt>
                <c:pt idx="1480">
                  <c:v>98.290008841732984</c:v>
                </c:pt>
                <c:pt idx="1481">
                  <c:v>69.162257495590836</c:v>
                </c:pt>
                <c:pt idx="1482">
                  <c:v>69.162257495590836</c:v>
                </c:pt>
                <c:pt idx="1483">
                  <c:v>69.162257495590836</c:v>
                </c:pt>
                <c:pt idx="1484">
                  <c:v>69.26609555771438</c:v>
                </c:pt>
                <c:pt idx="1485">
                  <c:v>69.413222409062755</c:v>
                </c:pt>
                <c:pt idx="1486">
                  <c:v>69.796208952567412</c:v>
                </c:pt>
                <c:pt idx="1487">
                  <c:v>70.384995064165849</c:v>
                </c:pt>
                <c:pt idx="1488">
                  <c:v>82.62586377097729</c:v>
                </c:pt>
                <c:pt idx="1489">
                  <c:v>82.62586377097729</c:v>
                </c:pt>
                <c:pt idx="1490">
                  <c:v>82.62586377097729</c:v>
                </c:pt>
                <c:pt idx="1491">
                  <c:v>81.963856494257996</c:v>
                </c:pt>
                <c:pt idx="1492">
                  <c:v>81.702014375721006</c:v>
                </c:pt>
                <c:pt idx="1493">
                  <c:v>81.456250552950536</c:v>
                </c:pt>
                <c:pt idx="1494">
                  <c:v>80.494841755551676</c:v>
                </c:pt>
                <c:pt idx="1495">
                  <c:v>74.480167744190112</c:v>
                </c:pt>
                <c:pt idx="1496">
                  <c:v>74.480167744190112</c:v>
                </c:pt>
                <c:pt idx="1497">
                  <c:v>74.480167744190112</c:v>
                </c:pt>
                <c:pt idx="1498">
                  <c:v>74.506205208879564</c:v>
                </c:pt>
                <c:pt idx="1499">
                  <c:v>74.688978447520597</c:v>
                </c:pt>
                <c:pt idx="1500">
                  <c:v>74.636666082997721</c:v>
                </c:pt>
                <c:pt idx="1501">
                  <c:v>74.60400805110703</c:v>
                </c:pt>
                <c:pt idx="1502">
                  <c:v>74.215349369988544</c:v>
                </c:pt>
                <c:pt idx="1503">
                  <c:v>74.215349369988544</c:v>
                </c:pt>
                <c:pt idx="1504">
                  <c:v>74.215349369988544</c:v>
                </c:pt>
                <c:pt idx="1505">
                  <c:v>74.504201680672267</c:v>
                </c:pt>
                <c:pt idx="1506">
                  <c:v>74.169601972525541</c:v>
                </c:pt>
                <c:pt idx="1507">
                  <c:v>74.058735601864058</c:v>
                </c:pt>
                <c:pt idx="1508">
                  <c:v>74.143485915492974</c:v>
                </c:pt>
                <c:pt idx="1509">
                  <c:v>73.495274269057504</c:v>
                </c:pt>
                <c:pt idx="1510">
                  <c:v>73.495274269057504</c:v>
                </c:pt>
                <c:pt idx="1511">
                  <c:v>73.495274269057504</c:v>
                </c:pt>
                <c:pt idx="1512">
                  <c:v>73.566755083996455</c:v>
                </c:pt>
                <c:pt idx="1513">
                  <c:v>73.469315673289174</c:v>
                </c:pt>
                <c:pt idx="1514">
                  <c:v>73.573260235210896</c:v>
                </c:pt>
                <c:pt idx="1515">
                  <c:v>74.34903047091413</c:v>
                </c:pt>
                <c:pt idx="1516">
                  <c:v>113.495162865004</c:v>
                </c:pt>
                <c:pt idx="1517">
                  <c:v>113.495162865004</c:v>
                </c:pt>
                <c:pt idx="1518">
                  <c:v>113.495162865004</c:v>
                </c:pt>
                <c:pt idx="1519">
                  <c:v>113.98074694714326</c:v>
                </c:pt>
                <c:pt idx="1520">
                  <c:v>114.93348912457307</c:v>
                </c:pt>
                <c:pt idx="1521">
                  <c:v>114.98516320474776</c:v>
                </c:pt>
                <c:pt idx="1522">
                  <c:v>115.57754880694144</c:v>
                </c:pt>
                <c:pt idx="1523">
                  <c:v>126.40032948929161</c:v>
                </c:pt>
                <c:pt idx="1524">
                  <c:v>126.40032948929161</c:v>
                </c:pt>
                <c:pt idx="1525">
                  <c:v>126.40032948929161</c:v>
                </c:pt>
                <c:pt idx="1526">
                  <c:v>127.26225580538151</c:v>
                </c:pt>
                <c:pt idx="1527">
                  <c:v>126.71345995045417</c:v>
                </c:pt>
                <c:pt idx="1528">
                  <c:v>124.69977426636571</c:v>
                </c:pt>
                <c:pt idx="1529">
                  <c:v>125.74433214968587</c:v>
                </c:pt>
                <c:pt idx="1530">
                  <c:v>118.7826565221377</c:v>
                </c:pt>
                <c:pt idx="1531">
                  <c:v>118.7826565221377</c:v>
                </c:pt>
                <c:pt idx="1532">
                  <c:v>118.7826565221377</c:v>
                </c:pt>
                <c:pt idx="1533">
                  <c:v>118.4568973397934</c:v>
                </c:pt>
                <c:pt idx="1534">
                  <c:v>118.32709341612639</c:v>
                </c:pt>
                <c:pt idx="1535">
                  <c:v>117.4583031182016</c:v>
                </c:pt>
                <c:pt idx="1536">
                  <c:v>116.85454053566598</c:v>
                </c:pt>
                <c:pt idx="1537">
                  <c:v>109.50248756218907</c:v>
                </c:pt>
                <c:pt idx="1538">
                  <c:v>109.50248756218907</c:v>
                </c:pt>
                <c:pt idx="1539">
                  <c:v>109.50248756218907</c:v>
                </c:pt>
                <c:pt idx="1540">
                  <c:v>109.91011439985475</c:v>
                </c:pt>
                <c:pt idx="1541">
                  <c:v>109.78053867779089</c:v>
                </c:pt>
                <c:pt idx="1542">
                  <c:v>110.00999636495821</c:v>
                </c:pt>
                <c:pt idx="1543">
                  <c:v>110.09003273917791</c:v>
                </c:pt>
                <c:pt idx="1544">
                  <c:v>108.6877333576177</c:v>
                </c:pt>
                <c:pt idx="1545">
                  <c:v>108.6877333576177</c:v>
                </c:pt>
                <c:pt idx="1546">
                  <c:v>108.6877333576177</c:v>
                </c:pt>
                <c:pt idx="1547">
                  <c:v>108.71743486973946</c:v>
                </c:pt>
                <c:pt idx="1548">
                  <c:v>107.66801984663961</c:v>
                </c:pt>
                <c:pt idx="1549">
                  <c:v>106.98278953029761</c:v>
                </c:pt>
                <c:pt idx="1550">
                  <c:v>107.8626299141437</c:v>
                </c:pt>
                <c:pt idx="1551">
                  <c:v>107.97973400886637</c:v>
                </c:pt>
                <c:pt idx="1552">
                  <c:v>107.97973400886637</c:v>
                </c:pt>
                <c:pt idx="1553">
                  <c:v>107.97973400886637</c:v>
                </c:pt>
                <c:pt idx="1554">
                  <c:v>108.79671832269828</c:v>
                </c:pt>
                <c:pt idx="1555">
                  <c:v>109.46528478400441</c:v>
                </c:pt>
                <c:pt idx="1556">
                  <c:v>109.56577618654183</c:v>
                </c:pt>
                <c:pt idx="1557">
                  <c:v>109.71685971685972</c:v>
                </c:pt>
                <c:pt idx="1558">
                  <c:v>103.46634792203017</c:v>
                </c:pt>
                <c:pt idx="1559">
                  <c:v>103.46634792203017</c:v>
                </c:pt>
                <c:pt idx="1560">
                  <c:v>103.46634792203017</c:v>
                </c:pt>
                <c:pt idx="1561">
                  <c:v>103.39979784985758</c:v>
                </c:pt>
                <c:pt idx="1562">
                  <c:v>103.94420838721597</c:v>
                </c:pt>
                <c:pt idx="1563">
                  <c:v>103.38079926504365</c:v>
                </c:pt>
                <c:pt idx="1564">
                  <c:v>103.93460792463287</c:v>
                </c:pt>
                <c:pt idx="1565">
                  <c:v>104.13659078289839</c:v>
                </c:pt>
                <c:pt idx="1566">
                  <c:v>104.13659078289839</c:v>
                </c:pt>
                <c:pt idx="1567">
                  <c:v>104.13659078289839</c:v>
                </c:pt>
                <c:pt idx="1568">
                  <c:v>104.38775510204081</c:v>
                </c:pt>
                <c:pt idx="1569">
                  <c:v>104.32968663081773</c:v>
                </c:pt>
                <c:pt idx="1570">
                  <c:v>103.71428571428572</c:v>
                </c:pt>
                <c:pt idx="1571">
                  <c:v>103.84828349944631</c:v>
                </c:pt>
                <c:pt idx="1572">
                  <c:v>80.242727441171027</c:v>
                </c:pt>
                <c:pt idx="1573">
                  <c:v>80.242727441171027</c:v>
                </c:pt>
                <c:pt idx="1574">
                  <c:v>80.242727441171027</c:v>
                </c:pt>
                <c:pt idx="1575">
                  <c:v>80.864531789748852</c:v>
                </c:pt>
                <c:pt idx="1576">
                  <c:v>81.434749905979686</c:v>
                </c:pt>
                <c:pt idx="1577">
                  <c:v>82.059687351965891</c:v>
                </c:pt>
                <c:pt idx="1578">
                  <c:v>82.536687631027235</c:v>
                </c:pt>
                <c:pt idx="1579">
                  <c:v>76.022199032349874</c:v>
                </c:pt>
                <c:pt idx="1580">
                  <c:v>76.022199032349874</c:v>
                </c:pt>
                <c:pt idx="1581">
                  <c:v>76.022199032349874</c:v>
                </c:pt>
                <c:pt idx="1582">
                  <c:v>76.289984767707537</c:v>
                </c:pt>
                <c:pt idx="1583">
                  <c:v>76.173954372623584</c:v>
                </c:pt>
                <c:pt idx="1584">
                  <c:v>75.449581018736467</c:v>
                </c:pt>
                <c:pt idx="1585">
                  <c:v>76.02941176470587</c:v>
                </c:pt>
                <c:pt idx="1586">
                  <c:v>77.242915363472662</c:v>
                </c:pt>
                <c:pt idx="1587">
                  <c:v>77.242915363472662</c:v>
                </c:pt>
                <c:pt idx="1588">
                  <c:v>77.242915363472662</c:v>
                </c:pt>
                <c:pt idx="1589">
                  <c:v>77.213642823306486</c:v>
                </c:pt>
                <c:pt idx="1590">
                  <c:v>77.41901776384536</c:v>
                </c:pt>
                <c:pt idx="1591">
                  <c:v>77.536866140234039</c:v>
                </c:pt>
                <c:pt idx="1592">
                  <c:v>78.522979092398103</c:v>
                </c:pt>
                <c:pt idx="1593">
                  <c:v>76.480165209874187</c:v>
                </c:pt>
                <c:pt idx="1594">
                  <c:v>76.480165209874187</c:v>
                </c:pt>
                <c:pt idx="1595">
                  <c:v>76.480165209874187</c:v>
                </c:pt>
                <c:pt idx="1596">
                  <c:v>76.333525069504375</c:v>
                </c:pt>
                <c:pt idx="1597">
                  <c:v>75.493979330615346</c:v>
                </c:pt>
                <c:pt idx="1598">
                  <c:v>76.078253391935803</c:v>
                </c:pt>
                <c:pt idx="1599">
                  <c:v>75.215851124126218</c:v>
                </c:pt>
                <c:pt idx="1600">
                  <c:v>72.333333333333329</c:v>
                </c:pt>
                <c:pt idx="1601">
                  <c:v>72.333333333333329</c:v>
                </c:pt>
                <c:pt idx="1602">
                  <c:v>72.333333333333329</c:v>
                </c:pt>
                <c:pt idx="1603">
                  <c:v>71.460379829731508</c:v>
                </c:pt>
                <c:pt idx="1604">
                  <c:v>71.160797465995898</c:v>
                </c:pt>
                <c:pt idx="1605">
                  <c:v>71.520599250936328</c:v>
                </c:pt>
                <c:pt idx="1606">
                  <c:v>71.227154046997384</c:v>
                </c:pt>
                <c:pt idx="1607">
                  <c:v>74.386128460893076</c:v>
                </c:pt>
                <c:pt idx="1608">
                  <c:v>74.386128460893076</c:v>
                </c:pt>
                <c:pt idx="1609">
                  <c:v>74.386128460893076</c:v>
                </c:pt>
                <c:pt idx="1610">
                  <c:v>74.041013268998782</c:v>
                </c:pt>
                <c:pt idx="1611">
                  <c:v>74.344544861641666</c:v>
                </c:pt>
                <c:pt idx="1612">
                  <c:v>79.276253992109716</c:v>
                </c:pt>
                <c:pt idx="1613">
                  <c:v>78.545835272219648</c:v>
                </c:pt>
                <c:pt idx="1614">
                  <c:v>78.74370218324313</c:v>
                </c:pt>
                <c:pt idx="1615">
                  <c:v>78.74370218324313</c:v>
                </c:pt>
                <c:pt idx="1616">
                  <c:v>78.74370218324313</c:v>
                </c:pt>
                <c:pt idx="1617">
                  <c:v>78.920422666916039</c:v>
                </c:pt>
                <c:pt idx="1618">
                  <c:v>78.8835405178054</c:v>
                </c:pt>
                <c:pt idx="1619">
                  <c:v>78.773100616016436</c:v>
                </c:pt>
                <c:pt idx="1620">
                  <c:v>79.515262860373099</c:v>
                </c:pt>
                <c:pt idx="1621">
                  <c:v>76.210175939134558</c:v>
                </c:pt>
                <c:pt idx="1622">
                  <c:v>76.210175939134558</c:v>
                </c:pt>
                <c:pt idx="1623">
                  <c:v>76.210175939134558</c:v>
                </c:pt>
                <c:pt idx="1624">
                  <c:v>76.993658724058434</c:v>
                </c:pt>
                <c:pt idx="1625">
                  <c:v>76.949299020549262</c:v>
                </c:pt>
                <c:pt idx="1626">
                  <c:v>76.735612371923779</c:v>
                </c:pt>
                <c:pt idx="1627">
                  <c:v>75.978951360576474</c:v>
                </c:pt>
                <c:pt idx="1628">
                  <c:v>118.5606782244237</c:v>
                </c:pt>
                <c:pt idx="1629">
                  <c:v>118.5606782244237</c:v>
                </c:pt>
                <c:pt idx="1630">
                  <c:v>118.5606782244237</c:v>
                </c:pt>
                <c:pt idx="1631">
                  <c:v>118.43657817109147</c:v>
                </c:pt>
                <c:pt idx="1632">
                  <c:v>118.25653206650833</c:v>
                </c:pt>
                <c:pt idx="1633">
                  <c:v>117.80880265026029</c:v>
                </c:pt>
                <c:pt idx="1634">
                  <c:v>118.27900788748455</c:v>
                </c:pt>
                <c:pt idx="1635">
                  <c:v>119.54709115027481</c:v>
                </c:pt>
                <c:pt idx="1636">
                  <c:v>119.54709115027481</c:v>
                </c:pt>
                <c:pt idx="1637">
                  <c:v>119.54709115027481</c:v>
                </c:pt>
                <c:pt idx="1638">
                  <c:v>119.21950297647169</c:v>
                </c:pt>
                <c:pt idx="1639">
                  <c:v>119.95626544970527</c:v>
                </c:pt>
                <c:pt idx="1640">
                  <c:v>120.86406743940989</c:v>
                </c:pt>
                <c:pt idx="1641">
                  <c:v>120.36825033390575</c:v>
                </c:pt>
                <c:pt idx="1642">
                  <c:v>127.53164556962028</c:v>
                </c:pt>
                <c:pt idx="1643">
                  <c:v>127.53164556962028</c:v>
                </c:pt>
                <c:pt idx="1644">
                  <c:v>127.53164556962028</c:v>
                </c:pt>
                <c:pt idx="1645">
                  <c:v>127.6173111985414</c:v>
                </c:pt>
                <c:pt idx="1646">
                  <c:v>129.54412624196377</c:v>
                </c:pt>
                <c:pt idx="1647">
                  <c:v>130.62567527747765</c:v>
                </c:pt>
                <c:pt idx="1648">
                  <c:v>130.9085539915346</c:v>
                </c:pt>
                <c:pt idx="1649">
                  <c:v>137.29745654522245</c:v>
                </c:pt>
                <c:pt idx="1650">
                  <c:v>137.29745654522245</c:v>
                </c:pt>
                <c:pt idx="1651">
                  <c:v>137.29745654522245</c:v>
                </c:pt>
                <c:pt idx="1652">
                  <c:v>139.26685924892919</c:v>
                </c:pt>
                <c:pt idx="1653">
                  <c:v>139.30848943802312</c:v>
                </c:pt>
                <c:pt idx="1654">
                  <c:v>138.97614314115307</c:v>
                </c:pt>
                <c:pt idx="1655">
                  <c:v>139.58666134185304</c:v>
                </c:pt>
                <c:pt idx="1656">
                  <c:v>136.91384950926937</c:v>
                </c:pt>
                <c:pt idx="1657">
                  <c:v>136.91384950926937</c:v>
                </c:pt>
                <c:pt idx="1658">
                  <c:v>136.91384950926937</c:v>
                </c:pt>
                <c:pt idx="1659">
                  <c:v>136.18479439897447</c:v>
                </c:pt>
                <c:pt idx="1660">
                  <c:v>135.0792253521127</c:v>
                </c:pt>
                <c:pt idx="1661">
                  <c:v>135.70305591038618</c:v>
                </c:pt>
                <c:pt idx="1662">
                  <c:v>135.02639812280017</c:v>
                </c:pt>
                <c:pt idx="1663">
                  <c:v>126.91478942213517</c:v>
                </c:pt>
                <c:pt idx="1664">
                  <c:v>126.91478942213517</c:v>
                </c:pt>
                <c:pt idx="1665">
                  <c:v>126.91478942213517</c:v>
                </c:pt>
                <c:pt idx="1666">
                  <c:v>126.79060665362036</c:v>
                </c:pt>
                <c:pt idx="1667">
                  <c:v>128.11943840221477</c:v>
                </c:pt>
                <c:pt idx="1668">
                  <c:v>127.01431091942757</c:v>
                </c:pt>
                <c:pt idx="1669">
                  <c:v>127.08905453118869</c:v>
                </c:pt>
                <c:pt idx="1670">
                  <c:v>141.83303973380308</c:v>
                </c:pt>
                <c:pt idx="1671">
                  <c:v>141.83303973380308</c:v>
                </c:pt>
                <c:pt idx="1672">
                  <c:v>141.83303973380308</c:v>
                </c:pt>
                <c:pt idx="1673">
                  <c:v>141.23867069486406</c:v>
                </c:pt>
                <c:pt idx="1674">
                  <c:v>142.58658008658011</c:v>
                </c:pt>
                <c:pt idx="1675">
                  <c:v>142.58658008658011</c:v>
                </c:pt>
                <c:pt idx="1676">
                  <c:v>141.48686908132385</c:v>
                </c:pt>
                <c:pt idx="1677">
                  <c:v>150.72193301247421</c:v>
                </c:pt>
                <c:pt idx="1678">
                  <c:v>150.72193301247421</c:v>
                </c:pt>
                <c:pt idx="1679">
                  <c:v>150.72193301247421</c:v>
                </c:pt>
                <c:pt idx="1680">
                  <c:v>150.51495831289847</c:v>
                </c:pt>
                <c:pt idx="1681">
                  <c:v>150.27911076290277</c:v>
                </c:pt>
                <c:pt idx="1682">
                  <c:v>149.0239875691949</c:v>
                </c:pt>
                <c:pt idx="1683">
                  <c:v>148.73509741203839</c:v>
                </c:pt>
                <c:pt idx="1684">
                  <c:v>159.5632676935075</c:v>
                </c:pt>
                <c:pt idx="1685">
                  <c:v>159.5632676935075</c:v>
                </c:pt>
                <c:pt idx="1686">
                  <c:v>159.5632676935075</c:v>
                </c:pt>
                <c:pt idx="1687">
                  <c:v>161.10236220472441</c:v>
                </c:pt>
                <c:pt idx="1688">
                  <c:v>160.94395280235992</c:v>
                </c:pt>
                <c:pt idx="1689">
                  <c:v>160.78585461689588</c:v>
                </c:pt>
                <c:pt idx="1690">
                  <c:v>162.25218080888186</c:v>
                </c:pt>
                <c:pt idx="1691">
                  <c:v>193.71138130356786</c:v>
                </c:pt>
                <c:pt idx="1692">
                  <c:v>193.71138130356786</c:v>
                </c:pt>
                <c:pt idx="1693">
                  <c:v>193.71138130356786</c:v>
                </c:pt>
                <c:pt idx="1694">
                  <c:v>195.52358917613924</c:v>
                </c:pt>
                <c:pt idx="1695">
                  <c:v>195.01354469750177</c:v>
                </c:pt>
                <c:pt idx="1696">
                  <c:v>195.05268439538384</c:v>
                </c:pt>
                <c:pt idx="1697">
                  <c:v>194.87667936635253</c:v>
                </c:pt>
                <c:pt idx="1698">
                  <c:v>241.34625037646822</c:v>
                </c:pt>
                <c:pt idx="1699">
                  <c:v>241.34625037646822</c:v>
                </c:pt>
                <c:pt idx="1700">
                  <c:v>241.34625037646822</c:v>
                </c:pt>
                <c:pt idx="1701">
                  <c:v>240.52526263131563</c:v>
                </c:pt>
                <c:pt idx="1702">
                  <c:v>240.11685976827806</c:v>
                </c:pt>
                <c:pt idx="1703">
                  <c:v>239.04245798946008</c:v>
                </c:pt>
                <c:pt idx="1704">
                  <c:v>241.75884955752213</c:v>
                </c:pt>
                <c:pt idx="1705">
                  <c:v>186.7601246105919</c:v>
                </c:pt>
                <c:pt idx="1706">
                  <c:v>186.7601246105919</c:v>
                </c:pt>
                <c:pt idx="1707">
                  <c:v>186.7601246105919</c:v>
                </c:pt>
                <c:pt idx="1708">
                  <c:v>187.23050574249447</c:v>
                </c:pt>
                <c:pt idx="1709">
                  <c:v>187.68430620076754</c:v>
                </c:pt>
                <c:pt idx="1710">
                  <c:v>185.86358635863587</c:v>
                </c:pt>
                <c:pt idx="1711">
                  <c:v>185.95657394436662</c:v>
                </c:pt>
                <c:pt idx="1712">
                  <c:v>156.2506225719693</c:v>
                </c:pt>
                <c:pt idx="1713">
                  <c:v>156.2506225719693</c:v>
                </c:pt>
                <c:pt idx="1714">
                  <c:v>156.2506225719693</c:v>
                </c:pt>
                <c:pt idx="1715">
                  <c:v>155.01531771914219</c:v>
                </c:pt>
                <c:pt idx="1716">
                  <c:v>157.33199598796389</c:v>
                </c:pt>
                <c:pt idx="1717">
                  <c:v>157.22160970231531</c:v>
                </c:pt>
                <c:pt idx="1718">
                  <c:v>156.87568756875689</c:v>
                </c:pt>
                <c:pt idx="1719">
                  <c:v>156.62506240639041</c:v>
                </c:pt>
                <c:pt idx="1720">
                  <c:v>156.62506240639041</c:v>
                </c:pt>
                <c:pt idx="1721">
                  <c:v>156.62506240639041</c:v>
                </c:pt>
                <c:pt idx="1722">
                  <c:v>156.5156655358212</c:v>
                </c:pt>
                <c:pt idx="1723">
                  <c:v>157.33199598796389</c:v>
                </c:pt>
                <c:pt idx="1724">
                  <c:v>159.45918471078582</c:v>
                </c:pt>
                <c:pt idx="1725">
                  <c:v>159.47539650264335</c:v>
                </c:pt>
                <c:pt idx="1726">
                  <c:v>147.80185758513935</c:v>
                </c:pt>
                <c:pt idx="1727">
                  <c:v>147.80185758513935</c:v>
                </c:pt>
                <c:pt idx="1728">
                  <c:v>147.80185758513935</c:v>
                </c:pt>
                <c:pt idx="1729">
                  <c:v>149.09431605246721</c:v>
                </c:pt>
                <c:pt idx="1730">
                  <c:v>149.3119266055046</c:v>
                </c:pt>
                <c:pt idx="1731">
                  <c:v>147.13375796178343</c:v>
                </c:pt>
                <c:pt idx="1732">
                  <c:v>145.93437945791726</c:v>
                </c:pt>
                <c:pt idx="1733">
                  <c:v>133.97795693438107</c:v>
                </c:pt>
                <c:pt idx="1734">
                  <c:v>133.97795693438107</c:v>
                </c:pt>
                <c:pt idx="1735">
                  <c:v>133.97795693438107</c:v>
                </c:pt>
                <c:pt idx="1736">
                  <c:v>133.63701140065146</c:v>
                </c:pt>
                <c:pt idx="1737">
                  <c:v>131.50856455975159</c:v>
                </c:pt>
                <c:pt idx="1738">
                  <c:v>132.85266140457398</c:v>
                </c:pt>
                <c:pt idx="1739">
                  <c:v>134.12852472415204</c:v>
                </c:pt>
                <c:pt idx="1740">
                  <c:v>119.02268760907505</c:v>
                </c:pt>
                <c:pt idx="1741">
                  <c:v>119.02268760907505</c:v>
                </c:pt>
                <c:pt idx="1742">
                  <c:v>119.02268760907505</c:v>
                </c:pt>
                <c:pt idx="1743">
                  <c:v>119.52577319587631</c:v>
                </c:pt>
                <c:pt idx="1744">
                  <c:v>119.48881789137378</c:v>
                </c:pt>
                <c:pt idx="1745">
                  <c:v>119.47650453421269</c:v>
                </c:pt>
                <c:pt idx="1746">
                  <c:v>118.63296838227771</c:v>
                </c:pt>
                <c:pt idx="1747">
                  <c:v>114.02922111328327</c:v>
                </c:pt>
                <c:pt idx="1748">
                  <c:v>114.02922111328327</c:v>
                </c:pt>
                <c:pt idx="1749">
                  <c:v>114.02922111328327</c:v>
                </c:pt>
                <c:pt idx="1750">
                  <c:v>112.64992884732669</c:v>
                </c:pt>
                <c:pt idx="1751">
                  <c:v>112.48984977669508</c:v>
                </c:pt>
                <c:pt idx="1752">
                  <c:v>113.42237232627163</c:v>
                </c:pt>
                <c:pt idx="1753">
                  <c:v>113.28324644791988</c:v>
                </c:pt>
                <c:pt idx="1754">
                  <c:v>107.21095334685599</c:v>
                </c:pt>
                <c:pt idx="1755">
                  <c:v>107.21095334685599</c:v>
                </c:pt>
                <c:pt idx="1756">
                  <c:v>107.21095334685599</c:v>
                </c:pt>
                <c:pt idx="1757">
                  <c:v>107.05894267773951</c:v>
                </c:pt>
                <c:pt idx="1758">
                  <c:v>106.09193095142514</c:v>
                </c:pt>
                <c:pt idx="1759">
                  <c:v>104.90225265455989</c:v>
                </c:pt>
                <c:pt idx="1760">
                  <c:v>106.11323027504518</c:v>
                </c:pt>
                <c:pt idx="1761">
                  <c:v>102.67991568804578</c:v>
                </c:pt>
                <c:pt idx="1762">
                  <c:v>102.67991568804578</c:v>
                </c:pt>
                <c:pt idx="1763">
                  <c:v>102.67991568804578</c:v>
                </c:pt>
                <c:pt idx="1764">
                  <c:v>103.51107963169079</c:v>
                </c:pt>
                <c:pt idx="1765">
                  <c:v>103.60542839781243</c:v>
                </c:pt>
                <c:pt idx="1766">
                  <c:v>104.20698787817052</c:v>
                </c:pt>
                <c:pt idx="1767">
                  <c:v>104.91231668546816</c:v>
                </c:pt>
                <c:pt idx="1768">
                  <c:v>95.863453815261053</c:v>
                </c:pt>
                <c:pt idx="1769">
                  <c:v>95.863453815261053</c:v>
                </c:pt>
                <c:pt idx="1770">
                  <c:v>95.863453815261053</c:v>
                </c:pt>
                <c:pt idx="1771">
                  <c:v>95.298932029144638</c:v>
                </c:pt>
                <c:pt idx="1772">
                  <c:v>94.797458300238276</c:v>
                </c:pt>
                <c:pt idx="1773">
                  <c:v>95.375087403855758</c:v>
                </c:pt>
                <c:pt idx="1774">
                  <c:v>93.534482758620697</c:v>
                </c:pt>
                <c:pt idx="1775">
                  <c:v>85.645285935085013</c:v>
                </c:pt>
                <c:pt idx="1776">
                  <c:v>85.645285935085013</c:v>
                </c:pt>
                <c:pt idx="1777">
                  <c:v>85.645285935085013</c:v>
                </c:pt>
                <c:pt idx="1778">
                  <c:v>85.869249394673133</c:v>
                </c:pt>
                <c:pt idx="1779">
                  <c:v>85.678391959799001</c:v>
                </c:pt>
                <c:pt idx="1780">
                  <c:v>85.315627405696702</c:v>
                </c:pt>
                <c:pt idx="1781">
                  <c:v>85.579150579150578</c:v>
                </c:pt>
                <c:pt idx="1782">
                  <c:v>84.226075164664863</c:v>
                </c:pt>
                <c:pt idx="1783">
                  <c:v>84.226075164664863</c:v>
                </c:pt>
                <c:pt idx="1784">
                  <c:v>84.226075164664863</c:v>
                </c:pt>
                <c:pt idx="1785">
                  <c:v>84.908700322234168</c:v>
                </c:pt>
                <c:pt idx="1786">
                  <c:v>84.405940594059416</c:v>
                </c:pt>
                <c:pt idx="1787">
                  <c:v>83.650793650793645</c:v>
                </c:pt>
                <c:pt idx="1788">
                  <c:v>83.546310530361268</c:v>
                </c:pt>
                <c:pt idx="1789">
                  <c:v>101.69312169312168</c:v>
                </c:pt>
                <c:pt idx="1790">
                  <c:v>101.69312169312168</c:v>
                </c:pt>
                <c:pt idx="1791">
                  <c:v>101.69312169312168</c:v>
                </c:pt>
                <c:pt idx="1792">
                  <c:v>102.26371287607623</c:v>
                </c:pt>
                <c:pt idx="1793">
                  <c:v>102.36273845259998</c:v>
                </c:pt>
                <c:pt idx="1794">
                  <c:v>101.59538683325324</c:v>
                </c:pt>
                <c:pt idx="1795">
                  <c:v>100.46569093328264</c:v>
                </c:pt>
                <c:pt idx="1796">
                  <c:v>113.25678496868476</c:v>
                </c:pt>
                <c:pt idx="1797">
                  <c:v>113.25678496868476</c:v>
                </c:pt>
                <c:pt idx="1798">
                  <c:v>113.25678496868476</c:v>
                </c:pt>
                <c:pt idx="1799">
                  <c:v>113.76417881994091</c:v>
                </c:pt>
                <c:pt idx="1800">
                  <c:v>114.00324768363741</c:v>
                </c:pt>
                <c:pt idx="1801">
                  <c:v>113.61256544502619</c:v>
                </c:pt>
                <c:pt idx="1802">
                  <c:v>113.06366047745358</c:v>
                </c:pt>
                <c:pt idx="1803">
                  <c:v>119.81956315289651</c:v>
                </c:pt>
                <c:pt idx="1804">
                  <c:v>119.81956315289651</c:v>
                </c:pt>
                <c:pt idx="1805">
                  <c:v>119.81956315289651</c:v>
                </c:pt>
                <c:pt idx="1806">
                  <c:v>119.7626957759848</c:v>
                </c:pt>
                <c:pt idx="1807">
                  <c:v>118.69238005644405</c:v>
                </c:pt>
                <c:pt idx="1808">
                  <c:v>118.11458528365475</c:v>
                </c:pt>
                <c:pt idx="1809">
                  <c:v>118.73706004140786</c:v>
                </c:pt>
                <c:pt idx="1810">
                  <c:v>122.45322245322245</c:v>
                </c:pt>
                <c:pt idx="1811">
                  <c:v>122.45322245322245</c:v>
                </c:pt>
                <c:pt idx="1812">
                  <c:v>122.45322245322245</c:v>
                </c:pt>
                <c:pt idx="1813">
                  <c:v>122.18764733616219</c:v>
                </c:pt>
                <c:pt idx="1814">
                  <c:v>122.00357781753129</c:v>
                </c:pt>
                <c:pt idx="1815">
                  <c:v>122.21069508629633</c:v>
                </c:pt>
                <c:pt idx="1816">
                  <c:v>122.32606438213918</c:v>
                </c:pt>
                <c:pt idx="1817">
                  <c:v>99.594874693800648</c:v>
                </c:pt>
                <c:pt idx="1818">
                  <c:v>99.594874693800648</c:v>
                </c:pt>
                <c:pt idx="1819">
                  <c:v>99.594874693800648</c:v>
                </c:pt>
                <c:pt idx="1820">
                  <c:v>99.398213446168327</c:v>
                </c:pt>
                <c:pt idx="1821">
                  <c:v>99.370182365106217</c:v>
                </c:pt>
                <c:pt idx="1822">
                  <c:v>99.65120663650076</c:v>
                </c:pt>
                <c:pt idx="1823">
                  <c:v>99.155801519557258</c:v>
                </c:pt>
                <c:pt idx="1824">
                  <c:v>89.216968790880216</c:v>
                </c:pt>
                <c:pt idx="1825">
                  <c:v>89.216968790880216</c:v>
                </c:pt>
                <c:pt idx="1826">
                  <c:v>89.216968790880216</c:v>
                </c:pt>
                <c:pt idx="1827">
                  <c:v>89.551678859501024</c:v>
                </c:pt>
                <c:pt idx="1828">
                  <c:v>90.536696377773566</c:v>
                </c:pt>
                <c:pt idx="1829">
                  <c:v>90.08397018586659</c:v>
                </c:pt>
                <c:pt idx="1830">
                  <c:v>90.760456273764262</c:v>
                </c:pt>
                <c:pt idx="1831">
                  <c:v>80.092070650131532</c:v>
                </c:pt>
                <c:pt idx="1832">
                  <c:v>80.092070650131532</c:v>
                </c:pt>
                <c:pt idx="1833">
                  <c:v>80.092070650131532</c:v>
                </c:pt>
                <c:pt idx="1834">
                  <c:v>79.464951528709918</c:v>
                </c:pt>
                <c:pt idx="1835">
                  <c:v>79.420532886156153</c:v>
                </c:pt>
                <c:pt idx="1836">
                  <c:v>79.265457926545807</c:v>
                </c:pt>
                <c:pt idx="1837">
                  <c:v>78.600405679513187</c:v>
                </c:pt>
                <c:pt idx="1838">
                  <c:v>72.432582194311053</c:v>
                </c:pt>
                <c:pt idx="1839">
                  <c:v>72.432582194311053</c:v>
                </c:pt>
                <c:pt idx="1840">
                  <c:v>72.432582194311053</c:v>
                </c:pt>
                <c:pt idx="1841">
                  <c:v>72.512943786982248</c:v>
                </c:pt>
                <c:pt idx="1842">
                  <c:v>72.701149425287355</c:v>
                </c:pt>
                <c:pt idx="1843">
                  <c:v>72.674203113417349</c:v>
                </c:pt>
                <c:pt idx="1844">
                  <c:v>72.439272189895632</c:v>
                </c:pt>
                <c:pt idx="1845">
                  <c:v>69.111008751727326</c:v>
                </c:pt>
                <c:pt idx="1846">
                  <c:v>69.111008751727326</c:v>
                </c:pt>
                <c:pt idx="1847">
                  <c:v>69.111008751727326</c:v>
                </c:pt>
                <c:pt idx="1848">
                  <c:v>69.02834008097166</c:v>
                </c:pt>
                <c:pt idx="1849">
                  <c:v>68.920532843362423</c:v>
                </c:pt>
                <c:pt idx="1850">
                  <c:v>68.731103985341278</c:v>
                </c:pt>
                <c:pt idx="1851">
                  <c:v>68.895215354945364</c:v>
                </c:pt>
                <c:pt idx="1852">
                  <c:v>61.18984080242938</c:v>
                </c:pt>
                <c:pt idx="1853">
                  <c:v>61.18984080242938</c:v>
                </c:pt>
                <c:pt idx="1854">
                  <c:v>61.18984080242938</c:v>
                </c:pt>
                <c:pt idx="1855">
                  <c:v>61.31962375507193</c:v>
                </c:pt>
                <c:pt idx="1856">
                  <c:v>61.218007733382436</c:v>
                </c:pt>
                <c:pt idx="1857">
                  <c:v>60.510510510510507</c:v>
                </c:pt>
                <c:pt idx="1858">
                  <c:v>60.948670944087993</c:v>
                </c:pt>
                <c:pt idx="1859">
                  <c:v>58.449921245251559</c:v>
                </c:pt>
                <c:pt idx="1860">
                  <c:v>58.449921245251559</c:v>
                </c:pt>
                <c:pt idx="1861">
                  <c:v>58.449921245251559</c:v>
                </c:pt>
                <c:pt idx="1862">
                  <c:v>58.793103448275872</c:v>
                </c:pt>
                <c:pt idx="1863">
                  <c:v>58.831483726569061</c:v>
                </c:pt>
                <c:pt idx="1864">
                  <c:v>58.908394808105328</c:v>
                </c:pt>
                <c:pt idx="1865">
                  <c:v>58.760245901639344</c:v>
                </c:pt>
                <c:pt idx="1866">
                  <c:v>54.304449648711952</c:v>
                </c:pt>
                <c:pt idx="1867">
                  <c:v>54.304449648711952</c:v>
                </c:pt>
                <c:pt idx="1868">
                  <c:v>54.304449648711952</c:v>
                </c:pt>
                <c:pt idx="1869">
                  <c:v>54.076492537313435</c:v>
                </c:pt>
                <c:pt idx="1870">
                  <c:v>54.000931532370757</c:v>
                </c:pt>
                <c:pt idx="1871">
                  <c:v>54.233323977921231</c:v>
                </c:pt>
                <c:pt idx="1872">
                  <c:v>54.34008248968879</c:v>
                </c:pt>
                <c:pt idx="1873">
                  <c:v>51.019263138208345</c:v>
                </c:pt>
                <c:pt idx="1874">
                  <c:v>51.019263138208345</c:v>
                </c:pt>
                <c:pt idx="1875">
                  <c:v>51.019263138208345</c:v>
                </c:pt>
                <c:pt idx="1876">
                  <c:v>51.076577419958809</c:v>
                </c:pt>
                <c:pt idx="1877">
                  <c:v>51.249295510050722</c:v>
                </c:pt>
                <c:pt idx="1878">
                  <c:v>51.466842750683902</c:v>
                </c:pt>
                <c:pt idx="1879">
                  <c:v>51.495988673902779</c:v>
                </c:pt>
                <c:pt idx="1880">
                  <c:v>48.501801630950126</c:v>
                </c:pt>
                <c:pt idx="1881">
                  <c:v>48.501801630950126</c:v>
                </c:pt>
                <c:pt idx="1882">
                  <c:v>48.501801630950126</c:v>
                </c:pt>
                <c:pt idx="1883">
                  <c:v>48.222871688507595</c:v>
                </c:pt>
                <c:pt idx="1884">
                  <c:v>48.364220877458393</c:v>
                </c:pt>
                <c:pt idx="1885">
                  <c:v>47.9606188466948</c:v>
                </c:pt>
                <c:pt idx="1886">
                  <c:v>48.272933182332956</c:v>
                </c:pt>
                <c:pt idx="1887">
                  <c:v>46.505831452219716</c:v>
                </c:pt>
                <c:pt idx="1888">
                  <c:v>46.505831452219716</c:v>
                </c:pt>
                <c:pt idx="1889">
                  <c:v>46.505831452219716</c:v>
                </c:pt>
                <c:pt idx="1890">
                  <c:v>46.305487919085969</c:v>
                </c:pt>
                <c:pt idx="1891">
                  <c:v>46.880629562908886</c:v>
                </c:pt>
                <c:pt idx="1892">
                  <c:v>46.893968133535665</c:v>
                </c:pt>
                <c:pt idx="1893">
                  <c:v>46.734404536862009</c:v>
                </c:pt>
                <c:pt idx="1894">
                  <c:v>43.253781828431833</c:v>
                </c:pt>
                <c:pt idx="1895">
                  <c:v>43.253781828431833</c:v>
                </c:pt>
                <c:pt idx="1896">
                  <c:v>43.253781828431833</c:v>
                </c:pt>
                <c:pt idx="1897">
                  <c:v>42.907074284649084</c:v>
                </c:pt>
                <c:pt idx="1898">
                  <c:v>42.895080134178158</c:v>
                </c:pt>
                <c:pt idx="1899">
                  <c:v>43.531914893617014</c:v>
                </c:pt>
                <c:pt idx="1900">
                  <c:v>43.408769448373413</c:v>
                </c:pt>
                <c:pt idx="1901">
                  <c:v>43.160510031876996</c:v>
                </c:pt>
                <c:pt idx="1902">
                  <c:v>43.160510031876996</c:v>
                </c:pt>
                <c:pt idx="1903">
                  <c:v>43.160510031876996</c:v>
                </c:pt>
                <c:pt idx="1904">
                  <c:v>42.947103274559197</c:v>
                </c:pt>
                <c:pt idx="1905">
                  <c:v>42.755642240178325</c:v>
                </c:pt>
                <c:pt idx="1906">
                  <c:v>42.409028097650854</c:v>
                </c:pt>
                <c:pt idx="1907">
                  <c:v>42.50692520775624</c:v>
                </c:pt>
                <c:pt idx="1908">
                  <c:v>41.202714006877962</c:v>
                </c:pt>
                <c:pt idx="1909">
                  <c:v>41.202714006877962</c:v>
                </c:pt>
                <c:pt idx="1910">
                  <c:v>41.202714006877962</c:v>
                </c:pt>
                <c:pt idx="1911">
                  <c:v>41.061504260837353</c:v>
                </c:pt>
                <c:pt idx="1912">
                  <c:v>40.883519321221065</c:v>
                </c:pt>
                <c:pt idx="1913">
                  <c:v>40.883519321221065</c:v>
                </c:pt>
                <c:pt idx="1914">
                  <c:v>40.665993945509584</c:v>
                </c:pt>
                <c:pt idx="1915">
                  <c:v>39.325583540917052</c:v>
                </c:pt>
                <c:pt idx="1916">
                  <c:v>39.325583540917052</c:v>
                </c:pt>
                <c:pt idx="1917">
                  <c:v>39.325583540917052</c:v>
                </c:pt>
                <c:pt idx="1918">
                  <c:v>39.123451124368984</c:v>
                </c:pt>
                <c:pt idx="1919">
                  <c:v>38.919831994156326</c:v>
                </c:pt>
                <c:pt idx="1920">
                  <c:v>39.094744565715857</c:v>
                </c:pt>
                <c:pt idx="1921">
                  <c:v>39.033882783882781</c:v>
                </c:pt>
                <c:pt idx="1922">
                  <c:v>39.116270533174273</c:v>
                </c:pt>
                <c:pt idx="1923">
                  <c:v>39.116270533174273</c:v>
                </c:pt>
                <c:pt idx="1924">
                  <c:v>39.116270533174273</c:v>
                </c:pt>
                <c:pt idx="1925">
                  <c:v>39.253154065751907</c:v>
                </c:pt>
                <c:pt idx="1926">
                  <c:v>39.069660861594869</c:v>
                </c:pt>
                <c:pt idx="1927">
                  <c:v>38.788788788788793</c:v>
                </c:pt>
                <c:pt idx="1928">
                  <c:v>38.595617529880478</c:v>
                </c:pt>
                <c:pt idx="1929">
                  <c:v>37.199999999999996</c:v>
                </c:pt>
                <c:pt idx="1930">
                  <c:v>37.199999999999996</c:v>
                </c:pt>
                <c:pt idx="1931">
                  <c:v>37.199999999999996</c:v>
                </c:pt>
                <c:pt idx="1932">
                  <c:v>37.45194947830862</c:v>
                </c:pt>
                <c:pt idx="1933">
                  <c:v>37.298331966092427</c:v>
                </c:pt>
                <c:pt idx="1934">
                  <c:v>37.356216907065914</c:v>
                </c:pt>
                <c:pt idx="1935">
                  <c:v>37.311935807422266</c:v>
                </c:pt>
              </c:numCache>
            </c:numRef>
          </c:val>
          <c:smooth val="0"/>
          <c:extLst>
            <c:ext xmlns:c16="http://schemas.microsoft.com/office/drawing/2014/chart" uri="{C3380CC4-5D6E-409C-BE32-E72D297353CC}">
              <c16:uniqueId val="{00000003-7E38-45D5-B276-937363D27DD8}"/>
            </c:ext>
          </c:extLst>
        </c:ser>
        <c:dLbls>
          <c:showLegendKey val="0"/>
          <c:showVal val="0"/>
          <c:showCatName val="0"/>
          <c:showSerName val="0"/>
          <c:showPercent val="0"/>
          <c:showBubbleSize val="0"/>
        </c:dLbls>
        <c:marker val="1"/>
        <c:smooth val="0"/>
        <c:axId val="707416096"/>
        <c:axId val="707412856"/>
      </c:lineChart>
      <c:lineChart>
        <c:grouping val="standard"/>
        <c:varyColors val="0"/>
        <c:ser>
          <c:idx val="4"/>
          <c:order val="4"/>
          <c:tx>
            <c:strRef>
              <c:f>Sheet1!$F$1</c:f>
              <c:strCache>
                <c:ptCount val="1"/>
                <c:pt idx="0">
                  <c:v>Henry Hub (US)</c:v>
                </c:pt>
              </c:strCache>
            </c:strRef>
          </c:tx>
          <c:spPr>
            <a:ln w="28575" cap="rnd">
              <a:no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Sheet1!$F$2:$F$1937</c:f>
              <c:numCache>
                <c:formatCode>0.00</c:formatCode>
                <c:ptCount val="1936"/>
                <c:pt idx="1">
                  <c:v>5.1754167703408811</c:v>
                </c:pt>
                <c:pt idx="2">
                  <c:v>5.1948051948051948</c:v>
                </c:pt>
                <c:pt idx="3">
                  <c:v>3.8534847103671166</c:v>
                </c:pt>
                <c:pt idx="4">
                  <c:v>3.865979381443299</c:v>
                </c:pt>
                <c:pt idx="5">
                  <c:v>3.865979381443299</c:v>
                </c:pt>
                <c:pt idx="6">
                  <c:v>3.865979381443299</c:v>
                </c:pt>
                <c:pt idx="7">
                  <c:v>2.415378186376933</c:v>
                </c:pt>
                <c:pt idx="8">
                  <c:v>2.4549643904482616</c:v>
                </c:pt>
                <c:pt idx="9">
                  <c:v>2.645458350774383</c:v>
                </c:pt>
                <c:pt idx="10">
                  <c:v>2.6265480841160329</c:v>
                </c:pt>
                <c:pt idx="11">
                  <c:v>3.3319655313910546</c:v>
                </c:pt>
                <c:pt idx="12">
                  <c:v>3.3319655313910546</c:v>
                </c:pt>
                <c:pt idx="13">
                  <c:v>3.3319655313910546</c:v>
                </c:pt>
                <c:pt idx="14">
                  <c:v>3.311312291003996</c:v>
                </c:pt>
                <c:pt idx="15">
                  <c:v>4.4538706256627787</c:v>
                </c:pt>
                <c:pt idx="16">
                  <c:v>3.2173342087984245</c:v>
                </c:pt>
                <c:pt idx="17">
                  <c:v>3.2033995260276211</c:v>
                </c:pt>
                <c:pt idx="18">
                  <c:v>2.6186579378068742</c:v>
                </c:pt>
                <c:pt idx="19">
                  <c:v>2.6186579378068742</c:v>
                </c:pt>
                <c:pt idx="20">
                  <c:v>2.6186579378068742</c:v>
                </c:pt>
                <c:pt idx="21">
                  <c:v>2.5530179445350734</c:v>
                </c:pt>
                <c:pt idx="22">
                  <c:v>2.7242416849638125</c:v>
                </c:pt>
                <c:pt idx="23">
                  <c:v>2.8534580041915203</c:v>
                </c:pt>
                <c:pt idx="24">
                  <c:v>2.8559903186768851</c:v>
                </c:pt>
                <c:pt idx="25">
                  <c:v>2.8826797648763991</c:v>
                </c:pt>
                <c:pt idx="26">
                  <c:v>2.8826797648763991</c:v>
                </c:pt>
                <c:pt idx="27">
                  <c:v>2.8826797648763991</c:v>
                </c:pt>
                <c:pt idx="28">
                  <c:v>2.9076811243033682</c:v>
                </c:pt>
                <c:pt idx="29">
                  <c:v>2.903225806451613</c:v>
                </c:pt>
                <c:pt idx="30">
                  <c:v>2.6892109500805152</c:v>
                </c:pt>
                <c:pt idx="31">
                  <c:v>2.446434282059482</c:v>
                </c:pt>
                <c:pt idx="32">
                  <c:v>2.3354735152487964</c:v>
                </c:pt>
                <c:pt idx="33">
                  <c:v>2.3354735152487964</c:v>
                </c:pt>
                <c:pt idx="34">
                  <c:v>2.3354735152487964</c:v>
                </c:pt>
                <c:pt idx="35">
                  <c:v>2.3045200937980113</c:v>
                </c:pt>
                <c:pt idx="36">
                  <c:v>2.2220426632191339</c:v>
                </c:pt>
                <c:pt idx="37">
                  <c:v>2.2345457511009625</c:v>
                </c:pt>
                <c:pt idx="38">
                  <c:v>2.2376480195998369</c:v>
                </c:pt>
                <c:pt idx="39">
                  <c:v>2.174446170195373</c:v>
                </c:pt>
                <c:pt idx="40">
                  <c:v>2.174446170195373</c:v>
                </c:pt>
                <c:pt idx="41">
                  <c:v>2.174446170195373</c:v>
                </c:pt>
                <c:pt idx="42">
                  <c:v>2.1153689691644293</c:v>
                </c:pt>
                <c:pt idx="43">
                  <c:v>2.0890688259109309</c:v>
                </c:pt>
                <c:pt idx="44">
                  <c:v>2.0324550128534704</c:v>
                </c:pt>
                <c:pt idx="45">
                  <c:v>1.9912035185925632</c:v>
                </c:pt>
                <c:pt idx="46">
                  <c:v>2.0074169622702356</c:v>
                </c:pt>
                <c:pt idx="47">
                  <c:v>2.0074169622702356</c:v>
                </c:pt>
                <c:pt idx="48">
                  <c:v>2.0074169622702356</c:v>
                </c:pt>
                <c:pt idx="49">
                  <c:v>2.0069315708874025</c:v>
                </c:pt>
                <c:pt idx="50">
                  <c:v>2.1157587548638133</c:v>
                </c:pt>
                <c:pt idx="51">
                  <c:v>2.1576290506432176</c:v>
                </c:pt>
                <c:pt idx="52">
                  <c:v>2.1494038445940462</c:v>
                </c:pt>
                <c:pt idx="53">
                  <c:v>2.0987553892459121</c:v>
                </c:pt>
                <c:pt idx="54">
                  <c:v>2.0987553892459121</c:v>
                </c:pt>
                <c:pt idx="55">
                  <c:v>2.0987553892459121</c:v>
                </c:pt>
                <c:pt idx="56">
                  <c:v>2.1110750243585579</c:v>
                </c:pt>
                <c:pt idx="57">
                  <c:v>2.1175701087400864</c:v>
                </c:pt>
                <c:pt idx="58">
                  <c:v>2.181579594849504</c:v>
                </c:pt>
                <c:pt idx="59">
                  <c:v>2.1765712888236735</c:v>
                </c:pt>
                <c:pt idx="60">
                  <c:v>2.1677356499147518</c:v>
                </c:pt>
                <c:pt idx="61">
                  <c:v>2.1677356499147518</c:v>
                </c:pt>
                <c:pt idx="62">
                  <c:v>2.1677356499147518</c:v>
                </c:pt>
                <c:pt idx="63">
                  <c:v>2.1888933927847587</c:v>
                </c:pt>
                <c:pt idx="64">
                  <c:v>2.1770682148040641</c:v>
                </c:pt>
                <c:pt idx="65">
                  <c:v>2.2558814050918463</c:v>
                </c:pt>
                <c:pt idx="66">
                  <c:v>2.2745735174654751</c:v>
                </c:pt>
                <c:pt idx="67">
                  <c:v>2.2023567655424627</c:v>
                </c:pt>
                <c:pt idx="68">
                  <c:v>2.2023567655424627</c:v>
                </c:pt>
                <c:pt idx="69">
                  <c:v>2.2023567655424627</c:v>
                </c:pt>
                <c:pt idx="70">
                  <c:v>2.2542977619202071</c:v>
                </c:pt>
                <c:pt idx="71">
                  <c:v>2.2277827104689645</c:v>
                </c:pt>
                <c:pt idx="72">
                  <c:v>2.1754953497775982</c:v>
                </c:pt>
                <c:pt idx="73">
                  <c:v>2.1944083224967494</c:v>
                </c:pt>
                <c:pt idx="74">
                  <c:v>2.1323349881989095</c:v>
                </c:pt>
                <c:pt idx="75">
                  <c:v>2.1323349881989095</c:v>
                </c:pt>
                <c:pt idx="76">
                  <c:v>2.1323349881989095</c:v>
                </c:pt>
                <c:pt idx="77">
                  <c:v>2.1243817400470282</c:v>
                </c:pt>
                <c:pt idx="78">
                  <c:v>2.2140522875816995</c:v>
                </c:pt>
                <c:pt idx="79">
                  <c:v>2.221141374837873</c:v>
                </c:pt>
                <c:pt idx="80">
                  <c:v>2.1300813008130084</c:v>
                </c:pt>
                <c:pt idx="81">
                  <c:v>2.0888996842360941</c:v>
                </c:pt>
                <c:pt idx="82">
                  <c:v>2.0888996842360941</c:v>
                </c:pt>
                <c:pt idx="83">
                  <c:v>2.0888996842360941</c:v>
                </c:pt>
                <c:pt idx="84">
                  <c:v>2.1138080694422117</c:v>
                </c:pt>
                <c:pt idx="85">
                  <c:v>2.0966051124909284</c:v>
                </c:pt>
                <c:pt idx="86">
                  <c:v>2.1451206630372961</c:v>
                </c:pt>
                <c:pt idx="87">
                  <c:v>2.2843671246240143</c:v>
                </c:pt>
                <c:pt idx="88">
                  <c:v>2.2806590374157945</c:v>
                </c:pt>
                <c:pt idx="89">
                  <c:v>2.2806590374157945</c:v>
                </c:pt>
                <c:pt idx="90">
                  <c:v>2.2806590374157945</c:v>
                </c:pt>
                <c:pt idx="91">
                  <c:v>2.2357723577235773</c:v>
                </c:pt>
                <c:pt idx="92">
                  <c:v>2.2414214687423586</c:v>
                </c:pt>
                <c:pt idx="93">
                  <c:v>2.2888327767369878</c:v>
                </c:pt>
                <c:pt idx="94">
                  <c:v>2.2961268181075338</c:v>
                </c:pt>
                <c:pt idx="95">
                  <c:v>2.2880872893086881</c:v>
                </c:pt>
                <c:pt idx="96">
                  <c:v>2.2880872893086881</c:v>
                </c:pt>
                <c:pt idx="97">
                  <c:v>2.2880872893086881</c:v>
                </c:pt>
                <c:pt idx="98">
                  <c:v>2.25667667830181</c:v>
                </c:pt>
                <c:pt idx="99">
                  <c:v>2.2502833090497001</c:v>
                </c:pt>
                <c:pt idx="100">
                  <c:v>2.2159320663162152</c:v>
                </c:pt>
                <c:pt idx="101">
                  <c:v>2.2393509127789044</c:v>
                </c:pt>
                <c:pt idx="102">
                  <c:v>2.2872901289642305</c:v>
                </c:pt>
                <c:pt idx="103">
                  <c:v>2.2872901289642305</c:v>
                </c:pt>
                <c:pt idx="104">
                  <c:v>2.2872901289642305</c:v>
                </c:pt>
                <c:pt idx="105">
                  <c:v>2.32670867668444</c:v>
                </c:pt>
                <c:pt idx="106">
                  <c:v>2.2958771220695229</c:v>
                </c:pt>
                <c:pt idx="107">
                  <c:v>2.3035887487875848</c:v>
                </c:pt>
                <c:pt idx="108">
                  <c:v>2.268308489954634</c:v>
                </c:pt>
                <c:pt idx="109">
                  <c:v>2.2627380758587008</c:v>
                </c:pt>
                <c:pt idx="110">
                  <c:v>2.2627380758587008</c:v>
                </c:pt>
                <c:pt idx="111">
                  <c:v>2.2627380758587008</c:v>
                </c:pt>
                <c:pt idx="112">
                  <c:v>2.2773818300974851</c:v>
                </c:pt>
                <c:pt idx="113">
                  <c:v>2.2812755519215044</c:v>
                </c:pt>
                <c:pt idx="114">
                  <c:v>2.3110453162266635</c:v>
                </c:pt>
                <c:pt idx="115">
                  <c:v>2.3221221386662259</c:v>
                </c:pt>
                <c:pt idx="116">
                  <c:v>2.3251978891820579</c:v>
                </c:pt>
                <c:pt idx="117">
                  <c:v>2.3251978891820579</c:v>
                </c:pt>
                <c:pt idx="118">
                  <c:v>2.3251978891820579</c:v>
                </c:pt>
                <c:pt idx="119">
                  <c:v>2.2770555601556679</c:v>
                </c:pt>
                <c:pt idx="120">
                  <c:v>2.2930042524806136</c:v>
                </c:pt>
                <c:pt idx="121">
                  <c:v>2.3179916317991629</c:v>
                </c:pt>
                <c:pt idx="122">
                  <c:v>2.2941519979978309</c:v>
                </c:pt>
                <c:pt idx="123">
                  <c:v>2.2997156715169762</c:v>
                </c:pt>
                <c:pt idx="124">
                  <c:v>2.2997156715169762</c:v>
                </c:pt>
                <c:pt idx="125">
                  <c:v>2.2997156715169762</c:v>
                </c:pt>
                <c:pt idx="126">
                  <c:v>2.2986577181208054</c:v>
                </c:pt>
                <c:pt idx="127">
                  <c:v>2.3351879952790426</c:v>
                </c:pt>
                <c:pt idx="128">
                  <c:v>2.3206751054852321</c:v>
                </c:pt>
                <c:pt idx="129">
                  <c:v>2.3335851590699233</c:v>
                </c:pt>
                <c:pt idx="130">
                  <c:v>2.3027968514486687</c:v>
                </c:pt>
                <c:pt idx="131">
                  <c:v>2.3027968514486687</c:v>
                </c:pt>
                <c:pt idx="132">
                  <c:v>2.3027968514486687</c:v>
                </c:pt>
                <c:pt idx="133">
                  <c:v>2.3815513626834384</c:v>
                </c:pt>
                <c:pt idx="134">
                  <c:v>2.3908084818788544</c:v>
                </c:pt>
                <c:pt idx="135">
                  <c:v>2.4138223087998645</c:v>
                </c:pt>
                <c:pt idx="136">
                  <c:v>2.3318918002204696</c:v>
                </c:pt>
                <c:pt idx="137">
                  <c:v>2.335456475583864</c:v>
                </c:pt>
                <c:pt idx="138">
                  <c:v>2.335456475583864</c:v>
                </c:pt>
                <c:pt idx="139">
                  <c:v>2.335456475583864</c:v>
                </c:pt>
                <c:pt idx="140">
                  <c:v>2.3494486853265477</c:v>
                </c:pt>
                <c:pt idx="141">
                  <c:v>2.3433520122261844</c:v>
                </c:pt>
                <c:pt idx="142">
                  <c:v>2.4709302325581395</c:v>
                </c:pt>
                <c:pt idx="143">
                  <c:v>2.4575475723184574</c:v>
                </c:pt>
                <c:pt idx="144">
                  <c:v>2.4721030042918453</c:v>
                </c:pt>
                <c:pt idx="145">
                  <c:v>2.4721030042918453</c:v>
                </c:pt>
                <c:pt idx="146">
                  <c:v>2.4721030042918453</c:v>
                </c:pt>
                <c:pt idx="147">
                  <c:v>2.4780588538977804</c:v>
                </c:pt>
                <c:pt idx="148">
                  <c:v>2.4614317906049576</c:v>
                </c:pt>
                <c:pt idx="149">
                  <c:v>2.4268930623445675</c:v>
                </c:pt>
                <c:pt idx="150">
                  <c:v>2.5149700598802394</c:v>
                </c:pt>
                <c:pt idx="151">
                  <c:v>2.4957118353344772</c:v>
                </c:pt>
                <c:pt idx="152">
                  <c:v>2.4957118353344772</c:v>
                </c:pt>
                <c:pt idx="153">
                  <c:v>2.4957118353344772</c:v>
                </c:pt>
                <c:pt idx="154">
                  <c:v>2.4705077791075398</c:v>
                </c:pt>
                <c:pt idx="155">
                  <c:v>2.4665016642485278</c:v>
                </c:pt>
                <c:pt idx="156">
                  <c:v>2.4547693875817549</c:v>
                </c:pt>
                <c:pt idx="157">
                  <c:v>2.5599728744596089</c:v>
                </c:pt>
                <c:pt idx="158">
                  <c:v>2.4732279449260579</c:v>
                </c:pt>
                <c:pt idx="159">
                  <c:v>2.4732279449260579</c:v>
                </c:pt>
                <c:pt idx="160">
                  <c:v>2.4732279449260579</c:v>
                </c:pt>
                <c:pt idx="161">
                  <c:v>2.5462570022067563</c:v>
                </c:pt>
                <c:pt idx="162">
                  <c:v>2.5376820233330495</c:v>
                </c:pt>
                <c:pt idx="163">
                  <c:v>2.5277801340232418</c:v>
                </c:pt>
                <c:pt idx="164">
                  <c:v>2.5849399152762169</c:v>
                </c:pt>
                <c:pt idx="165">
                  <c:v>2.6018781769621779</c:v>
                </c:pt>
                <c:pt idx="166">
                  <c:v>2.6018781769621779</c:v>
                </c:pt>
                <c:pt idx="167">
                  <c:v>2.6018781769621779</c:v>
                </c:pt>
                <c:pt idx="168">
                  <c:v>2.5727069351230427</c:v>
                </c:pt>
                <c:pt idx="169">
                  <c:v>2.5457369692785639</c:v>
                </c:pt>
                <c:pt idx="170">
                  <c:v>2.5583405358686258</c:v>
                </c:pt>
                <c:pt idx="171">
                  <c:v>2.6549435393500564</c:v>
                </c:pt>
                <c:pt idx="172">
                  <c:v>2.5311025311025319</c:v>
                </c:pt>
                <c:pt idx="173">
                  <c:v>2.5311025311025319</c:v>
                </c:pt>
                <c:pt idx="174">
                  <c:v>2.5311025311025319</c:v>
                </c:pt>
                <c:pt idx="175">
                  <c:v>2.5294821398051619</c:v>
                </c:pt>
                <c:pt idx="176">
                  <c:v>2.559038213825676</c:v>
                </c:pt>
                <c:pt idx="177">
                  <c:v>2.6056094182825484</c:v>
                </c:pt>
                <c:pt idx="178">
                  <c:v>2.5849399152762169</c:v>
                </c:pt>
                <c:pt idx="179">
                  <c:v>2.5335958229906703</c:v>
                </c:pt>
                <c:pt idx="180">
                  <c:v>2.5335958229906703</c:v>
                </c:pt>
                <c:pt idx="181">
                  <c:v>2.5335958229906703</c:v>
                </c:pt>
                <c:pt idx="182">
                  <c:v>2.4916229916659507</c:v>
                </c:pt>
                <c:pt idx="183">
                  <c:v>2.488202488202488</c:v>
                </c:pt>
                <c:pt idx="184">
                  <c:v>2.4884159945083231</c:v>
                </c:pt>
                <c:pt idx="185">
                  <c:v>2.4895200615963726</c:v>
                </c:pt>
                <c:pt idx="186">
                  <c:v>2.4776500638569603</c:v>
                </c:pt>
                <c:pt idx="187">
                  <c:v>2.4776500638569603</c:v>
                </c:pt>
                <c:pt idx="188">
                  <c:v>2.4776500638569603</c:v>
                </c:pt>
                <c:pt idx="189">
                  <c:v>2.4682951740573666</c:v>
                </c:pt>
                <c:pt idx="190">
                  <c:v>2.4697666496337929</c:v>
                </c:pt>
                <c:pt idx="191">
                  <c:v>2.4760109664153536</c:v>
                </c:pt>
                <c:pt idx="192">
                  <c:v>2.4762231171279239</c:v>
                </c:pt>
                <c:pt idx="193">
                  <c:v>2.4475823705605473</c:v>
                </c:pt>
                <c:pt idx="194">
                  <c:v>2.4475823705605473</c:v>
                </c:pt>
                <c:pt idx="195">
                  <c:v>2.4475823705605473</c:v>
                </c:pt>
                <c:pt idx="196">
                  <c:v>2.357161158083525</c:v>
                </c:pt>
                <c:pt idx="197">
                  <c:v>2.4101552448752037</c:v>
                </c:pt>
                <c:pt idx="198">
                  <c:v>2.4059116686715929</c:v>
                </c:pt>
                <c:pt idx="199">
                  <c:v>2.3623400051541972</c:v>
                </c:pt>
                <c:pt idx="200">
                  <c:v>2.3809523809523809</c:v>
                </c:pt>
                <c:pt idx="201">
                  <c:v>2.3809523809523809</c:v>
                </c:pt>
                <c:pt idx="202">
                  <c:v>2.3809523809523809</c:v>
                </c:pt>
                <c:pt idx="203">
                  <c:v>2.3866552609067577</c:v>
                </c:pt>
                <c:pt idx="204">
                  <c:v>2.3365285861006502</c:v>
                </c:pt>
                <c:pt idx="205">
                  <c:v>2.40450204638472</c:v>
                </c:pt>
                <c:pt idx="206">
                  <c:v>2.4224722961944849</c:v>
                </c:pt>
                <c:pt idx="207">
                  <c:v>2.3850377487989016</c:v>
                </c:pt>
                <c:pt idx="208">
                  <c:v>2.3850377487989016</c:v>
                </c:pt>
                <c:pt idx="209">
                  <c:v>2.3850377487989016</c:v>
                </c:pt>
                <c:pt idx="210">
                  <c:v>2.3496240601503757</c:v>
                </c:pt>
                <c:pt idx="211">
                  <c:v>2.4121118809340518</c:v>
                </c:pt>
                <c:pt idx="212">
                  <c:v>2.4017841825355983</c:v>
                </c:pt>
                <c:pt idx="213">
                  <c:v>2.3916422034190989</c:v>
                </c:pt>
                <c:pt idx="214">
                  <c:v>2.4725512233076854</c:v>
                </c:pt>
                <c:pt idx="215">
                  <c:v>2.4725512233076854</c:v>
                </c:pt>
                <c:pt idx="216">
                  <c:v>2.4725512233076854</c:v>
                </c:pt>
                <c:pt idx="217">
                  <c:v>2.466891716437289</c:v>
                </c:pt>
                <c:pt idx="218">
                  <c:v>2.5437613175821334</c:v>
                </c:pt>
                <c:pt idx="219">
                  <c:v>2.5753660637381568</c:v>
                </c:pt>
                <c:pt idx="220">
                  <c:v>2.620163109491584</c:v>
                </c:pt>
                <c:pt idx="221">
                  <c:v>2.5942156003505694</c:v>
                </c:pt>
                <c:pt idx="222">
                  <c:v>2.5942156003505694</c:v>
                </c:pt>
                <c:pt idx="223">
                  <c:v>2.5942156003505694</c:v>
                </c:pt>
                <c:pt idx="224">
                  <c:v>2.5596072931276295</c:v>
                </c:pt>
                <c:pt idx="225">
                  <c:v>2.6626697231528831</c:v>
                </c:pt>
                <c:pt idx="226">
                  <c:v>2.6624349819271793</c:v>
                </c:pt>
                <c:pt idx="227">
                  <c:v>2.6549450549450553</c:v>
                </c:pt>
                <c:pt idx="228">
                  <c:v>2.631809040832386</c:v>
                </c:pt>
                <c:pt idx="229">
                  <c:v>2.631809040832386</c:v>
                </c:pt>
                <c:pt idx="230">
                  <c:v>2.631809040832386</c:v>
                </c:pt>
                <c:pt idx="231">
                  <c:v>2.6483143130934752</c:v>
                </c:pt>
                <c:pt idx="232">
                  <c:v>2.6017806206240812</c:v>
                </c:pt>
                <c:pt idx="233">
                  <c:v>2.6043463263194204</c:v>
                </c:pt>
                <c:pt idx="234">
                  <c:v>2.6089971396376872</c:v>
                </c:pt>
                <c:pt idx="235">
                  <c:v>2.5729283194217367</c:v>
                </c:pt>
                <c:pt idx="236">
                  <c:v>2.5729283194217367</c:v>
                </c:pt>
                <c:pt idx="237">
                  <c:v>2.5729283194217367</c:v>
                </c:pt>
                <c:pt idx="238">
                  <c:v>2.5520253489766209</c:v>
                </c:pt>
                <c:pt idx="239">
                  <c:v>2.5485333105276662</c:v>
                </c:pt>
                <c:pt idx="240">
                  <c:v>2.5286178028361523</c:v>
                </c:pt>
                <c:pt idx="241">
                  <c:v>2.5364181662382177</c:v>
                </c:pt>
                <c:pt idx="242">
                  <c:v>2.5691869988792138</c:v>
                </c:pt>
                <c:pt idx="243">
                  <c:v>2.5691869988792138</c:v>
                </c:pt>
                <c:pt idx="244">
                  <c:v>2.5691869988792138</c:v>
                </c:pt>
                <c:pt idx="245">
                  <c:v>2.5638819581863546</c:v>
                </c:pt>
                <c:pt idx="246">
                  <c:v>2.5559105431309908</c:v>
                </c:pt>
                <c:pt idx="247">
                  <c:v>2.5797575027947368</c:v>
                </c:pt>
                <c:pt idx="248">
                  <c:v>2.5212976508045783</c:v>
                </c:pt>
                <c:pt idx="249">
                  <c:v>2.4932906241883823</c:v>
                </c:pt>
                <c:pt idx="250">
                  <c:v>2.4932906241883823</c:v>
                </c:pt>
                <c:pt idx="251">
                  <c:v>2.4932906241883823</c:v>
                </c:pt>
                <c:pt idx="252">
                  <c:v>2.5017253278122844</c:v>
                </c:pt>
                <c:pt idx="253">
                  <c:v>2.5333907798362771</c:v>
                </c:pt>
                <c:pt idx="254">
                  <c:v>2.5636613902271161</c:v>
                </c:pt>
                <c:pt idx="255">
                  <c:v>2.5154004106776178</c:v>
                </c:pt>
                <c:pt idx="256">
                  <c:v>2.5025799793601657</c:v>
                </c:pt>
                <c:pt idx="257">
                  <c:v>2.5025799793601657</c:v>
                </c:pt>
                <c:pt idx="258">
                  <c:v>2.5025799793601657</c:v>
                </c:pt>
                <c:pt idx="259">
                  <c:v>2.5250363776427287</c:v>
                </c:pt>
                <c:pt idx="260">
                  <c:v>2.5717959708529787</c:v>
                </c:pt>
                <c:pt idx="261">
                  <c:v>2.6644962302947222</c:v>
                </c:pt>
                <c:pt idx="262">
                  <c:v>2.6072186836518045</c:v>
                </c:pt>
                <c:pt idx="263">
                  <c:v>2.5704315260873263</c:v>
                </c:pt>
                <c:pt idx="264">
                  <c:v>2.5704315260873263</c:v>
                </c:pt>
                <c:pt idx="265">
                  <c:v>2.5704315260873263</c:v>
                </c:pt>
                <c:pt idx="266">
                  <c:v>2.5881151030137919</c:v>
                </c:pt>
                <c:pt idx="267">
                  <c:v>2.6505819386628153</c:v>
                </c:pt>
                <c:pt idx="268">
                  <c:v>2.6409950587834392</c:v>
                </c:pt>
                <c:pt idx="269">
                  <c:v>2.6205000429590171</c:v>
                </c:pt>
                <c:pt idx="270">
                  <c:v>2.5930392832529288</c:v>
                </c:pt>
                <c:pt idx="271">
                  <c:v>2.5930392832529288</c:v>
                </c:pt>
                <c:pt idx="272">
                  <c:v>2.5930392832529288</c:v>
                </c:pt>
                <c:pt idx="273">
                  <c:v>2.7038700760193506</c:v>
                </c:pt>
                <c:pt idx="274">
                  <c:v>2.719556556383163</c:v>
                </c:pt>
                <c:pt idx="275">
                  <c:v>2.8407110491460439</c:v>
                </c:pt>
                <c:pt idx="276">
                  <c:v>2.9444975245374794</c:v>
                </c:pt>
                <c:pt idx="277">
                  <c:v>2.8204460643929528</c:v>
                </c:pt>
                <c:pt idx="278">
                  <c:v>2.8204460643929528</c:v>
                </c:pt>
                <c:pt idx="279">
                  <c:v>2.8204460643929528</c:v>
                </c:pt>
                <c:pt idx="280">
                  <c:v>2.8546562228024368</c:v>
                </c:pt>
                <c:pt idx="281">
                  <c:v>2.9593524240577942</c:v>
                </c:pt>
                <c:pt idx="282">
                  <c:v>2.9953116860566076</c:v>
                </c:pt>
                <c:pt idx="283">
                  <c:v>2.7257827999654967</c:v>
                </c:pt>
                <c:pt idx="284">
                  <c:v>2.7590382286801596</c:v>
                </c:pt>
                <c:pt idx="285">
                  <c:v>2.7590382286801596</c:v>
                </c:pt>
                <c:pt idx="286">
                  <c:v>2.7590382286801596</c:v>
                </c:pt>
                <c:pt idx="287">
                  <c:v>2.8159281333678847</c:v>
                </c:pt>
                <c:pt idx="288">
                  <c:v>2.8255422103171175</c:v>
                </c:pt>
                <c:pt idx="289">
                  <c:v>2.8698147665014351</c:v>
                </c:pt>
                <c:pt idx="290">
                  <c:v>2.8641285365001745</c:v>
                </c:pt>
                <c:pt idx="291">
                  <c:v>2.7794666898288893</c:v>
                </c:pt>
                <c:pt idx="292">
                  <c:v>2.7794666898288893</c:v>
                </c:pt>
                <c:pt idx="293">
                  <c:v>2.7794666898288893</c:v>
                </c:pt>
                <c:pt idx="294">
                  <c:v>2.7915903341184682</c:v>
                </c:pt>
                <c:pt idx="295">
                  <c:v>2.8598831633097914</c:v>
                </c:pt>
                <c:pt idx="296">
                  <c:v>3.0023702923360553</c:v>
                </c:pt>
                <c:pt idx="297">
                  <c:v>3.0068577457358887</c:v>
                </c:pt>
                <c:pt idx="298">
                  <c:v>2.868169458819402</c:v>
                </c:pt>
                <c:pt idx="299">
                  <c:v>2.868169458819402</c:v>
                </c:pt>
                <c:pt idx="300">
                  <c:v>2.868169458819402</c:v>
                </c:pt>
                <c:pt idx="301">
                  <c:v>2.8141764136839327</c:v>
                </c:pt>
                <c:pt idx="302">
                  <c:v>2.8825811001410435</c:v>
                </c:pt>
                <c:pt idx="303">
                  <c:v>2.9266136162687886</c:v>
                </c:pt>
                <c:pt idx="304">
                  <c:v>2.9455597440168315</c:v>
                </c:pt>
                <c:pt idx="305">
                  <c:v>2.8634167764602543</c:v>
                </c:pt>
                <c:pt idx="306">
                  <c:v>2.8634167764602543</c:v>
                </c:pt>
                <c:pt idx="307">
                  <c:v>2.8634167764602543</c:v>
                </c:pt>
                <c:pt idx="308">
                  <c:v>3.0948623531474659</c:v>
                </c:pt>
                <c:pt idx="309">
                  <c:v>3.0894451251531589</c:v>
                </c:pt>
                <c:pt idx="310">
                  <c:v>3.098739495798319</c:v>
                </c:pt>
                <c:pt idx="311">
                  <c:v>3.1156486534060903</c:v>
                </c:pt>
                <c:pt idx="312">
                  <c:v>3.2998058937709556</c:v>
                </c:pt>
                <c:pt idx="313">
                  <c:v>3.2998058937709556</c:v>
                </c:pt>
                <c:pt idx="314">
                  <c:v>3.2998058937709556</c:v>
                </c:pt>
                <c:pt idx="315">
                  <c:v>3.5303557100829095</c:v>
                </c:pt>
                <c:pt idx="316">
                  <c:v>3.6318540171848697</c:v>
                </c:pt>
                <c:pt idx="317">
                  <c:v>3.6257516802263878</c:v>
                </c:pt>
                <c:pt idx="318">
                  <c:v>4.140914709517924</c:v>
                </c:pt>
                <c:pt idx="319">
                  <c:v>3.7659835347696622</c:v>
                </c:pt>
                <c:pt idx="320">
                  <c:v>3.7659835347696622</c:v>
                </c:pt>
                <c:pt idx="321">
                  <c:v>3.7659835347696622</c:v>
                </c:pt>
                <c:pt idx="322">
                  <c:v>4.0607807178412365</c:v>
                </c:pt>
                <c:pt idx="323">
                  <c:v>4.0897097625329817</c:v>
                </c:pt>
                <c:pt idx="324">
                  <c:v>4.128964244926645</c:v>
                </c:pt>
                <c:pt idx="325">
                  <c:v>4.1202770228806873</c:v>
                </c:pt>
                <c:pt idx="326">
                  <c:v>4.1446208112874787</c:v>
                </c:pt>
                <c:pt idx="327">
                  <c:v>4.1446208112874787</c:v>
                </c:pt>
                <c:pt idx="328">
                  <c:v>4.1446208112874787</c:v>
                </c:pt>
                <c:pt idx="329">
                  <c:v>3.7789157690270176</c:v>
                </c:pt>
                <c:pt idx="330">
                  <c:v>3.7916371367824238</c:v>
                </c:pt>
                <c:pt idx="331">
                  <c:v>3.9591764912898118</c:v>
                </c:pt>
                <c:pt idx="332">
                  <c:v>3.9504872267579669</c:v>
                </c:pt>
                <c:pt idx="333">
                  <c:v>4.0742377375165715</c:v>
                </c:pt>
                <c:pt idx="334">
                  <c:v>4.0742377375165715</c:v>
                </c:pt>
                <c:pt idx="335">
                  <c:v>4.0742377375165715</c:v>
                </c:pt>
                <c:pt idx="336">
                  <c:v>3.8759689922480627</c:v>
                </c:pt>
                <c:pt idx="337">
                  <c:v>3.8787023977433006</c:v>
                </c:pt>
                <c:pt idx="338">
                  <c:v>4.1343441466854722</c:v>
                </c:pt>
                <c:pt idx="339">
                  <c:v>3.9036398804290493</c:v>
                </c:pt>
                <c:pt idx="340">
                  <c:v>3.9644866385372715</c:v>
                </c:pt>
                <c:pt idx="341">
                  <c:v>3.9644866385372715</c:v>
                </c:pt>
                <c:pt idx="342">
                  <c:v>3.9644866385372715</c:v>
                </c:pt>
                <c:pt idx="343">
                  <c:v>3.9982386613826506</c:v>
                </c:pt>
                <c:pt idx="344">
                  <c:v>4.0038889870956345</c:v>
                </c:pt>
                <c:pt idx="345">
                  <c:v>3.9848698099929627</c:v>
                </c:pt>
                <c:pt idx="346">
                  <c:v>3.7936801337910389</c:v>
                </c:pt>
                <c:pt idx="347">
                  <c:v>3.5287874767842933</c:v>
                </c:pt>
                <c:pt idx="348">
                  <c:v>3.5287874767842933</c:v>
                </c:pt>
                <c:pt idx="349">
                  <c:v>3.5287874767842933</c:v>
                </c:pt>
                <c:pt idx="350">
                  <c:v>3.3491979552265114</c:v>
                </c:pt>
                <c:pt idx="351">
                  <c:v>3.3447759880292223</c:v>
                </c:pt>
                <c:pt idx="352">
                  <c:v>3.2</c:v>
                </c:pt>
                <c:pt idx="353">
                  <c:v>3.2331352673890246</c:v>
                </c:pt>
                <c:pt idx="354">
                  <c:v>3.2550365091932787</c:v>
                </c:pt>
                <c:pt idx="355">
                  <c:v>3.2550365091932787</c:v>
                </c:pt>
                <c:pt idx="356">
                  <c:v>3.2550365091932787</c:v>
                </c:pt>
                <c:pt idx="357">
                  <c:v>3.2458987630493903</c:v>
                </c:pt>
                <c:pt idx="358">
                  <c:v>3.2567555672916115</c:v>
                </c:pt>
                <c:pt idx="359">
                  <c:v>3.0129504008457406</c:v>
                </c:pt>
                <c:pt idx="360">
                  <c:v>2.7123982850643102</c:v>
                </c:pt>
                <c:pt idx="361">
                  <c:v>2.8419027632039175</c:v>
                </c:pt>
                <c:pt idx="362">
                  <c:v>2.8419027632039175</c:v>
                </c:pt>
                <c:pt idx="363">
                  <c:v>2.8419027632039175</c:v>
                </c:pt>
                <c:pt idx="364">
                  <c:v>2.8337256953526899</c:v>
                </c:pt>
                <c:pt idx="365">
                  <c:v>2.8991971454058882</c:v>
                </c:pt>
                <c:pt idx="366">
                  <c:v>2.865455827896314</c:v>
                </c:pt>
                <c:pt idx="367">
                  <c:v>2.3876404494382024</c:v>
                </c:pt>
                <c:pt idx="368">
                  <c:v>2.457649433862898</c:v>
                </c:pt>
                <c:pt idx="369">
                  <c:v>2.457649433862898</c:v>
                </c:pt>
                <c:pt idx="370">
                  <c:v>2.457649433862898</c:v>
                </c:pt>
                <c:pt idx="371">
                  <c:v>2.3880076695136832</c:v>
                </c:pt>
                <c:pt idx="372">
                  <c:v>2.5262237762237763</c:v>
                </c:pt>
                <c:pt idx="373">
                  <c:v>2.5301100424573262</c:v>
                </c:pt>
                <c:pt idx="374">
                  <c:v>2.5656635936684644</c:v>
                </c:pt>
                <c:pt idx="375">
                  <c:v>2.5725996337315777</c:v>
                </c:pt>
                <c:pt idx="376">
                  <c:v>2.5725996337315777</c:v>
                </c:pt>
                <c:pt idx="377">
                  <c:v>2.5725996337315777</c:v>
                </c:pt>
                <c:pt idx="378">
                  <c:v>2.9283597699145894</c:v>
                </c:pt>
                <c:pt idx="379">
                  <c:v>3.101454354301735</c:v>
                </c:pt>
                <c:pt idx="380">
                  <c:v>3.1411775028516278</c:v>
                </c:pt>
                <c:pt idx="381">
                  <c:v>3.1417288284335241</c:v>
                </c:pt>
                <c:pt idx="382">
                  <c:v>3.0191004313000613</c:v>
                </c:pt>
                <c:pt idx="383">
                  <c:v>3.0191004313000613</c:v>
                </c:pt>
                <c:pt idx="384">
                  <c:v>3.0191004313000613</c:v>
                </c:pt>
                <c:pt idx="385">
                  <c:v>3.018303414290743</c:v>
                </c:pt>
                <c:pt idx="386">
                  <c:v>3.0198978693431942</c:v>
                </c:pt>
                <c:pt idx="387">
                  <c:v>2.7504393673110723</c:v>
                </c:pt>
                <c:pt idx="388">
                  <c:v>2.7686864219371956</c:v>
                </c:pt>
                <c:pt idx="389">
                  <c:v>2.6901507185418856</c:v>
                </c:pt>
                <c:pt idx="390">
                  <c:v>2.6901507185418856</c:v>
                </c:pt>
                <c:pt idx="391">
                  <c:v>2.6901507185418856</c:v>
                </c:pt>
                <c:pt idx="392">
                  <c:v>2.6677162599492696</c:v>
                </c:pt>
                <c:pt idx="393">
                  <c:v>2.5721784776902887</c:v>
                </c:pt>
                <c:pt idx="394">
                  <c:v>2.6139234991722575</c:v>
                </c:pt>
                <c:pt idx="395">
                  <c:v>2.464173365955959</c:v>
                </c:pt>
                <c:pt idx="396">
                  <c:v>2.3572551073860661</c:v>
                </c:pt>
                <c:pt idx="397">
                  <c:v>2.3572551073860661</c:v>
                </c:pt>
                <c:pt idx="398">
                  <c:v>2.3572551073860661</c:v>
                </c:pt>
                <c:pt idx="399">
                  <c:v>2.2474857892435502</c:v>
                </c:pt>
                <c:pt idx="400">
                  <c:v>2.2257273045916581</c:v>
                </c:pt>
                <c:pt idx="401">
                  <c:v>2.2711267605633805</c:v>
                </c:pt>
                <c:pt idx="402">
                  <c:v>2.3104056437389775</c:v>
                </c:pt>
                <c:pt idx="403">
                  <c:v>2.3481638418079096</c:v>
                </c:pt>
                <c:pt idx="404">
                  <c:v>2.3481638418079096</c:v>
                </c:pt>
                <c:pt idx="405">
                  <c:v>2.3481638418079096</c:v>
                </c:pt>
                <c:pt idx="406">
                  <c:v>2.4478935698447892</c:v>
                </c:pt>
                <c:pt idx="407">
                  <c:v>2.3931472977746377</c:v>
                </c:pt>
                <c:pt idx="408">
                  <c:v>2.3169107856191742</c:v>
                </c:pt>
                <c:pt idx="409">
                  <c:v>2.3099389326489073</c:v>
                </c:pt>
                <c:pt idx="410">
                  <c:v>2.2934561232621977</c:v>
                </c:pt>
                <c:pt idx="411">
                  <c:v>2.2934561232621977</c:v>
                </c:pt>
                <c:pt idx="412">
                  <c:v>2.2934561232621977</c:v>
                </c:pt>
                <c:pt idx="413">
                  <c:v>2.2904138662893523</c:v>
                </c:pt>
                <c:pt idx="414">
                  <c:v>2.3721340388007057</c:v>
                </c:pt>
                <c:pt idx="415">
                  <c:v>2.3731804146449051</c:v>
                </c:pt>
                <c:pt idx="416">
                  <c:v>2.4086818422445737</c:v>
                </c:pt>
                <c:pt idx="417">
                  <c:v>2.4160126972930076</c:v>
                </c:pt>
                <c:pt idx="418">
                  <c:v>2.4160126972930076</c:v>
                </c:pt>
                <c:pt idx="419">
                  <c:v>2.4160126972930076</c:v>
                </c:pt>
                <c:pt idx="420">
                  <c:v>2.500440218348301</c:v>
                </c:pt>
                <c:pt idx="421">
                  <c:v>2.4066754501537111</c:v>
                </c:pt>
                <c:pt idx="422">
                  <c:v>2.542000175916967</c:v>
                </c:pt>
                <c:pt idx="423">
                  <c:v>2.5417766051011434</c:v>
                </c:pt>
                <c:pt idx="424">
                  <c:v>2.8046421663442942</c:v>
                </c:pt>
                <c:pt idx="425">
                  <c:v>2.8046421663442942</c:v>
                </c:pt>
                <c:pt idx="426">
                  <c:v>2.8046421663442942</c:v>
                </c:pt>
                <c:pt idx="427">
                  <c:v>3.7487871570962339</c:v>
                </c:pt>
                <c:pt idx="428">
                  <c:v>2.8126658411462944</c:v>
                </c:pt>
                <c:pt idx="429">
                  <c:v>2.8129146395400264</c:v>
                </c:pt>
                <c:pt idx="430">
                  <c:v>2.5911365260900645</c:v>
                </c:pt>
                <c:pt idx="431">
                  <c:v>2.5805303434774873</c:v>
                </c:pt>
                <c:pt idx="432">
                  <c:v>2.5805303434774873</c:v>
                </c:pt>
                <c:pt idx="433">
                  <c:v>2.5805303434774873</c:v>
                </c:pt>
                <c:pt idx="434">
                  <c:v>2.5429003289766157</c:v>
                </c:pt>
                <c:pt idx="435">
                  <c:v>2.5075314548998757</c:v>
                </c:pt>
                <c:pt idx="436">
                  <c:v>2.5342163355408389</c:v>
                </c:pt>
                <c:pt idx="437">
                  <c:v>2.6101574942488055</c:v>
                </c:pt>
                <c:pt idx="438">
                  <c:v>2.6048565121412808</c:v>
                </c:pt>
                <c:pt idx="439">
                  <c:v>2.6048565121412808</c:v>
                </c:pt>
                <c:pt idx="440">
                  <c:v>2.6048565121412808</c:v>
                </c:pt>
                <c:pt idx="441">
                  <c:v>2.5582215949188427</c:v>
                </c:pt>
                <c:pt idx="442">
                  <c:v>2.5729139131200984</c:v>
                </c:pt>
                <c:pt idx="443">
                  <c:v>2.506353518534747</c:v>
                </c:pt>
                <c:pt idx="444">
                  <c:v>2.5147278642398665</c:v>
                </c:pt>
                <c:pt idx="445">
                  <c:v>2.4308317864403786</c:v>
                </c:pt>
                <c:pt idx="446">
                  <c:v>2.4308317864403786</c:v>
                </c:pt>
                <c:pt idx="447">
                  <c:v>2.4308317864403786</c:v>
                </c:pt>
                <c:pt idx="448">
                  <c:v>2.4047387498894883</c:v>
                </c:pt>
                <c:pt idx="449">
                  <c:v>2.4325284090909092</c:v>
                </c:pt>
                <c:pt idx="450">
                  <c:v>2.3917489108206631</c:v>
                </c:pt>
                <c:pt idx="451">
                  <c:v>2.3975044563279853</c:v>
                </c:pt>
                <c:pt idx="452">
                  <c:v>2.4338058304359458</c:v>
                </c:pt>
                <c:pt idx="453">
                  <c:v>2.4338058304359458</c:v>
                </c:pt>
                <c:pt idx="454">
                  <c:v>2.4338058304359458</c:v>
                </c:pt>
                <c:pt idx="455">
                  <c:v>2.4348911880128434</c:v>
                </c:pt>
                <c:pt idx="456">
                  <c:v>2.4638457418318147</c:v>
                </c:pt>
                <c:pt idx="457">
                  <c:v>2.4390243902439028</c:v>
                </c:pt>
                <c:pt idx="458">
                  <c:v>2.3707664884135471</c:v>
                </c:pt>
                <c:pt idx="459">
                  <c:v>2.3363652577135725</c:v>
                </c:pt>
                <c:pt idx="460">
                  <c:v>2.3363652577135725</c:v>
                </c:pt>
                <c:pt idx="461">
                  <c:v>2.3363652577135725</c:v>
                </c:pt>
                <c:pt idx="462">
                  <c:v>2.4158451016964211</c:v>
                </c:pt>
                <c:pt idx="463">
                  <c:v>2.4065358316312935</c:v>
                </c:pt>
                <c:pt idx="464">
                  <c:v>2.4128448505278102</c:v>
                </c:pt>
                <c:pt idx="465">
                  <c:v>2.4177777777777778</c:v>
                </c:pt>
                <c:pt idx="466">
                  <c:v>2.4336283185840708</c:v>
                </c:pt>
                <c:pt idx="467">
                  <c:v>2.4336283185840708</c:v>
                </c:pt>
                <c:pt idx="468">
                  <c:v>2.4336283185840708</c:v>
                </c:pt>
                <c:pt idx="469">
                  <c:v>2.4321216945255149</c:v>
                </c:pt>
                <c:pt idx="470">
                  <c:v>2.3581560283687946</c:v>
                </c:pt>
                <c:pt idx="471">
                  <c:v>2.2578360191251989</c:v>
                </c:pt>
                <c:pt idx="472">
                  <c:v>2.2620001781102501</c:v>
                </c:pt>
                <c:pt idx="473">
                  <c:v>2.2585808287391074</c:v>
                </c:pt>
                <c:pt idx="474">
                  <c:v>2.2585808287391074</c:v>
                </c:pt>
                <c:pt idx="475">
                  <c:v>2.2585808287391074</c:v>
                </c:pt>
                <c:pt idx="476">
                  <c:v>2.3189693469569082</c:v>
                </c:pt>
                <c:pt idx="477">
                  <c:v>2.2538975501113585</c:v>
                </c:pt>
                <c:pt idx="478">
                  <c:v>2.268651362984218</c:v>
                </c:pt>
                <c:pt idx="479">
                  <c:v>2.2821203953279428</c:v>
                </c:pt>
                <c:pt idx="480">
                  <c:v>2.3143164693218514</c:v>
                </c:pt>
                <c:pt idx="481">
                  <c:v>2.3143164693218514</c:v>
                </c:pt>
                <c:pt idx="482">
                  <c:v>2.3143164693218514</c:v>
                </c:pt>
                <c:pt idx="483">
                  <c:v>2.3066607063030844</c:v>
                </c:pt>
                <c:pt idx="484">
                  <c:v>2.3094070441373162</c:v>
                </c:pt>
                <c:pt idx="485">
                  <c:v>2.3137395033053423</c:v>
                </c:pt>
                <c:pt idx="486">
                  <c:v>2.3532569792412312</c:v>
                </c:pt>
                <c:pt idx="487">
                  <c:v>2.3124999999999996</c:v>
                </c:pt>
                <c:pt idx="488">
                  <c:v>2.3124999999999996</c:v>
                </c:pt>
                <c:pt idx="489">
                  <c:v>2.3124999999999996</c:v>
                </c:pt>
                <c:pt idx="490">
                  <c:v>2.2684647673483971</c:v>
                </c:pt>
                <c:pt idx="491">
                  <c:v>2.2698838248436104</c:v>
                </c:pt>
                <c:pt idx="492">
                  <c:v>2.3590385130908769</c:v>
                </c:pt>
                <c:pt idx="493">
                  <c:v>2.3351158645276291</c:v>
                </c:pt>
                <c:pt idx="494">
                  <c:v>2.3502181073622364</c:v>
                </c:pt>
                <c:pt idx="495">
                  <c:v>2.3502181073622364</c:v>
                </c:pt>
                <c:pt idx="496">
                  <c:v>2.3502181073622364</c:v>
                </c:pt>
                <c:pt idx="497">
                  <c:v>2.4146841308028155</c:v>
                </c:pt>
                <c:pt idx="498">
                  <c:v>2.4100687315897527</c:v>
                </c:pt>
                <c:pt idx="499">
                  <c:v>2.401785714285714</c:v>
                </c:pt>
                <c:pt idx="500">
                  <c:v>2.3451485857500898</c:v>
                </c:pt>
                <c:pt idx="501">
                  <c:v>2.3395482251703119</c:v>
                </c:pt>
                <c:pt idx="502">
                  <c:v>2.3395482251703119</c:v>
                </c:pt>
                <c:pt idx="503">
                  <c:v>2.3395482251703119</c:v>
                </c:pt>
                <c:pt idx="504">
                  <c:v>2.4171888988361681</c:v>
                </c:pt>
                <c:pt idx="505">
                  <c:v>2.4466750313676289</c:v>
                </c:pt>
                <c:pt idx="506">
                  <c:v>2.4479913916786229</c:v>
                </c:pt>
                <c:pt idx="507">
                  <c:v>2.2898032200357781</c:v>
                </c:pt>
                <c:pt idx="508">
                  <c:v>2.3210141046241741</c:v>
                </c:pt>
                <c:pt idx="509">
                  <c:v>2.3210141046241741</c:v>
                </c:pt>
                <c:pt idx="510">
                  <c:v>2.3210141046241741</c:v>
                </c:pt>
                <c:pt idx="511">
                  <c:v>2.3222579492675957</c:v>
                </c:pt>
                <c:pt idx="512">
                  <c:v>2.3745519713261647</c:v>
                </c:pt>
                <c:pt idx="513">
                  <c:v>2.4171084553868272</c:v>
                </c:pt>
                <c:pt idx="514">
                  <c:v>2.4168912848158133</c:v>
                </c:pt>
                <c:pt idx="515">
                  <c:v>2.3193337512313064</c:v>
                </c:pt>
                <c:pt idx="516">
                  <c:v>2.3193337512313064</c:v>
                </c:pt>
                <c:pt idx="517">
                  <c:v>2.3193337512313064</c:v>
                </c:pt>
                <c:pt idx="518">
                  <c:v>2.2241992882562274</c:v>
                </c:pt>
                <c:pt idx="519">
                  <c:v>2.1775842147364681</c:v>
                </c:pt>
                <c:pt idx="520">
                  <c:v>2.1837953471788931</c:v>
                </c:pt>
                <c:pt idx="521">
                  <c:v>2.1287919105907398</c:v>
                </c:pt>
                <c:pt idx="522">
                  <c:v>2.1445591739475778</c:v>
                </c:pt>
                <c:pt idx="523">
                  <c:v>2.1445591739475778</c:v>
                </c:pt>
                <c:pt idx="524">
                  <c:v>2.1445591739475778</c:v>
                </c:pt>
                <c:pt idx="525">
                  <c:v>2.1393210749646392</c:v>
                </c:pt>
                <c:pt idx="526">
                  <c:v>2.127283961514697</c:v>
                </c:pt>
                <c:pt idx="527">
                  <c:v>2.1529192876760876</c:v>
                </c:pt>
                <c:pt idx="528">
                  <c:v>2.1552106430155211</c:v>
                </c:pt>
                <c:pt idx="529">
                  <c:v>2.1147497100026769</c:v>
                </c:pt>
                <c:pt idx="530">
                  <c:v>2.1147497100026769</c:v>
                </c:pt>
                <c:pt idx="531">
                  <c:v>2.1147497100026769</c:v>
                </c:pt>
                <c:pt idx="532">
                  <c:v>2.1930997592939292</c:v>
                </c:pt>
                <c:pt idx="533">
                  <c:v>2.1803234742203554</c:v>
                </c:pt>
                <c:pt idx="534">
                  <c:v>2.1650035637918745</c:v>
                </c:pt>
                <c:pt idx="535">
                  <c:v>2.1078735275883447</c:v>
                </c:pt>
                <c:pt idx="536">
                  <c:v>1.9971845856061938</c:v>
                </c:pt>
                <c:pt idx="537">
                  <c:v>1.9971845856061938</c:v>
                </c:pt>
                <c:pt idx="538">
                  <c:v>1.9971845856061938</c:v>
                </c:pt>
                <c:pt idx="539">
                  <c:v>2.0270270270270272</c:v>
                </c:pt>
                <c:pt idx="540">
                  <c:v>2.0325560932688078</c:v>
                </c:pt>
                <c:pt idx="541">
                  <c:v>2.0584095707248413</c:v>
                </c:pt>
                <c:pt idx="542">
                  <c:v>2.0408163265306118</c:v>
                </c:pt>
                <c:pt idx="543">
                  <c:v>2.1287825475017592</c:v>
                </c:pt>
                <c:pt idx="544">
                  <c:v>2.1287825475017592</c:v>
                </c:pt>
                <c:pt idx="545">
                  <c:v>2.1287825475017592</c:v>
                </c:pt>
                <c:pt idx="546">
                  <c:v>2.0646876384581301</c:v>
                </c:pt>
                <c:pt idx="547">
                  <c:v>2.0384649472657976</c:v>
                </c:pt>
                <c:pt idx="548">
                  <c:v>2.0306819189500755</c:v>
                </c:pt>
                <c:pt idx="549">
                  <c:v>2.0294221907125132</c:v>
                </c:pt>
                <c:pt idx="550">
                  <c:v>2.0402708481824661</c:v>
                </c:pt>
                <c:pt idx="551">
                  <c:v>2.0402708481824661</c:v>
                </c:pt>
                <c:pt idx="552">
                  <c:v>2.0402708481824661</c:v>
                </c:pt>
                <c:pt idx="553">
                  <c:v>2.1312644908150529</c:v>
                </c:pt>
                <c:pt idx="554">
                  <c:v>2.1506335891486703</c:v>
                </c:pt>
                <c:pt idx="555">
                  <c:v>2.2135300915636948</c:v>
                </c:pt>
                <c:pt idx="556">
                  <c:v>2.2573764664059723</c:v>
                </c:pt>
                <c:pt idx="557">
                  <c:v>2.2539710710799539</c:v>
                </c:pt>
                <c:pt idx="558">
                  <c:v>2.2539710710799539</c:v>
                </c:pt>
                <c:pt idx="559">
                  <c:v>2.2539710710799539</c:v>
                </c:pt>
                <c:pt idx="560">
                  <c:v>2.2474904503864264</c:v>
                </c:pt>
                <c:pt idx="561">
                  <c:v>2.2571148184494603</c:v>
                </c:pt>
                <c:pt idx="562">
                  <c:v>2.1741067450770735</c:v>
                </c:pt>
                <c:pt idx="563">
                  <c:v>2.1108647450110865</c:v>
                </c:pt>
                <c:pt idx="564">
                  <c:v>2.0499108734402847</c:v>
                </c:pt>
                <c:pt idx="565">
                  <c:v>2.0499108734402847</c:v>
                </c:pt>
                <c:pt idx="566">
                  <c:v>2.0499108734402847</c:v>
                </c:pt>
                <c:pt idx="567">
                  <c:v>2.0788722341184869</c:v>
                </c:pt>
                <c:pt idx="568">
                  <c:v>2.098466505246166</c:v>
                </c:pt>
                <c:pt idx="569">
                  <c:v>2.0917497082323373</c:v>
                </c:pt>
                <c:pt idx="570">
                  <c:v>2.0278151637505606</c:v>
                </c:pt>
                <c:pt idx="571">
                  <c:v>2.0044943820224717</c:v>
                </c:pt>
                <c:pt idx="572">
                  <c:v>2.0044943820224717</c:v>
                </c:pt>
                <c:pt idx="573">
                  <c:v>2.0044943820224717</c:v>
                </c:pt>
                <c:pt idx="574">
                  <c:v>2.0010768126346012</c:v>
                </c:pt>
                <c:pt idx="575">
                  <c:v>1.9904958307181926</c:v>
                </c:pt>
                <c:pt idx="576">
                  <c:v>2.0588766480043343</c:v>
                </c:pt>
                <c:pt idx="577">
                  <c:v>2.1293873499954885</c:v>
                </c:pt>
                <c:pt idx="578">
                  <c:v>1.9087062213018817</c:v>
                </c:pt>
                <c:pt idx="579">
                  <c:v>1.9087062213018817</c:v>
                </c:pt>
                <c:pt idx="580">
                  <c:v>1.9087062213018817</c:v>
                </c:pt>
                <c:pt idx="581">
                  <c:v>1.8032494197464737</c:v>
                </c:pt>
                <c:pt idx="582">
                  <c:v>1.9199857117342383</c:v>
                </c:pt>
                <c:pt idx="583">
                  <c:v>1.9469500759131912</c:v>
                </c:pt>
                <c:pt idx="584">
                  <c:v>1.90552871712292</c:v>
                </c:pt>
                <c:pt idx="585">
                  <c:v>1.8664047151277012</c:v>
                </c:pt>
                <c:pt idx="586">
                  <c:v>1.8664047151277012</c:v>
                </c:pt>
                <c:pt idx="587">
                  <c:v>1.8664047151277012</c:v>
                </c:pt>
                <c:pt idx="588">
                  <c:v>1.9711023902961113</c:v>
                </c:pt>
                <c:pt idx="589">
                  <c:v>2.0055510788790403</c:v>
                </c:pt>
                <c:pt idx="590">
                  <c:v>1.99317651283893</c:v>
                </c:pt>
                <c:pt idx="591">
                  <c:v>1.9719070772555374</c:v>
                </c:pt>
                <c:pt idx="592">
                  <c:v>1.9839480566326992</c:v>
                </c:pt>
                <c:pt idx="593">
                  <c:v>1.9839480566326992</c:v>
                </c:pt>
                <c:pt idx="594">
                  <c:v>1.9839480566326992</c:v>
                </c:pt>
                <c:pt idx="595">
                  <c:v>2.0404478150957024</c:v>
                </c:pt>
                <c:pt idx="596">
                  <c:v>2.1173078655734749</c:v>
                </c:pt>
                <c:pt idx="597">
                  <c:v>2.0842732112243976</c:v>
                </c:pt>
                <c:pt idx="598">
                  <c:v>2.0581332370463983</c:v>
                </c:pt>
                <c:pt idx="599">
                  <c:v>1.9292893036611627</c:v>
                </c:pt>
                <c:pt idx="600">
                  <c:v>1.9292893036611627</c:v>
                </c:pt>
                <c:pt idx="601">
                  <c:v>1.9292893036611627</c:v>
                </c:pt>
                <c:pt idx="602">
                  <c:v>2.0090090090090089</c:v>
                </c:pt>
                <c:pt idx="603">
                  <c:v>2.0198376916140668</c:v>
                </c:pt>
                <c:pt idx="604">
                  <c:v>2.0222081791098678</c:v>
                </c:pt>
                <c:pt idx="605">
                  <c:v>2.1347806422433289</c:v>
                </c:pt>
                <c:pt idx="606">
                  <c:v>2.1203021203021204</c:v>
                </c:pt>
                <c:pt idx="607">
                  <c:v>2.1203021203021204</c:v>
                </c:pt>
                <c:pt idx="608">
                  <c:v>2.1203021203021204</c:v>
                </c:pt>
                <c:pt idx="609">
                  <c:v>2.1247492248768922</c:v>
                </c:pt>
                <c:pt idx="610">
                  <c:v>2.178271965001823</c:v>
                </c:pt>
                <c:pt idx="611">
                  <c:v>2.2478020484002537</c:v>
                </c:pt>
                <c:pt idx="612">
                  <c:v>2.2568657663373517</c:v>
                </c:pt>
                <c:pt idx="613">
                  <c:v>2.2580937698376715</c:v>
                </c:pt>
                <c:pt idx="614">
                  <c:v>2.2580937698376715</c:v>
                </c:pt>
                <c:pt idx="615">
                  <c:v>2.2580937698376715</c:v>
                </c:pt>
                <c:pt idx="616">
                  <c:v>2.3990584827086727</c:v>
                </c:pt>
                <c:pt idx="617">
                  <c:v>2.4178212442271123</c:v>
                </c:pt>
                <c:pt idx="618">
                  <c:v>2.3889544917794532</c:v>
                </c:pt>
                <c:pt idx="619">
                  <c:v>2.3686827592441912</c:v>
                </c:pt>
                <c:pt idx="620">
                  <c:v>2.3570848008669731</c:v>
                </c:pt>
                <c:pt idx="621">
                  <c:v>2.3570848008669731</c:v>
                </c:pt>
                <c:pt idx="622">
                  <c:v>2.3570848008669731</c:v>
                </c:pt>
                <c:pt idx="623">
                  <c:v>2.5</c:v>
                </c:pt>
                <c:pt idx="624">
                  <c:v>2.4388040827386868</c:v>
                </c:pt>
                <c:pt idx="625">
                  <c:v>2.4662254057484811</c:v>
                </c:pt>
                <c:pt idx="626">
                  <c:v>2.4003623188405796</c:v>
                </c:pt>
                <c:pt idx="627">
                  <c:v>2.1239901969683217</c:v>
                </c:pt>
                <c:pt idx="628">
                  <c:v>2.1239901969683217</c:v>
                </c:pt>
                <c:pt idx="629">
                  <c:v>2.1239901969683217</c:v>
                </c:pt>
                <c:pt idx="630">
                  <c:v>2.3200800655081428</c:v>
                </c:pt>
                <c:pt idx="631">
                  <c:v>2.3143946269740425</c:v>
                </c:pt>
                <c:pt idx="632">
                  <c:v>2.3215428205831277</c:v>
                </c:pt>
                <c:pt idx="633">
                  <c:v>2.3532643530812196</c:v>
                </c:pt>
                <c:pt idx="634">
                  <c:v>2.2033278478698115</c:v>
                </c:pt>
                <c:pt idx="635">
                  <c:v>2.2033278478698115</c:v>
                </c:pt>
                <c:pt idx="636">
                  <c:v>2.2033278478698115</c:v>
                </c:pt>
                <c:pt idx="637">
                  <c:v>2.1747109561387408</c:v>
                </c:pt>
                <c:pt idx="638">
                  <c:v>2.1591948764867337</c:v>
                </c:pt>
                <c:pt idx="639">
                  <c:v>2.1536776784084686</c:v>
                </c:pt>
                <c:pt idx="640">
                  <c:v>2.1068952936884346</c:v>
                </c:pt>
                <c:pt idx="641">
                  <c:v>2.049927113702624</c:v>
                </c:pt>
                <c:pt idx="642">
                  <c:v>2.049927113702624</c:v>
                </c:pt>
                <c:pt idx="643">
                  <c:v>2.049927113702624</c:v>
                </c:pt>
                <c:pt idx="644">
                  <c:v>2.1513217866909753</c:v>
                </c:pt>
                <c:pt idx="645">
                  <c:v>2.0905605258353113</c:v>
                </c:pt>
                <c:pt idx="646">
                  <c:v>2.0603519008113773</c:v>
                </c:pt>
                <c:pt idx="647">
                  <c:v>2.0537986186841146</c:v>
                </c:pt>
                <c:pt idx="648">
                  <c:v>1.9293478260869563</c:v>
                </c:pt>
                <c:pt idx="649">
                  <c:v>1.9293478260869563</c:v>
                </c:pt>
                <c:pt idx="650">
                  <c:v>1.9293478260869563</c:v>
                </c:pt>
                <c:pt idx="651">
                  <c:v>1.9314472252448311</c:v>
                </c:pt>
                <c:pt idx="652">
                  <c:v>2.0759677273139334</c:v>
                </c:pt>
                <c:pt idx="653">
                  <c:v>2.2041553748870824</c:v>
                </c:pt>
                <c:pt idx="654">
                  <c:v>2.0589821974465021</c:v>
                </c:pt>
                <c:pt idx="655">
                  <c:v>1.8622974303876803</c:v>
                </c:pt>
                <c:pt idx="656">
                  <c:v>1.8622974303876803</c:v>
                </c:pt>
                <c:pt idx="657">
                  <c:v>1.8622974303876803</c:v>
                </c:pt>
                <c:pt idx="658">
                  <c:v>1.9106566200215285</c:v>
                </c:pt>
                <c:pt idx="659">
                  <c:v>1.9866954332973752</c:v>
                </c:pt>
                <c:pt idx="660">
                  <c:v>2.1026147901877974</c:v>
                </c:pt>
                <c:pt idx="661">
                  <c:v>2.098342939481268</c:v>
                </c:pt>
                <c:pt idx="662">
                  <c:v>2.0400794367214297</c:v>
                </c:pt>
                <c:pt idx="663">
                  <c:v>2.0400794367214297</c:v>
                </c:pt>
                <c:pt idx="664">
                  <c:v>2.0400794367214297</c:v>
                </c:pt>
                <c:pt idx="665">
                  <c:v>2.2436475040547852</c:v>
                </c:pt>
                <c:pt idx="666">
                  <c:v>2.3492349234923493</c:v>
                </c:pt>
                <c:pt idx="667">
                  <c:v>2.4309293146752782</c:v>
                </c:pt>
                <c:pt idx="668">
                  <c:v>2.4484304932735426</c:v>
                </c:pt>
                <c:pt idx="669">
                  <c:v>2.2749664128974474</c:v>
                </c:pt>
                <c:pt idx="670">
                  <c:v>2.2749664128974474</c:v>
                </c:pt>
                <c:pt idx="671">
                  <c:v>2.2749664128974474</c:v>
                </c:pt>
                <c:pt idx="672">
                  <c:v>2.4896638504404098</c:v>
                </c:pt>
                <c:pt idx="673">
                  <c:v>2.5013545241105293</c:v>
                </c:pt>
                <c:pt idx="674">
                  <c:v>2.5485765928603703</c:v>
                </c:pt>
                <c:pt idx="675">
                  <c:v>2.5703683591275226</c:v>
                </c:pt>
                <c:pt idx="676">
                  <c:v>2.6053013798111837</c:v>
                </c:pt>
                <c:pt idx="677">
                  <c:v>2.6053013798111837</c:v>
                </c:pt>
                <c:pt idx="678">
                  <c:v>2.6053013798111837</c:v>
                </c:pt>
                <c:pt idx="679">
                  <c:v>2.6015228426395942</c:v>
                </c:pt>
                <c:pt idx="680">
                  <c:v>2.4711547197238124</c:v>
                </c:pt>
                <c:pt idx="681">
                  <c:v>2.4168635289841904</c:v>
                </c:pt>
                <c:pt idx="682">
                  <c:v>2.4317212594138464</c:v>
                </c:pt>
                <c:pt idx="683">
                  <c:v>2.4434389140271495</c:v>
                </c:pt>
                <c:pt idx="684">
                  <c:v>2.4434389140271495</c:v>
                </c:pt>
                <c:pt idx="685">
                  <c:v>2.4434389140271495</c:v>
                </c:pt>
                <c:pt idx="686">
                  <c:v>2.3848238482384825</c:v>
                </c:pt>
                <c:pt idx="687">
                  <c:v>2.2838057411085035</c:v>
                </c:pt>
                <c:pt idx="688">
                  <c:v>2.3121387283236996</c:v>
                </c:pt>
                <c:pt idx="689">
                  <c:v>2.2881432576648275</c:v>
                </c:pt>
                <c:pt idx="690">
                  <c:v>2.3770640537107601</c:v>
                </c:pt>
                <c:pt idx="691">
                  <c:v>2.3770640537107601</c:v>
                </c:pt>
                <c:pt idx="692">
                  <c:v>2.3770640537107601</c:v>
                </c:pt>
                <c:pt idx="693">
                  <c:v>2.2791246708435486</c:v>
                </c:pt>
                <c:pt idx="694">
                  <c:v>2.2780903975313125</c:v>
                </c:pt>
                <c:pt idx="695">
                  <c:v>2.2367703218767048</c:v>
                </c:pt>
                <c:pt idx="696">
                  <c:v>2.234941400926683</c:v>
                </c:pt>
                <c:pt idx="697">
                  <c:v>2.233318202451203</c:v>
                </c:pt>
                <c:pt idx="698">
                  <c:v>2.233318202451203</c:v>
                </c:pt>
                <c:pt idx="699">
                  <c:v>2.233318202451203</c:v>
                </c:pt>
                <c:pt idx="700">
                  <c:v>2.0673467545364272</c:v>
                </c:pt>
                <c:pt idx="701">
                  <c:v>2.1839184189152601</c:v>
                </c:pt>
                <c:pt idx="702">
                  <c:v>2.1939328277356451</c:v>
                </c:pt>
                <c:pt idx="703">
                  <c:v>2.179787425689065</c:v>
                </c:pt>
                <c:pt idx="704">
                  <c:v>2.0891742787374517</c:v>
                </c:pt>
                <c:pt idx="705">
                  <c:v>2.0891742787374517</c:v>
                </c:pt>
                <c:pt idx="706">
                  <c:v>2.0891742787374517</c:v>
                </c:pt>
                <c:pt idx="707">
                  <c:v>1.9616705839811968</c:v>
                </c:pt>
                <c:pt idx="708">
                  <c:v>1.9653804543815365</c:v>
                </c:pt>
                <c:pt idx="709">
                  <c:v>2.0488856937455067</c:v>
                </c:pt>
                <c:pt idx="710">
                  <c:v>2.0488856937455067</c:v>
                </c:pt>
                <c:pt idx="711">
                  <c:v>2.0505441136792872</c:v>
                </c:pt>
                <c:pt idx="712">
                  <c:v>2.0505441136792872</c:v>
                </c:pt>
                <c:pt idx="713">
                  <c:v>2.0505441136792872</c:v>
                </c:pt>
                <c:pt idx="714">
                  <c:v>2.1001615508885294</c:v>
                </c:pt>
                <c:pt idx="715">
                  <c:v>2.0629652883666694</c:v>
                </c:pt>
                <c:pt idx="716">
                  <c:v>2.0340203402034018</c:v>
                </c:pt>
                <c:pt idx="717">
                  <c:v>1.9874100719424459</c:v>
                </c:pt>
                <c:pt idx="718">
                  <c:v>2.0491063368839142</c:v>
                </c:pt>
                <c:pt idx="719">
                  <c:v>2.0491063368839142</c:v>
                </c:pt>
                <c:pt idx="720">
                  <c:v>2.0491063368839142</c:v>
                </c:pt>
                <c:pt idx="721">
                  <c:v>1.9574237777376871</c:v>
                </c:pt>
                <c:pt idx="722">
                  <c:v>1.903129791647876</c:v>
                </c:pt>
                <c:pt idx="723">
                  <c:v>1.902614968440036</c:v>
                </c:pt>
                <c:pt idx="724">
                  <c:v>1.8835616438356164</c:v>
                </c:pt>
                <c:pt idx="725">
                  <c:v>1.5659955257270695</c:v>
                </c:pt>
                <c:pt idx="726">
                  <c:v>1.5659955257270695</c:v>
                </c:pt>
                <c:pt idx="727">
                  <c:v>1.5659955257270695</c:v>
                </c:pt>
                <c:pt idx="728">
                  <c:v>1.8397785121014558</c:v>
                </c:pt>
                <c:pt idx="729">
                  <c:v>1.8644067796610169</c:v>
                </c:pt>
                <c:pt idx="730">
                  <c:v>1.711431378971503</c:v>
                </c:pt>
                <c:pt idx="731">
                  <c:v>1.8352730528200536</c:v>
                </c:pt>
                <c:pt idx="732">
                  <c:v>1.8462089980283207</c:v>
                </c:pt>
                <c:pt idx="733">
                  <c:v>1.8462089980283207</c:v>
                </c:pt>
                <c:pt idx="734">
                  <c:v>1.8462089980283207</c:v>
                </c:pt>
                <c:pt idx="735">
                  <c:v>1.876172607879925</c:v>
                </c:pt>
                <c:pt idx="736">
                  <c:v>1.94601381042059</c:v>
                </c:pt>
                <c:pt idx="737">
                  <c:v>1.8823741331171753</c:v>
                </c:pt>
                <c:pt idx="738">
                  <c:v>1.8460153084196305</c:v>
                </c:pt>
                <c:pt idx="739">
                  <c:v>1.8435251798561147</c:v>
                </c:pt>
                <c:pt idx="740">
                  <c:v>1.8435251798561147</c:v>
                </c:pt>
                <c:pt idx="741">
                  <c:v>1.8435251798561147</c:v>
                </c:pt>
                <c:pt idx="742">
                  <c:v>1.8234078864636665</c:v>
                </c:pt>
                <c:pt idx="743">
                  <c:v>1.9322369012312393</c:v>
                </c:pt>
                <c:pt idx="744">
                  <c:v>1.8028522737465242</c:v>
                </c:pt>
                <c:pt idx="745">
                  <c:v>1.8500224517287833</c:v>
                </c:pt>
                <c:pt idx="746">
                  <c:v>1.8668831168831168</c:v>
                </c:pt>
                <c:pt idx="747">
                  <c:v>1.8668831168831168</c:v>
                </c:pt>
                <c:pt idx="748">
                  <c:v>1.8668831168831168</c:v>
                </c:pt>
                <c:pt idx="749">
                  <c:v>1.8658734451054624</c:v>
                </c:pt>
                <c:pt idx="750">
                  <c:v>1.7866811044937736</c:v>
                </c:pt>
                <c:pt idx="751">
                  <c:v>1.7040843927508793</c:v>
                </c:pt>
                <c:pt idx="752">
                  <c:v>1.7643865363735072</c:v>
                </c:pt>
                <c:pt idx="753">
                  <c:v>1.7327406332214459</c:v>
                </c:pt>
                <c:pt idx="754">
                  <c:v>1.7327406332214459</c:v>
                </c:pt>
                <c:pt idx="755">
                  <c:v>1.7327406332214459</c:v>
                </c:pt>
                <c:pt idx="756">
                  <c:v>1.8427741466957153</c:v>
                </c:pt>
                <c:pt idx="757">
                  <c:v>1.7785843920145188</c:v>
                </c:pt>
                <c:pt idx="758">
                  <c:v>1.7531110909256062</c:v>
                </c:pt>
                <c:pt idx="759">
                  <c:v>1.7588395285584768</c:v>
                </c:pt>
                <c:pt idx="760">
                  <c:v>1.7218065446678086</c:v>
                </c:pt>
                <c:pt idx="761">
                  <c:v>1.7218065446678086</c:v>
                </c:pt>
                <c:pt idx="762">
                  <c:v>1.7218065446678086</c:v>
                </c:pt>
                <c:pt idx="763">
                  <c:v>1.7182130584192441</c:v>
                </c:pt>
                <c:pt idx="764">
                  <c:v>1.7116464408621626</c:v>
                </c:pt>
                <c:pt idx="765">
                  <c:v>1.7186505410566522</c:v>
                </c:pt>
                <c:pt idx="766">
                  <c:v>1.6939890710382512</c:v>
                </c:pt>
                <c:pt idx="767">
                  <c:v>1.7636845471991223</c:v>
                </c:pt>
                <c:pt idx="768">
                  <c:v>1.7636845471991223</c:v>
                </c:pt>
                <c:pt idx="769">
                  <c:v>1.7636845471991223</c:v>
                </c:pt>
                <c:pt idx="770">
                  <c:v>1.6958474653955451</c:v>
                </c:pt>
                <c:pt idx="771">
                  <c:v>1.6950705515851205</c:v>
                </c:pt>
                <c:pt idx="772">
                  <c:v>1.7569680802134118</c:v>
                </c:pt>
                <c:pt idx="773">
                  <c:v>1.7988929889298892</c:v>
                </c:pt>
                <c:pt idx="774">
                  <c:v>1.7820867959372115</c:v>
                </c:pt>
                <c:pt idx="775">
                  <c:v>1.7820867959372115</c:v>
                </c:pt>
                <c:pt idx="776">
                  <c:v>1.7820867959372115</c:v>
                </c:pt>
                <c:pt idx="777">
                  <c:v>1.7814288351486063</c:v>
                </c:pt>
                <c:pt idx="778">
                  <c:v>1.8904642757853769</c:v>
                </c:pt>
                <c:pt idx="779">
                  <c:v>1.860422065901518</c:v>
                </c:pt>
                <c:pt idx="780">
                  <c:v>1.8362236854307705</c:v>
                </c:pt>
                <c:pt idx="781">
                  <c:v>1.8076178179470626</c:v>
                </c:pt>
                <c:pt idx="782">
                  <c:v>1.8076178179470626</c:v>
                </c:pt>
                <c:pt idx="783">
                  <c:v>1.8076178179470626</c:v>
                </c:pt>
                <c:pt idx="784">
                  <c:v>1.7876889052709179</c:v>
                </c:pt>
                <c:pt idx="785">
                  <c:v>1.7740601158194684</c:v>
                </c:pt>
                <c:pt idx="786">
                  <c:v>1.801636179795937</c:v>
                </c:pt>
                <c:pt idx="787">
                  <c:v>1.6184760865611929</c:v>
                </c:pt>
                <c:pt idx="788">
                  <c:v>1.6235827664399092</c:v>
                </c:pt>
                <c:pt idx="789">
                  <c:v>1.6235827664399092</c:v>
                </c:pt>
                <c:pt idx="790">
                  <c:v>1.6235827664399092</c:v>
                </c:pt>
                <c:pt idx="791">
                  <c:v>1.5720445562342795</c:v>
                </c:pt>
                <c:pt idx="792">
                  <c:v>1.5934115119505863</c:v>
                </c:pt>
                <c:pt idx="793">
                  <c:v>1.6436141548410277</c:v>
                </c:pt>
                <c:pt idx="794">
                  <c:v>1.6816442744016373</c:v>
                </c:pt>
                <c:pt idx="795">
                  <c:v>1.5595923792645103</c:v>
                </c:pt>
                <c:pt idx="796">
                  <c:v>1.5595923792645103</c:v>
                </c:pt>
                <c:pt idx="797">
                  <c:v>1.5595923792645103</c:v>
                </c:pt>
                <c:pt idx="798">
                  <c:v>1.5200489211147024</c:v>
                </c:pt>
                <c:pt idx="799">
                  <c:v>1.6934125365723913</c:v>
                </c:pt>
                <c:pt idx="800">
                  <c:v>1.7395935031507941</c:v>
                </c:pt>
                <c:pt idx="801">
                  <c:v>1.6274702673701154</c:v>
                </c:pt>
                <c:pt idx="802">
                  <c:v>1.7469608284556504</c:v>
                </c:pt>
                <c:pt idx="803">
                  <c:v>1.7469608284556504</c:v>
                </c:pt>
                <c:pt idx="804">
                  <c:v>1.7469608284556504</c:v>
                </c:pt>
                <c:pt idx="805">
                  <c:v>1.6903675878722833</c:v>
                </c:pt>
                <c:pt idx="806">
                  <c:v>1.7188068388504911</c:v>
                </c:pt>
                <c:pt idx="807">
                  <c:v>1.5852652799413545</c:v>
                </c:pt>
                <c:pt idx="808">
                  <c:v>1.5715622076707203</c:v>
                </c:pt>
                <c:pt idx="809">
                  <c:v>1.6457826818776886</c:v>
                </c:pt>
                <c:pt idx="810">
                  <c:v>1.6457826818776886</c:v>
                </c:pt>
                <c:pt idx="811">
                  <c:v>1.6457826818776886</c:v>
                </c:pt>
                <c:pt idx="812">
                  <c:v>1.5856729782669525</c:v>
                </c:pt>
                <c:pt idx="813">
                  <c:v>1.6037823305831094</c:v>
                </c:pt>
                <c:pt idx="814">
                  <c:v>1.6544117647058822</c:v>
                </c:pt>
                <c:pt idx="815">
                  <c:v>1.5687341313021399</c:v>
                </c:pt>
                <c:pt idx="816">
                  <c:v>1.5260323159784559</c:v>
                </c:pt>
                <c:pt idx="817">
                  <c:v>1.5260323159784559</c:v>
                </c:pt>
                <c:pt idx="818">
                  <c:v>1.5260323159784559</c:v>
                </c:pt>
                <c:pt idx="819">
                  <c:v>1.4937533948940791</c:v>
                </c:pt>
                <c:pt idx="820">
                  <c:v>1.5504578837609939</c:v>
                </c:pt>
                <c:pt idx="821">
                  <c:v>1.5416894727239556</c:v>
                </c:pt>
                <c:pt idx="822">
                  <c:v>1.4277818717759765</c:v>
                </c:pt>
                <c:pt idx="823">
                  <c:v>1.3878608438193931</c:v>
                </c:pt>
                <c:pt idx="824">
                  <c:v>1.3878608438193931</c:v>
                </c:pt>
                <c:pt idx="825">
                  <c:v>1.3878608438193931</c:v>
                </c:pt>
                <c:pt idx="826">
                  <c:v>1.5197850060235378</c:v>
                </c:pt>
                <c:pt idx="827">
                  <c:v>1.6805950959684086</c:v>
                </c:pt>
                <c:pt idx="828">
                  <c:v>1.7133382461311717</c:v>
                </c:pt>
                <c:pt idx="829">
                  <c:v>1.5923858332570697</c:v>
                </c:pt>
                <c:pt idx="830">
                  <c:v>1.5912208504801097</c:v>
                </c:pt>
                <c:pt idx="831">
                  <c:v>1.5912208504801097</c:v>
                </c:pt>
                <c:pt idx="832">
                  <c:v>1.5912208504801097</c:v>
                </c:pt>
                <c:pt idx="833">
                  <c:v>1.7043892605149824</c:v>
                </c:pt>
                <c:pt idx="834">
                  <c:v>1.6030603880134802</c:v>
                </c:pt>
                <c:pt idx="835">
                  <c:v>1.5402952232511231</c:v>
                </c:pt>
                <c:pt idx="836">
                  <c:v>1.4674665436086758</c:v>
                </c:pt>
                <c:pt idx="837">
                  <c:v>1.5722692166237588</c:v>
                </c:pt>
                <c:pt idx="838">
                  <c:v>1.5722692166237588</c:v>
                </c:pt>
                <c:pt idx="839">
                  <c:v>1.5722692166237588</c:v>
                </c:pt>
                <c:pt idx="840">
                  <c:v>1.6387405634321488</c:v>
                </c:pt>
                <c:pt idx="841">
                  <c:v>1.7686072218128226</c:v>
                </c:pt>
                <c:pt idx="842">
                  <c:v>1.7556828682313803</c:v>
                </c:pt>
                <c:pt idx="843">
                  <c:v>1.7260579064587975</c:v>
                </c:pt>
                <c:pt idx="844">
                  <c:v>1.6728280961182993</c:v>
                </c:pt>
                <c:pt idx="845">
                  <c:v>1.6728280961182993</c:v>
                </c:pt>
                <c:pt idx="846">
                  <c:v>1.6728280961182993</c:v>
                </c:pt>
                <c:pt idx="847">
                  <c:v>1.5515330624307351</c:v>
                </c:pt>
                <c:pt idx="848">
                  <c:v>1.6638935108153077</c:v>
                </c:pt>
                <c:pt idx="849">
                  <c:v>1.5910972132806034</c:v>
                </c:pt>
                <c:pt idx="850">
                  <c:v>1.4879050661798265</c:v>
                </c:pt>
                <c:pt idx="851">
                  <c:v>1.5387416917053627</c:v>
                </c:pt>
                <c:pt idx="852">
                  <c:v>1.5387416917053627</c:v>
                </c:pt>
                <c:pt idx="853">
                  <c:v>1.5387416917053627</c:v>
                </c:pt>
                <c:pt idx="854">
                  <c:v>1.63212910324592</c:v>
                </c:pt>
                <c:pt idx="855">
                  <c:v>1.7807713600295256</c:v>
                </c:pt>
                <c:pt idx="856">
                  <c:v>1.76023716879748</c:v>
                </c:pt>
                <c:pt idx="857">
                  <c:v>1.6986706056129988</c:v>
                </c:pt>
                <c:pt idx="858">
                  <c:v>1.6051660516605164</c:v>
                </c:pt>
                <c:pt idx="859">
                  <c:v>1.6051660516605164</c:v>
                </c:pt>
                <c:pt idx="860">
                  <c:v>1.6051660516605164</c:v>
                </c:pt>
                <c:pt idx="861">
                  <c:v>1.5732000740329446</c:v>
                </c:pt>
                <c:pt idx="862">
                  <c:v>1.4844182186981376</c:v>
                </c:pt>
                <c:pt idx="863">
                  <c:v>1.4423076923076925</c:v>
                </c:pt>
                <c:pt idx="864">
                  <c:v>1.480932987782303</c:v>
                </c:pt>
                <c:pt idx="865">
                  <c:v>1.5349052242256125</c:v>
                </c:pt>
                <c:pt idx="866">
                  <c:v>1.5349052242256125</c:v>
                </c:pt>
                <c:pt idx="867">
                  <c:v>1.5349052242256125</c:v>
                </c:pt>
                <c:pt idx="868">
                  <c:v>1.6220674486803519</c:v>
                </c:pt>
                <c:pt idx="869">
                  <c:v>1.6939840673930957</c:v>
                </c:pt>
                <c:pt idx="870">
                  <c:v>1.667122164525827</c:v>
                </c:pt>
                <c:pt idx="871">
                  <c:v>1.5983194812311627</c:v>
                </c:pt>
                <c:pt idx="872">
                  <c:v>1.5596330275229355</c:v>
                </c:pt>
                <c:pt idx="873">
                  <c:v>1.5596330275229355</c:v>
                </c:pt>
                <c:pt idx="874">
                  <c:v>1.5596330275229355</c:v>
                </c:pt>
                <c:pt idx="875">
                  <c:v>1.5597761262501144</c:v>
                </c:pt>
                <c:pt idx="876">
                  <c:v>1.6302367941712204</c:v>
                </c:pt>
                <c:pt idx="877">
                  <c:v>1.617740616195583</c:v>
                </c:pt>
                <c:pt idx="878">
                  <c:v>1.616106897797039</c:v>
                </c:pt>
                <c:pt idx="879">
                  <c:v>1.531807532888809</c:v>
                </c:pt>
                <c:pt idx="880">
                  <c:v>1.531807532888809</c:v>
                </c:pt>
                <c:pt idx="881">
                  <c:v>1.531807532888809</c:v>
                </c:pt>
                <c:pt idx="882">
                  <c:v>1.4280582001077784</c:v>
                </c:pt>
                <c:pt idx="883">
                  <c:v>1.4146297788521802</c:v>
                </c:pt>
                <c:pt idx="884">
                  <c:v>1.6381766381766383</c:v>
                </c:pt>
                <c:pt idx="885">
                  <c:v>1.4820042342978124</c:v>
                </c:pt>
                <c:pt idx="886">
                  <c:v>1.5951790145338531</c:v>
                </c:pt>
                <c:pt idx="887">
                  <c:v>1.5951790145338531</c:v>
                </c:pt>
                <c:pt idx="888">
                  <c:v>1.5951790145338531</c:v>
                </c:pt>
                <c:pt idx="889">
                  <c:v>1.487778958554729</c:v>
                </c:pt>
                <c:pt idx="890">
                  <c:v>1.4814814814814816</c:v>
                </c:pt>
                <c:pt idx="891">
                  <c:v>1.512885917846776</c:v>
                </c:pt>
                <c:pt idx="892">
                  <c:v>1.56678764273701</c:v>
                </c:pt>
                <c:pt idx="893">
                  <c:v>1.4839168295717076</c:v>
                </c:pt>
                <c:pt idx="894">
                  <c:v>1.4839168295717076</c:v>
                </c:pt>
                <c:pt idx="895">
                  <c:v>1.4839168295717076</c:v>
                </c:pt>
                <c:pt idx="896">
                  <c:v>1.4485073308602718</c:v>
                </c:pt>
                <c:pt idx="897">
                  <c:v>1.2696439669714994</c:v>
                </c:pt>
                <c:pt idx="898">
                  <c:v>1.3786355954816329</c:v>
                </c:pt>
                <c:pt idx="899">
                  <c:v>1.3479735761471163</c:v>
                </c:pt>
                <c:pt idx="900">
                  <c:v>1.3333333333333337</c:v>
                </c:pt>
                <c:pt idx="901">
                  <c:v>1.3333333333333337</c:v>
                </c:pt>
                <c:pt idx="902">
                  <c:v>1.3333333333333337</c:v>
                </c:pt>
                <c:pt idx="903">
                  <c:v>1.4567418724462604</c:v>
                </c:pt>
                <c:pt idx="904">
                  <c:v>1.4240226428445073</c:v>
                </c:pt>
                <c:pt idx="905">
                  <c:v>1.4577777777777776</c:v>
                </c:pt>
                <c:pt idx="906">
                  <c:v>1.3640010698047607</c:v>
                </c:pt>
                <c:pt idx="907">
                  <c:v>1.2659356334135687</c:v>
                </c:pt>
                <c:pt idx="908">
                  <c:v>1.2659356334135687</c:v>
                </c:pt>
                <c:pt idx="909">
                  <c:v>1.2659356334135687</c:v>
                </c:pt>
                <c:pt idx="910">
                  <c:v>1.4857651245551597</c:v>
                </c:pt>
                <c:pt idx="911">
                  <c:v>1.5670910871694417</c:v>
                </c:pt>
                <c:pt idx="912">
                  <c:v>1.5022222222222221</c:v>
                </c:pt>
                <c:pt idx="913">
                  <c:v>1.5038263036127426</c:v>
                </c:pt>
                <c:pt idx="914">
                  <c:v>1.5024893314366998</c:v>
                </c:pt>
                <c:pt idx="915">
                  <c:v>1.5024893314366998</c:v>
                </c:pt>
                <c:pt idx="916">
                  <c:v>1.5024893314366998</c:v>
                </c:pt>
                <c:pt idx="917">
                  <c:v>1.5122037495578351</c:v>
                </c:pt>
                <c:pt idx="918">
                  <c:v>1.5616681455190773</c:v>
                </c:pt>
                <c:pt idx="919">
                  <c:v>1.5711889840233031</c:v>
                </c:pt>
                <c:pt idx="920">
                  <c:v>1.6665189256271604</c:v>
                </c:pt>
                <c:pt idx="921">
                  <c:v>1.5843512126040009</c:v>
                </c:pt>
                <c:pt idx="922">
                  <c:v>1.5843512126040009</c:v>
                </c:pt>
                <c:pt idx="923">
                  <c:v>1.5843512126040009</c:v>
                </c:pt>
                <c:pt idx="924">
                  <c:v>1.5432098765432101</c:v>
                </c:pt>
                <c:pt idx="925">
                  <c:v>1.5268515268515268</c:v>
                </c:pt>
                <c:pt idx="926">
                  <c:v>1.5425065731814198</c:v>
                </c:pt>
                <c:pt idx="927">
                  <c:v>1.572520425195467</c:v>
                </c:pt>
                <c:pt idx="928">
                  <c:v>1.5666024855592509</c:v>
                </c:pt>
                <c:pt idx="929">
                  <c:v>1.5666024855592509</c:v>
                </c:pt>
                <c:pt idx="930">
                  <c:v>1.5666024855592509</c:v>
                </c:pt>
                <c:pt idx="931">
                  <c:v>1.4942327857392517</c:v>
                </c:pt>
                <c:pt idx="932">
                  <c:v>1.4402221065417318</c:v>
                </c:pt>
                <c:pt idx="933">
                  <c:v>1.4609266943291839</c:v>
                </c:pt>
                <c:pt idx="934">
                  <c:v>1.5094014145247543</c:v>
                </c:pt>
                <c:pt idx="935">
                  <c:v>1.5187918311309423</c:v>
                </c:pt>
                <c:pt idx="936">
                  <c:v>1.5187918311309423</c:v>
                </c:pt>
                <c:pt idx="937">
                  <c:v>1.5187918311309423</c:v>
                </c:pt>
                <c:pt idx="938">
                  <c:v>1.5743340992255979</c:v>
                </c:pt>
                <c:pt idx="939">
                  <c:v>1.5622332252006148</c:v>
                </c:pt>
                <c:pt idx="940">
                  <c:v>1.5012722646310432</c:v>
                </c:pt>
                <c:pt idx="941">
                  <c:v>1.5279419213236534</c:v>
                </c:pt>
                <c:pt idx="942">
                  <c:v>1.5542721250212332</c:v>
                </c:pt>
                <c:pt idx="943">
                  <c:v>1.5542721250212332</c:v>
                </c:pt>
                <c:pt idx="944">
                  <c:v>1.5542721250212332</c:v>
                </c:pt>
                <c:pt idx="945">
                  <c:v>1.6580222770172606</c:v>
                </c:pt>
                <c:pt idx="946">
                  <c:v>1.754237288135593</c:v>
                </c:pt>
                <c:pt idx="947">
                  <c:v>1.880111289098727</c:v>
                </c:pt>
                <c:pt idx="948">
                  <c:v>1.9031578947368419</c:v>
                </c:pt>
                <c:pt idx="949">
                  <c:v>1.824198201255727</c:v>
                </c:pt>
                <c:pt idx="950">
                  <c:v>1.824198201255727</c:v>
                </c:pt>
                <c:pt idx="951">
                  <c:v>1.824198201255727</c:v>
                </c:pt>
                <c:pt idx="952">
                  <c:v>1.8575323790047715</c:v>
                </c:pt>
                <c:pt idx="953">
                  <c:v>1.8655762841809354</c:v>
                </c:pt>
                <c:pt idx="954">
                  <c:v>1.7399422848412833</c:v>
                </c:pt>
                <c:pt idx="955">
                  <c:v>1.8540467321368099</c:v>
                </c:pt>
                <c:pt idx="956">
                  <c:v>1.8832868845536697</c:v>
                </c:pt>
                <c:pt idx="957">
                  <c:v>1.8832868845536697</c:v>
                </c:pt>
                <c:pt idx="958">
                  <c:v>1.8832868845536697</c:v>
                </c:pt>
                <c:pt idx="959">
                  <c:v>1.9546718341899063</c:v>
                </c:pt>
                <c:pt idx="960">
                  <c:v>2.0538184256853049</c:v>
                </c:pt>
                <c:pt idx="961">
                  <c:v>2.053058465697871</c:v>
                </c:pt>
                <c:pt idx="962">
                  <c:v>1.9816173370435957</c:v>
                </c:pt>
                <c:pt idx="963">
                  <c:v>2.0262823230182283</c:v>
                </c:pt>
                <c:pt idx="964">
                  <c:v>2.0262823230182283</c:v>
                </c:pt>
                <c:pt idx="965">
                  <c:v>2.0262823230182283</c:v>
                </c:pt>
                <c:pt idx="966">
                  <c:v>2.180368202256723</c:v>
                </c:pt>
                <c:pt idx="967">
                  <c:v>2.1465393391363139</c:v>
                </c:pt>
                <c:pt idx="968">
                  <c:v>2.1303575957392846</c:v>
                </c:pt>
                <c:pt idx="969">
                  <c:v>2.1317993401573472</c:v>
                </c:pt>
                <c:pt idx="970">
                  <c:v>2.0667058724691256</c:v>
                </c:pt>
                <c:pt idx="971">
                  <c:v>2.0667058724691256</c:v>
                </c:pt>
                <c:pt idx="972">
                  <c:v>2.0667058724691256</c:v>
                </c:pt>
                <c:pt idx="973">
                  <c:v>1.9269436997319034</c:v>
                </c:pt>
                <c:pt idx="974">
                  <c:v>1.8639798488664989</c:v>
                </c:pt>
                <c:pt idx="975">
                  <c:v>1.8138867797182148</c:v>
                </c:pt>
                <c:pt idx="976">
                  <c:v>1.9579711368047934</c:v>
                </c:pt>
                <c:pt idx="977">
                  <c:v>1.5205271160669034</c:v>
                </c:pt>
                <c:pt idx="978">
                  <c:v>1.5205271160669034</c:v>
                </c:pt>
                <c:pt idx="979">
                  <c:v>1.5205271160669034</c:v>
                </c:pt>
                <c:pt idx="980">
                  <c:v>1.5232292460015233</c:v>
                </c:pt>
                <c:pt idx="981">
                  <c:v>1.9950759826810427</c:v>
                </c:pt>
                <c:pt idx="982">
                  <c:v>1.8725639722081004</c:v>
                </c:pt>
                <c:pt idx="983">
                  <c:v>1.8030982815542198</c:v>
                </c:pt>
                <c:pt idx="984">
                  <c:v>1.629379485014774</c:v>
                </c:pt>
                <c:pt idx="985">
                  <c:v>1.629379485014774</c:v>
                </c:pt>
                <c:pt idx="986">
                  <c:v>1.629379485014774</c:v>
                </c:pt>
                <c:pt idx="987">
                  <c:v>1.8368722615436468</c:v>
                </c:pt>
                <c:pt idx="988">
                  <c:v>1.848881384550443</c:v>
                </c:pt>
                <c:pt idx="989">
                  <c:v>1.7436939224648722</c:v>
                </c:pt>
                <c:pt idx="990">
                  <c:v>1.3927576601671308</c:v>
                </c:pt>
                <c:pt idx="991">
                  <c:v>1.317901495311312</c:v>
                </c:pt>
                <c:pt idx="992">
                  <c:v>1.317901495311312</c:v>
                </c:pt>
                <c:pt idx="993">
                  <c:v>1.317901495311312</c:v>
                </c:pt>
                <c:pt idx="994">
                  <c:v>1.1300875180559096</c:v>
                </c:pt>
                <c:pt idx="995">
                  <c:v>1.2728515291303604</c:v>
                </c:pt>
                <c:pt idx="996">
                  <c:v>1.4924092975383825</c:v>
                </c:pt>
                <c:pt idx="997">
                  <c:v>1.6535298149417408</c:v>
                </c:pt>
                <c:pt idx="998">
                  <c:v>1.633705932932072</c:v>
                </c:pt>
                <c:pt idx="999">
                  <c:v>1.633705932932072</c:v>
                </c:pt>
                <c:pt idx="1000">
                  <c:v>1.633705932932072</c:v>
                </c:pt>
                <c:pt idx="1001">
                  <c:v>1.5689300411522633</c:v>
                </c:pt>
                <c:pt idx="1002">
                  <c:v>1.481859989780276</c:v>
                </c:pt>
                <c:pt idx="1003">
                  <c:v>1.4166239972691586</c:v>
                </c:pt>
                <c:pt idx="1004">
                  <c:v>1.3620498850770406</c:v>
                </c:pt>
                <c:pt idx="1005">
                  <c:v>1.2037906599504822</c:v>
                </c:pt>
                <c:pt idx="1006">
                  <c:v>1.2037906599504822</c:v>
                </c:pt>
                <c:pt idx="1007">
                  <c:v>1.2037906599504822</c:v>
                </c:pt>
                <c:pt idx="1008">
                  <c:v>1.6297428062133945</c:v>
                </c:pt>
                <c:pt idx="1009">
                  <c:v>1.5851372081131756</c:v>
                </c:pt>
                <c:pt idx="1010">
                  <c:v>1.7091836734693877</c:v>
                </c:pt>
                <c:pt idx="1011">
                  <c:v>1.2672223167205308</c:v>
                </c:pt>
                <c:pt idx="1012">
                  <c:v>1.9029093369418133</c:v>
                </c:pt>
                <c:pt idx="1013">
                  <c:v>1.9029093369418133</c:v>
                </c:pt>
                <c:pt idx="1014">
                  <c:v>1.9029093369418133</c:v>
                </c:pt>
                <c:pt idx="1015">
                  <c:v>1.9554727842207738</c:v>
                </c:pt>
                <c:pt idx="1016">
                  <c:v>1.8222070844686649</c:v>
                </c:pt>
                <c:pt idx="1017">
                  <c:v>1.7197343776604801</c:v>
                </c:pt>
                <c:pt idx="1018">
                  <c:v>1.9050059798393983</c:v>
                </c:pt>
                <c:pt idx="1019">
                  <c:v>1.8433179723502306</c:v>
                </c:pt>
                <c:pt idx="1020">
                  <c:v>1.8433179723502306</c:v>
                </c:pt>
                <c:pt idx="1021">
                  <c:v>1.8433179723502306</c:v>
                </c:pt>
                <c:pt idx="1022">
                  <c:v>1.9547849736528982</c:v>
                </c:pt>
                <c:pt idx="1023">
                  <c:v>2.1740969461128499</c:v>
                </c:pt>
                <c:pt idx="1024">
                  <c:v>2.4871427367001098</c:v>
                </c:pt>
                <c:pt idx="1025">
                  <c:v>2.5304671631685851</c:v>
                </c:pt>
                <c:pt idx="1026">
                  <c:v>2.4538325322539851</c:v>
                </c:pt>
                <c:pt idx="1027">
                  <c:v>2.4538325322539851</c:v>
                </c:pt>
                <c:pt idx="1028">
                  <c:v>2.4538325322539851</c:v>
                </c:pt>
                <c:pt idx="1029">
                  <c:v>2.659214092140922</c:v>
                </c:pt>
                <c:pt idx="1030">
                  <c:v>2.6027977956761337</c:v>
                </c:pt>
                <c:pt idx="1031">
                  <c:v>2.6737057220708444</c:v>
                </c:pt>
                <c:pt idx="1032">
                  <c:v>2.6212095254411514</c:v>
                </c:pt>
                <c:pt idx="1033">
                  <c:v>2.6015282905469217</c:v>
                </c:pt>
                <c:pt idx="1034">
                  <c:v>2.6015282905469217</c:v>
                </c:pt>
                <c:pt idx="1035">
                  <c:v>2.6015282905469217</c:v>
                </c:pt>
                <c:pt idx="1036">
                  <c:v>2.6030927835051547</c:v>
                </c:pt>
                <c:pt idx="1037">
                  <c:v>2.4592263683716165</c:v>
                </c:pt>
                <c:pt idx="1038">
                  <c:v>2.2436444292782802</c:v>
                </c:pt>
                <c:pt idx="1039">
                  <c:v>2.2756112004060571</c:v>
                </c:pt>
                <c:pt idx="1040">
                  <c:v>2.2489892183288407</c:v>
                </c:pt>
                <c:pt idx="1041">
                  <c:v>2.2489892183288407</c:v>
                </c:pt>
                <c:pt idx="1042">
                  <c:v>2.2489892183288407</c:v>
                </c:pt>
                <c:pt idx="1043">
                  <c:v>2.2263607889613137</c:v>
                </c:pt>
                <c:pt idx="1044">
                  <c:v>2.3192822075503643</c:v>
                </c:pt>
                <c:pt idx="1045">
                  <c:v>2.3350598624437464</c:v>
                </c:pt>
                <c:pt idx="1046">
                  <c:v>2.3805489664520505</c:v>
                </c:pt>
                <c:pt idx="1047">
                  <c:v>2.3833671399594318</c:v>
                </c:pt>
                <c:pt idx="1048">
                  <c:v>2.3833671399594318</c:v>
                </c:pt>
                <c:pt idx="1049">
                  <c:v>2.3833671399594318</c:v>
                </c:pt>
                <c:pt idx="1050">
                  <c:v>2.210410866447313</c:v>
                </c:pt>
                <c:pt idx="1051">
                  <c:v>2.1499030435882305</c:v>
                </c:pt>
                <c:pt idx="1052">
                  <c:v>1.9996625042186973</c:v>
                </c:pt>
                <c:pt idx="1053">
                  <c:v>1.8445211825149499</c:v>
                </c:pt>
                <c:pt idx="1054">
                  <c:v>1.8729435585927612</c:v>
                </c:pt>
                <c:pt idx="1055">
                  <c:v>1.8729435585927612</c:v>
                </c:pt>
                <c:pt idx="1056">
                  <c:v>1.8729435585927612</c:v>
                </c:pt>
                <c:pt idx="1057">
                  <c:v>1.8834459459459461</c:v>
                </c:pt>
                <c:pt idx="1058">
                  <c:v>2.0777254374158818</c:v>
                </c:pt>
                <c:pt idx="1059">
                  <c:v>2.0733652312599684</c:v>
                </c:pt>
                <c:pt idx="1060">
                  <c:v>2.0733652312599684</c:v>
                </c:pt>
                <c:pt idx="1061">
                  <c:v>2.0648720949673969</c:v>
                </c:pt>
                <c:pt idx="1062">
                  <c:v>2.0648720949673969</c:v>
                </c:pt>
                <c:pt idx="1063">
                  <c:v>2.0648720949673969</c:v>
                </c:pt>
                <c:pt idx="1064">
                  <c:v>2.4228705566733737</c:v>
                </c:pt>
                <c:pt idx="1065">
                  <c:v>2.394366197183099</c:v>
                </c:pt>
                <c:pt idx="1066">
                  <c:v>2.269913330581923</c:v>
                </c:pt>
                <c:pt idx="1067">
                  <c:v>2.0263591433278418</c:v>
                </c:pt>
                <c:pt idx="1068">
                  <c:v>2.0462046204620461</c:v>
                </c:pt>
                <c:pt idx="1069">
                  <c:v>2.0462046204620461</c:v>
                </c:pt>
                <c:pt idx="1070">
                  <c:v>2.0462046204620461</c:v>
                </c:pt>
                <c:pt idx="1071">
                  <c:v>1.9739015526924346</c:v>
                </c:pt>
                <c:pt idx="1072">
                  <c:v>1.9502520452855137</c:v>
                </c:pt>
                <c:pt idx="1073">
                  <c:v>2.0279778164059268</c:v>
                </c:pt>
                <c:pt idx="1074">
                  <c:v>2.0187870797626895</c:v>
                </c:pt>
                <c:pt idx="1075">
                  <c:v>2.0972669474031873</c:v>
                </c:pt>
                <c:pt idx="1076">
                  <c:v>2.0972669474031873</c:v>
                </c:pt>
                <c:pt idx="1077">
                  <c:v>2.0972669474031873</c:v>
                </c:pt>
                <c:pt idx="1078">
                  <c:v>2.2152680556699336</c:v>
                </c:pt>
                <c:pt idx="1079">
                  <c:v>2.1644309110361286</c:v>
                </c:pt>
                <c:pt idx="1080">
                  <c:v>2.2382553086824628</c:v>
                </c:pt>
                <c:pt idx="1081">
                  <c:v>2.2012065873145281</c:v>
                </c:pt>
                <c:pt idx="1082">
                  <c:v>2.2276621787025701</c:v>
                </c:pt>
                <c:pt idx="1083">
                  <c:v>2.2276621787025701</c:v>
                </c:pt>
                <c:pt idx="1084">
                  <c:v>2.2276621787025701</c:v>
                </c:pt>
                <c:pt idx="1085">
                  <c:v>2.1891847737297829</c:v>
                </c:pt>
                <c:pt idx="1086">
                  <c:v>2.2695502014636952</c:v>
                </c:pt>
                <c:pt idx="1087">
                  <c:v>2.2650800164136231</c:v>
                </c:pt>
                <c:pt idx="1088">
                  <c:v>2.1992450352863946</c:v>
                </c:pt>
                <c:pt idx="1089">
                  <c:v>2.196001311045559</c:v>
                </c:pt>
                <c:pt idx="1090">
                  <c:v>2.196001311045559</c:v>
                </c:pt>
                <c:pt idx="1091">
                  <c:v>2.196001311045559</c:v>
                </c:pt>
                <c:pt idx="1092">
                  <c:v>1.9567709186179791</c:v>
                </c:pt>
                <c:pt idx="1093">
                  <c:v>1.9596635910835307</c:v>
                </c:pt>
                <c:pt idx="1094">
                  <c:v>1.9194794631964212</c:v>
                </c:pt>
                <c:pt idx="1095">
                  <c:v>1.932367149758454</c:v>
                </c:pt>
                <c:pt idx="1096">
                  <c:v>1.932367149758454</c:v>
                </c:pt>
                <c:pt idx="1097">
                  <c:v>1.932367149758454</c:v>
                </c:pt>
                <c:pt idx="1098">
                  <c:v>1.932367149758454</c:v>
                </c:pt>
                <c:pt idx="1099">
                  <c:v>2.1227955584585239</c:v>
                </c:pt>
                <c:pt idx="1100">
                  <c:v>2.2531316089149178</c:v>
                </c:pt>
                <c:pt idx="1101">
                  <c:v>2.2393509127789044</c:v>
                </c:pt>
                <c:pt idx="1102">
                  <c:v>2.2901385493072532</c:v>
                </c:pt>
                <c:pt idx="1103">
                  <c:v>2.2671468325421511</c:v>
                </c:pt>
                <c:pt idx="1104">
                  <c:v>2.2671468325421511</c:v>
                </c:pt>
                <c:pt idx="1105">
                  <c:v>2.2671468325421511</c:v>
                </c:pt>
                <c:pt idx="1106">
                  <c:v>2.2306362663593711</c:v>
                </c:pt>
                <c:pt idx="1107">
                  <c:v>2.3674940607847961</c:v>
                </c:pt>
                <c:pt idx="1108">
                  <c:v>2.31965122974418</c:v>
                </c:pt>
                <c:pt idx="1109">
                  <c:v>2.3198420533070085</c:v>
                </c:pt>
                <c:pt idx="1110">
                  <c:v>2.3679417122040074</c:v>
                </c:pt>
                <c:pt idx="1111">
                  <c:v>2.3679417122040074</c:v>
                </c:pt>
                <c:pt idx="1112">
                  <c:v>2.3679417122040074</c:v>
                </c:pt>
                <c:pt idx="1113">
                  <c:v>2.3683338853925138</c:v>
                </c:pt>
                <c:pt idx="1114">
                  <c:v>2.1850263852242739</c:v>
                </c:pt>
                <c:pt idx="1115">
                  <c:v>2.1232650363516195</c:v>
                </c:pt>
                <c:pt idx="1116">
                  <c:v>2.0473606314750867</c:v>
                </c:pt>
                <c:pt idx="1117">
                  <c:v>2.0136434618229639</c:v>
                </c:pt>
                <c:pt idx="1118">
                  <c:v>2.0136434618229639</c:v>
                </c:pt>
                <c:pt idx="1119">
                  <c:v>2.0136434618229639</c:v>
                </c:pt>
                <c:pt idx="1120">
                  <c:v>2.1669275768311773</c:v>
                </c:pt>
                <c:pt idx="1121">
                  <c:v>2.2450657894736841</c:v>
                </c:pt>
                <c:pt idx="1122">
                  <c:v>2.2877436405682192</c:v>
                </c:pt>
                <c:pt idx="1123">
                  <c:v>2.2770398481973433</c:v>
                </c:pt>
                <c:pt idx="1124">
                  <c:v>2.2083058668424522</c:v>
                </c:pt>
                <c:pt idx="1125">
                  <c:v>2.2083058668424522</c:v>
                </c:pt>
                <c:pt idx="1126">
                  <c:v>2.2083058668424522</c:v>
                </c:pt>
                <c:pt idx="1127">
                  <c:v>2.388257732813666</c:v>
                </c:pt>
                <c:pt idx="1128">
                  <c:v>2.6905829596412558</c:v>
                </c:pt>
                <c:pt idx="1129">
                  <c:v>2.501246468339704</c:v>
                </c:pt>
                <c:pt idx="1130">
                  <c:v>2.4995820096973755</c:v>
                </c:pt>
                <c:pt idx="1131">
                  <c:v>2.8981896694901184</c:v>
                </c:pt>
                <c:pt idx="1132">
                  <c:v>2.8981896694901184</c:v>
                </c:pt>
                <c:pt idx="1133">
                  <c:v>2.8981896694901184</c:v>
                </c:pt>
                <c:pt idx="1134">
                  <c:v>2.8220451527224433</c:v>
                </c:pt>
                <c:pt idx="1135">
                  <c:v>2.764710736981101</c:v>
                </c:pt>
                <c:pt idx="1136">
                  <c:v>3.1033344338065367</c:v>
                </c:pt>
                <c:pt idx="1137">
                  <c:v>5.3594986807387857</c:v>
                </c:pt>
                <c:pt idx="1138">
                  <c:v>5.0503383396600103</c:v>
                </c:pt>
                <c:pt idx="1139">
                  <c:v>5.0503383396600103</c:v>
                </c:pt>
                <c:pt idx="1140">
                  <c:v>5.0503383396600103</c:v>
                </c:pt>
                <c:pt idx="1141">
                  <c:v>5.0465902531541182</c:v>
                </c:pt>
                <c:pt idx="1142">
                  <c:v>9.3522802379378724</c:v>
                </c:pt>
                <c:pt idx="1143">
                  <c:v>19.823861748089065</c:v>
                </c:pt>
                <c:pt idx="1144">
                  <c:v>7.0814030443414957</c:v>
                </c:pt>
                <c:pt idx="1145">
                  <c:v>4.0934224643063466</c:v>
                </c:pt>
                <c:pt idx="1146">
                  <c:v>4.0934224643063466</c:v>
                </c:pt>
                <c:pt idx="1147">
                  <c:v>4.0934224643063466</c:v>
                </c:pt>
                <c:pt idx="1148">
                  <c:v>2.5999670890241897</c:v>
                </c:pt>
                <c:pt idx="1149">
                  <c:v>2.4199522594452216</c:v>
                </c:pt>
                <c:pt idx="1150">
                  <c:v>2.3018743834265045</c:v>
                </c:pt>
                <c:pt idx="1151">
                  <c:v>2.2339027595269383</c:v>
                </c:pt>
                <c:pt idx="1152">
                  <c:v>2.2030810004969354</c:v>
                </c:pt>
                <c:pt idx="1153">
                  <c:v>2.2030810004969354</c:v>
                </c:pt>
                <c:pt idx="1154">
                  <c:v>2.2030810004969354</c:v>
                </c:pt>
                <c:pt idx="1155">
                  <c:v>2.2412218809662154</c:v>
                </c:pt>
                <c:pt idx="1156">
                  <c:v>2.3740590619571509</c:v>
                </c:pt>
                <c:pt idx="1157">
                  <c:v>2.3710827391808986</c:v>
                </c:pt>
                <c:pt idx="1158">
                  <c:v>2.3316062176165802</c:v>
                </c:pt>
                <c:pt idx="1159">
                  <c:v>2.2824536376604851</c:v>
                </c:pt>
                <c:pt idx="1160">
                  <c:v>2.2824536376604851</c:v>
                </c:pt>
                <c:pt idx="1161">
                  <c:v>2.2824536376604851</c:v>
                </c:pt>
                <c:pt idx="1162">
                  <c:v>2.2544963269441864</c:v>
                </c:pt>
                <c:pt idx="1163">
                  <c:v>2.2020507648344263</c:v>
                </c:pt>
                <c:pt idx="1164">
                  <c:v>2.1970649895178198</c:v>
                </c:pt>
                <c:pt idx="1165">
                  <c:v>2.2530040053404541</c:v>
                </c:pt>
                <c:pt idx="1166">
                  <c:v>2.2172021419009371</c:v>
                </c:pt>
                <c:pt idx="1167">
                  <c:v>2.2172021419009371</c:v>
                </c:pt>
                <c:pt idx="1168">
                  <c:v>2.2172021419009371</c:v>
                </c:pt>
                <c:pt idx="1169">
                  <c:v>2.1629778672032192</c:v>
                </c:pt>
                <c:pt idx="1170">
                  <c:v>2.1008403361344539</c:v>
                </c:pt>
                <c:pt idx="1171">
                  <c:v>2.1706461846718987</c:v>
                </c:pt>
                <c:pt idx="1172">
                  <c:v>2.0562316407889218</c:v>
                </c:pt>
                <c:pt idx="1173">
                  <c:v>2.1255145761572711</c:v>
                </c:pt>
                <c:pt idx="1174">
                  <c:v>2.1255145761572711</c:v>
                </c:pt>
                <c:pt idx="1175">
                  <c:v>2.1255145761572711</c:v>
                </c:pt>
                <c:pt idx="1176">
                  <c:v>2.1372894141312546</c:v>
                </c:pt>
                <c:pt idx="1177">
                  <c:v>2.1605198750949448</c:v>
                </c:pt>
                <c:pt idx="1178">
                  <c:v>2.1672875042329833</c:v>
                </c:pt>
                <c:pt idx="1179">
                  <c:v>2.1421285277116628</c:v>
                </c:pt>
                <c:pt idx="1180">
                  <c:v>2.1363173957273651</c:v>
                </c:pt>
                <c:pt idx="1181">
                  <c:v>2.1363173957273651</c:v>
                </c:pt>
                <c:pt idx="1182">
                  <c:v>2.1363173957273651</c:v>
                </c:pt>
                <c:pt idx="1183">
                  <c:v>2.1935045060363887</c:v>
                </c:pt>
                <c:pt idx="1184">
                  <c:v>2.1768823629844629</c:v>
                </c:pt>
                <c:pt idx="1185">
                  <c:v>2.1487039563437924</c:v>
                </c:pt>
                <c:pt idx="1186">
                  <c:v>2.1401273885350318</c:v>
                </c:pt>
                <c:pt idx="1187">
                  <c:v>2.1424927733378678</c:v>
                </c:pt>
                <c:pt idx="1188">
                  <c:v>2.1424927733378678</c:v>
                </c:pt>
                <c:pt idx="1189">
                  <c:v>2.1424927733378678</c:v>
                </c:pt>
                <c:pt idx="1190">
                  <c:v>2.0574041148082296</c:v>
                </c:pt>
                <c:pt idx="1191">
                  <c:v>2.054736842105263</c:v>
                </c:pt>
                <c:pt idx="1192">
                  <c:v>2.0471777590564448</c:v>
                </c:pt>
                <c:pt idx="1193">
                  <c:v>2.0735392881128276</c:v>
                </c:pt>
                <c:pt idx="1194">
                  <c:v>2.0847343644922662</c:v>
                </c:pt>
                <c:pt idx="1195">
                  <c:v>2.0847343644922662</c:v>
                </c:pt>
                <c:pt idx="1196">
                  <c:v>2.0847343644922662</c:v>
                </c:pt>
                <c:pt idx="1197">
                  <c:v>2.0992526660508859</c:v>
                </c:pt>
                <c:pt idx="1198">
                  <c:v>2.1513477314582286</c:v>
                </c:pt>
                <c:pt idx="1199">
                  <c:v>2.2123893805309733</c:v>
                </c:pt>
                <c:pt idx="1200">
                  <c:v>2.18972001671542</c:v>
                </c:pt>
                <c:pt idx="1201">
                  <c:v>2.1947759325711425</c:v>
                </c:pt>
                <c:pt idx="1202">
                  <c:v>2.1947759325711425</c:v>
                </c:pt>
                <c:pt idx="1203">
                  <c:v>2.1947759325711425</c:v>
                </c:pt>
                <c:pt idx="1204">
                  <c:v>2.2853818665336991</c:v>
                </c:pt>
                <c:pt idx="1205">
                  <c:v>2.2936923460483669</c:v>
                </c:pt>
                <c:pt idx="1206">
                  <c:v>2.2604504279896953</c:v>
                </c:pt>
                <c:pt idx="1207">
                  <c:v>2.3054515189346652</c:v>
                </c:pt>
                <c:pt idx="1208">
                  <c:v>2.3059757004711132</c:v>
                </c:pt>
                <c:pt idx="1209">
                  <c:v>2.3059757004711132</c:v>
                </c:pt>
                <c:pt idx="1210">
                  <c:v>2.3059757004711132</c:v>
                </c:pt>
                <c:pt idx="1211">
                  <c:v>2.2593726723495822</c:v>
                </c:pt>
                <c:pt idx="1212">
                  <c:v>2.4069478908188584</c:v>
                </c:pt>
                <c:pt idx="1213">
                  <c:v>2.4581374247298524</c:v>
                </c:pt>
                <c:pt idx="1214">
                  <c:v>2.4013863673873579</c:v>
                </c:pt>
                <c:pt idx="1215">
                  <c:v>2.3797636878016308</c:v>
                </c:pt>
                <c:pt idx="1216">
                  <c:v>2.3797636878016308</c:v>
                </c:pt>
                <c:pt idx="1217">
                  <c:v>2.3797636878016308</c:v>
                </c:pt>
                <c:pt idx="1218">
                  <c:v>2.4541911947599702</c:v>
                </c:pt>
                <c:pt idx="1219">
                  <c:v>2.4972945975193541</c:v>
                </c:pt>
                <c:pt idx="1220">
                  <c:v>2.4906289046230743</c:v>
                </c:pt>
                <c:pt idx="1221">
                  <c:v>2.4038461538461537</c:v>
                </c:pt>
                <c:pt idx="1222">
                  <c:v>2.3842801940310783</c:v>
                </c:pt>
                <c:pt idx="1223">
                  <c:v>2.3842801940310783</c:v>
                </c:pt>
                <c:pt idx="1224">
                  <c:v>2.3842801940310783</c:v>
                </c:pt>
                <c:pt idx="1225">
                  <c:v>2.4156979140901971</c:v>
                </c:pt>
                <c:pt idx="1226">
                  <c:v>2.3958504857566285</c:v>
                </c:pt>
                <c:pt idx="1227">
                  <c:v>2.4111359681829478</c:v>
                </c:pt>
                <c:pt idx="1228">
                  <c:v>2.4424573604901476</c:v>
                </c:pt>
                <c:pt idx="1229">
                  <c:v>2.4299835255354205</c:v>
                </c:pt>
                <c:pt idx="1230">
                  <c:v>2.4299835255354205</c:v>
                </c:pt>
                <c:pt idx="1231">
                  <c:v>2.4299835255354205</c:v>
                </c:pt>
                <c:pt idx="1232">
                  <c:v>2.4607028228129373</c:v>
                </c:pt>
                <c:pt idx="1233">
                  <c:v>2.4222585924713584</c:v>
                </c:pt>
                <c:pt idx="1234">
                  <c:v>2.3660860992441668</c:v>
                </c:pt>
                <c:pt idx="1235">
                  <c:v>2.3392769507606741</c:v>
                </c:pt>
                <c:pt idx="1236">
                  <c:v>2.33188274899417</c:v>
                </c:pt>
                <c:pt idx="1237">
                  <c:v>2.33188274899417</c:v>
                </c:pt>
                <c:pt idx="1238">
                  <c:v>2.33188274899417</c:v>
                </c:pt>
                <c:pt idx="1239">
                  <c:v>2.2758902988129348</c:v>
                </c:pt>
                <c:pt idx="1240">
                  <c:v>2.342857142857143</c:v>
                </c:pt>
                <c:pt idx="1241">
                  <c:v>2.3872026251025429</c:v>
                </c:pt>
                <c:pt idx="1242">
                  <c:v>2.3375984251968505</c:v>
                </c:pt>
                <c:pt idx="1243">
                  <c:v>2.3873984740339651</c:v>
                </c:pt>
                <c:pt idx="1244">
                  <c:v>2.3873984740339651</c:v>
                </c:pt>
                <c:pt idx="1245">
                  <c:v>2.3873984740339651</c:v>
                </c:pt>
                <c:pt idx="1246">
                  <c:v>2.3803680981595097</c:v>
                </c:pt>
                <c:pt idx="1247">
                  <c:v>2.4731799197444926</c:v>
                </c:pt>
                <c:pt idx="1248">
                  <c:v>2.5309198132525186</c:v>
                </c:pt>
                <c:pt idx="1249">
                  <c:v>2.4826789838337184</c:v>
                </c:pt>
                <c:pt idx="1250">
                  <c:v>2.4743115495273327</c:v>
                </c:pt>
                <c:pt idx="1251">
                  <c:v>2.4743115495273327</c:v>
                </c:pt>
                <c:pt idx="1252">
                  <c:v>2.4743115495273327</c:v>
                </c:pt>
                <c:pt idx="1253">
                  <c:v>2.4448273033062597</c:v>
                </c:pt>
                <c:pt idx="1254">
                  <c:v>2.5552542929915369</c:v>
                </c:pt>
                <c:pt idx="1255">
                  <c:v>2.570208572836262</c:v>
                </c:pt>
                <c:pt idx="1256">
                  <c:v>2.5721094584600213</c:v>
                </c:pt>
                <c:pt idx="1257">
                  <c:v>2.6680984635717828</c:v>
                </c:pt>
                <c:pt idx="1258">
                  <c:v>2.6680984635717828</c:v>
                </c:pt>
                <c:pt idx="1259">
                  <c:v>2.6680984635717828</c:v>
                </c:pt>
                <c:pt idx="1260">
                  <c:v>2.7727347747152993</c:v>
                </c:pt>
                <c:pt idx="1261">
                  <c:v>2.730122071923458</c:v>
                </c:pt>
                <c:pt idx="1262">
                  <c:v>2.7096881774220449</c:v>
                </c:pt>
                <c:pt idx="1263">
                  <c:v>2.7213169830337645</c:v>
                </c:pt>
                <c:pt idx="1264">
                  <c:v>2.7234401349072512</c:v>
                </c:pt>
                <c:pt idx="1265">
                  <c:v>2.7234401349072512</c:v>
                </c:pt>
                <c:pt idx="1266">
                  <c:v>2.7234401349072512</c:v>
                </c:pt>
                <c:pt idx="1267">
                  <c:v>2.6437263953000421</c:v>
                </c:pt>
                <c:pt idx="1268">
                  <c:v>2.6888926118277769</c:v>
                </c:pt>
                <c:pt idx="1269">
                  <c:v>2.817610062893082</c:v>
                </c:pt>
                <c:pt idx="1270">
                  <c:v>2.7661357921207039</c:v>
                </c:pt>
                <c:pt idx="1271">
                  <c:v>2.8492415989273447</c:v>
                </c:pt>
                <c:pt idx="1272">
                  <c:v>2.8492415989273447</c:v>
                </c:pt>
                <c:pt idx="1273">
                  <c:v>2.8492415989273447</c:v>
                </c:pt>
                <c:pt idx="1274">
                  <c:v>3.0358939953035899</c:v>
                </c:pt>
                <c:pt idx="1275">
                  <c:v>3.1525851197982346</c:v>
                </c:pt>
                <c:pt idx="1276">
                  <c:v>3.1969633066216785</c:v>
                </c:pt>
                <c:pt idx="1277">
                  <c:v>3.1735313977042536</c:v>
                </c:pt>
                <c:pt idx="1278">
                  <c:v>3.093391773432232</c:v>
                </c:pt>
                <c:pt idx="1279">
                  <c:v>3.093391773432232</c:v>
                </c:pt>
                <c:pt idx="1280">
                  <c:v>3.093391773432232</c:v>
                </c:pt>
                <c:pt idx="1281">
                  <c:v>3.0941741843014925</c:v>
                </c:pt>
                <c:pt idx="1282">
                  <c:v>3.1128404669260705</c:v>
                </c:pt>
                <c:pt idx="1283">
                  <c:v>3.1045890236661289</c:v>
                </c:pt>
                <c:pt idx="1284">
                  <c:v>3.006248944435062</c:v>
                </c:pt>
                <c:pt idx="1285">
                  <c:v>3.1247367977764675</c:v>
                </c:pt>
                <c:pt idx="1286">
                  <c:v>3.1247367977764675</c:v>
                </c:pt>
                <c:pt idx="1287">
                  <c:v>3.1247367977764675</c:v>
                </c:pt>
                <c:pt idx="1288">
                  <c:v>3.1199932540686399</c:v>
                </c:pt>
                <c:pt idx="1289">
                  <c:v>3.2104637336504158</c:v>
                </c:pt>
                <c:pt idx="1290">
                  <c:v>3.210815378115758</c:v>
                </c:pt>
                <c:pt idx="1291">
                  <c:v>3.1154757873349137</c:v>
                </c:pt>
                <c:pt idx="1292">
                  <c:v>3.1342651418890299</c:v>
                </c:pt>
                <c:pt idx="1293">
                  <c:v>3.1342651418890299</c:v>
                </c:pt>
                <c:pt idx="1294">
                  <c:v>3.1342651418890299</c:v>
                </c:pt>
                <c:pt idx="1295">
                  <c:v>3.1785048313273436</c:v>
                </c:pt>
                <c:pt idx="1296">
                  <c:v>3.2430596824857796</c:v>
                </c:pt>
                <c:pt idx="1297">
                  <c:v>3.3412483039348708</c:v>
                </c:pt>
                <c:pt idx="1298">
                  <c:v>3.4154630416312659</c:v>
                </c:pt>
                <c:pt idx="1299">
                  <c:v>3.4916319768923629</c:v>
                </c:pt>
                <c:pt idx="1300">
                  <c:v>3.4916319768923629</c:v>
                </c:pt>
                <c:pt idx="1301">
                  <c:v>3.4916319768923629</c:v>
                </c:pt>
                <c:pt idx="1302">
                  <c:v>3.4663954572421396</c:v>
                </c:pt>
                <c:pt idx="1303">
                  <c:v>3.5127814457423399</c:v>
                </c:pt>
                <c:pt idx="1304">
                  <c:v>3.4622529978044247</c:v>
                </c:pt>
                <c:pt idx="1305">
                  <c:v>3.3905434965505634</c:v>
                </c:pt>
                <c:pt idx="1306">
                  <c:v>3.3192923336141531</c:v>
                </c:pt>
                <c:pt idx="1307">
                  <c:v>3.3192923336141531</c:v>
                </c:pt>
                <c:pt idx="1308">
                  <c:v>3.3192923336141531</c:v>
                </c:pt>
                <c:pt idx="1309">
                  <c:v>3.3875452936715256</c:v>
                </c:pt>
                <c:pt idx="1310">
                  <c:v>3.4232715008431698</c:v>
                </c:pt>
                <c:pt idx="1311">
                  <c:v>3.5487959442332069</c:v>
                </c:pt>
                <c:pt idx="1312">
                  <c:v>3.6088573360378629</c:v>
                </c:pt>
                <c:pt idx="1313">
                  <c:v>3.5799319727891157</c:v>
                </c:pt>
                <c:pt idx="1314">
                  <c:v>3.5799319727891157</c:v>
                </c:pt>
                <c:pt idx="1315">
                  <c:v>3.5799319727891157</c:v>
                </c:pt>
                <c:pt idx="1316">
                  <c:v>3.6125074550566589</c:v>
                </c:pt>
                <c:pt idx="1317">
                  <c:v>3.5159583546680322</c:v>
                </c:pt>
                <c:pt idx="1318">
                  <c:v>3.4676663542642929</c:v>
                </c:pt>
                <c:pt idx="1319">
                  <c:v>3.4962053381086378</c:v>
                </c:pt>
                <c:pt idx="1320">
                  <c:v>3.350012721567297</c:v>
                </c:pt>
                <c:pt idx="1321">
                  <c:v>3.350012721567297</c:v>
                </c:pt>
                <c:pt idx="1322">
                  <c:v>3.350012721567297</c:v>
                </c:pt>
                <c:pt idx="1323">
                  <c:v>3.3370128216014265</c:v>
                </c:pt>
                <c:pt idx="1324">
                  <c:v>3.3481380252818584</c:v>
                </c:pt>
                <c:pt idx="1325">
                  <c:v>3.296327924850555</c:v>
                </c:pt>
                <c:pt idx="1326">
                  <c:v>3.280794928901833</c:v>
                </c:pt>
                <c:pt idx="1327">
                  <c:v>3.3686730506155951</c:v>
                </c:pt>
                <c:pt idx="1328">
                  <c:v>3.3686730506155951</c:v>
                </c:pt>
                <c:pt idx="1329">
                  <c:v>3.3686730506155951</c:v>
                </c:pt>
                <c:pt idx="1330">
                  <c:v>3.3466746146640558</c:v>
                </c:pt>
                <c:pt idx="1331">
                  <c:v>3.3608440398196207</c:v>
                </c:pt>
                <c:pt idx="1332">
                  <c:v>3.423959218351742</c:v>
                </c:pt>
                <c:pt idx="1333">
                  <c:v>3.463829787234042</c:v>
                </c:pt>
                <c:pt idx="1334">
                  <c:v>3.6886288476214699</c:v>
                </c:pt>
                <c:pt idx="1335">
                  <c:v>3.6886288476214699</c:v>
                </c:pt>
                <c:pt idx="1336">
                  <c:v>3.6886288476214699</c:v>
                </c:pt>
                <c:pt idx="1337">
                  <c:v>3.6032217041119119</c:v>
                </c:pt>
                <c:pt idx="1338">
                  <c:v>3.6673159989836535</c:v>
                </c:pt>
                <c:pt idx="1339">
                  <c:v>3.7593984962406015</c:v>
                </c:pt>
                <c:pt idx="1340">
                  <c:v>3.9164490861618799</c:v>
                </c:pt>
                <c:pt idx="1341">
                  <c:v>4.0144756774953709</c:v>
                </c:pt>
                <c:pt idx="1342">
                  <c:v>4.0144756774953709</c:v>
                </c:pt>
                <c:pt idx="1343">
                  <c:v>4.0144756774953709</c:v>
                </c:pt>
                <c:pt idx="1344">
                  <c:v>4.0192113245702723</c:v>
                </c:pt>
                <c:pt idx="1345">
                  <c:v>3.9783765520736551</c:v>
                </c:pt>
                <c:pt idx="1346">
                  <c:v>3.9448065690341152</c:v>
                </c:pt>
                <c:pt idx="1347">
                  <c:v>4.2029598308668072</c:v>
                </c:pt>
                <c:pt idx="1348">
                  <c:v>4.3423057389537831</c:v>
                </c:pt>
                <c:pt idx="1349">
                  <c:v>4.3423057389537831</c:v>
                </c:pt>
                <c:pt idx="1350">
                  <c:v>4.3423057389537831</c:v>
                </c:pt>
                <c:pt idx="1351">
                  <c:v>4.4122628726287259</c:v>
                </c:pt>
                <c:pt idx="1352">
                  <c:v>4.5670225385527878</c:v>
                </c:pt>
                <c:pt idx="1353">
                  <c:v>4.7905205247566656</c:v>
                </c:pt>
                <c:pt idx="1354">
                  <c:v>4.6922815368922137</c:v>
                </c:pt>
                <c:pt idx="1355">
                  <c:v>4.5373134328358207</c:v>
                </c:pt>
                <c:pt idx="1356">
                  <c:v>4.5373134328358207</c:v>
                </c:pt>
                <c:pt idx="1357">
                  <c:v>4.5373134328358207</c:v>
                </c:pt>
                <c:pt idx="1358">
                  <c:v>4.4776119402985071</c:v>
                </c:pt>
                <c:pt idx="1359">
                  <c:v>4.2309988910688396</c:v>
                </c:pt>
                <c:pt idx="1360">
                  <c:v>4.2101660106109868</c:v>
                </c:pt>
                <c:pt idx="1361">
                  <c:v>4.2092706203135659</c:v>
                </c:pt>
                <c:pt idx="1362">
                  <c:v>4.3537647259689258</c:v>
                </c:pt>
                <c:pt idx="1363">
                  <c:v>4.3537647259689258</c:v>
                </c:pt>
                <c:pt idx="1364">
                  <c:v>4.3537647259689258</c:v>
                </c:pt>
                <c:pt idx="1365">
                  <c:v>4.7289208140926977</c:v>
                </c:pt>
                <c:pt idx="1366">
                  <c:v>5.0851810632651322</c:v>
                </c:pt>
                <c:pt idx="1367">
                  <c:v>4.941785252263907</c:v>
                </c:pt>
                <c:pt idx="1368">
                  <c:v>4.8182367671185569</c:v>
                </c:pt>
                <c:pt idx="1369">
                  <c:v>4.838709677419355</c:v>
                </c:pt>
                <c:pt idx="1370">
                  <c:v>4.838709677419355</c:v>
                </c:pt>
                <c:pt idx="1371">
                  <c:v>4.838709677419355</c:v>
                </c:pt>
                <c:pt idx="1372">
                  <c:v>4.9909646329919974</c:v>
                </c:pt>
                <c:pt idx="1373">
                  <c:v>5.4932735426008978</c:v>
                </c:pt>
                <c:pt idx="1374">
                  <c:v>5.1921079958463148</c:v>
                </c:pt>
                <c:pt idx="1375">
                  <c:v>4.9437229437229435</c:v>
                </c:pt>
                <c:pt idx="1376">
                  <c:v>4.7203250626783095</c:v>
                </c:pt>
                <c:pt idx="1377">
                  <c:v>4.7203250626783095</c:v>
                </c:pt>
                <c:pt idx="1378">
                  <c:v>4.7203250626783095</c:v>
                </c:pt>
                <c:pt idx="1379">
                  <c:v>4.7268634750238077</c:v>
                </c:pt>
                <c:pt idx="1380">
                  <c:v>4.6326017177062546</c:v>
                </c:pt>
                <c:pt idx="1381">
                  <c:v>4.7964113181504482</c:v>
                </c:pt>
                <c:pt idx="1382">
                  <c:v>5.1060893565637402</c:v>
                </c:pt>
                <c:pt idx="1383">
                  <c:v>4.6896551724137936</c:v>
                </c:pt>
                <c:pt idx="1384">
                  <c:v>4.6896551724137936</c:v>
                </c:pt>
                <c:pt idx="1385">
                  <c:v>4.6896551724137936</c:v>
                </c:pt>
                <c:pt idx="1386">
                  <c:v>4.3156171935567231</c:v>
                </c:pt>
                <c:pt idx="1387">
                  <c:v>4.1351444291609347</c:v>
                </c:pt>
                <c:pt idx="1388">
                  <c:v>4.1806163619194781</c:v>
                </c:pt>
                <c:pt idx="1389">
                  <c:v>4.2509250494793918</c:v>
                </c:pt>
                <c:pt idx="1390">
                  <c:v>4.3788099939898677</c:v>
                </c:pt>
                <c:pt idx="1391">
                  <c:v>4.3788099939898677</c:v>
                </c:pt>
                <c:pt idx="1392">
                  <c:v>4.3788099939898677</c:v>
                </c:pt>
                <c:pt idx="1393">
                  <c:v>4.9284852662415988</c:v>
                </c:pt>
                <c:pt idx="1394">
                  <c:v>4.8210435532557137</c:v>
                </c:pt>
                <c:pt idx="1395">
                  <c:v>5.0930713547052742</c:v>
                </c:pt>
                <c:pt idx="1396">
                  <c:v>4.8634300881924828</c:v>
                </c:pt>
                <c:pt idx="1397">
                  <c:v>4.7487241588097922</c:v>
                </c:pt>
                <c:pt idx="1398">
                  <c:v>4.7487241588097922</c:v>
                </c:pt>
                <c:pt idx="1399">
                  <c:v>4.7487241588097922</c:v>
                </c:pt>
                <c:pt idx="1400">
                  <c:v>4.4976736170946054</c:v>
                </c:pt>
                <c:pt idx="1401">
                  <c:v>4.6039561198928913</c:v>
                </c:pt>
                <c:pt idx="1402">
                  <c:v>4.8148148148148158</c:v>
                </c:pt>
                <c:pt idx="1403">
                  <c:v>4.9601800554016622</c:v>
                </c:pt>
                <c:pt idx="1404">
                  <c:v>4.7639633408265603</c:v>
                </c:pt>
                <c:pt idx="1405">
                  <c:v>4.7639633408265603</c:v>
                </c:pt>
                <c:pt idx="1406">
                  <c:v>4.7639633408265603</c:v>
                </c:pt>
                <c:pt idx="1407">
                  <c:v>4.7730018988434315</c:v>
                </c:pt>
                <c:pt idx="1408">
                  <c:v>4.3827107238374605</c:v>
                </c:pt>
                <c:pt idx="1409">
                  <c:v>3.9728175640355468</c:v>
                </c:pt>
                <c:pt idx="1410">
                  <c:v>4.2008733624454146</c:v>
                </c:pt>
                <c:pt idx="1411">
                  <c:v>4.3406113537117905</c:v>
                </c:pt>
                <c:pt idx="1412">
                  <c:v>4.3406113537117905</c:v>
                </c:pt>
                <c:pt idx="1413">
                  <c:v>4.3406113537117905</c:v>
                </c:pt>
                <c:pt idx="1414">
                  <c:v>4.196357878068091</c:v>
                </c:pt>
                <c:pt idx="1415">
                  <c:v>4.5145330859616584</c:v>
                </c:pt>
                <c:pt idx="1416">
                  <c:v>4.2583267073063</c:v>
                </c:pt>
                <c:pt idx="1417">
                  <c:v>4.3539449379892687</c:v>
                </c:pt>
                <c:pt idx="1418">
                  <c:v>4.3408929836995043</c:v>
                </c:pt>
                <c:pt idx="1419">
                  <c:v>4.3408929836995043</c:v>
                </c:pt>
                <c:pt idx="1420">
                  <c:v>4.3408929836995043</c:v>
                </c:pt>
                <c:pt idx="1421">
                  <c:v>4.2994481039700911</c:v>
                </c:pt>
                <c:pt idx="1422">
                  <c:v>4.4015650008892049</c:v>
                </c:pt>
                <c:pt idx="1423">
                  <c:v>4.4029650799321249</c:v>
                </c:pt>
                <c:pt idx="1424">
                  <c:v>4.3994288773871135</c:v>
                </c:pt>
                <c:pt idx="1425">
                  <c:v>4.3562781655915881</c:v>
                </c:pt>
                <c:pt idx="1426">
                  <c:v>4.3562781655915881</c:v>
                </c:pt>
                <c:pt idx="1427">
                  <c:v>4.3562781655915881</c:v>
                </c:pt>
                <c:pt idx="1428">
                  <c:v>4.3397396156230625</c:v>
                </c:pt>
                <c:pt idx="1429">
                  <c:v>3.9872971065631613</c:v>
                </c:pt>
                <c:pt idx="1430">
                  <c:v>3.8077568689813588</c:v>
                </c:pt>
                <c:pt idx="1431">
                  <c:v>3.6109390211523147</c:v>
                </c:pt>
                <c:pt idx="1432">
                  <c:v>3.3501281711305579</c:v>
                </c:pt>
                <c:pt idx="1433">
                  <c:v>3.3501281711305579</c:v>
                </c:pt>
                <c:pt idx="1434">
                  <c:v>3.3501281711305579</c:v>
                </c:pt>
                <c:pt idx="1435">
                  <c:v>3.243243243243243</c:v>
                </c:pt>
                <c:pt idx="1436">
                  <c:v>3.1963064902779008</c:v>
                </c:pt>
                <c:pt idx="1437">
                  <c:v>3.3415623346852406</c:v>
                </c:pt>
                <c:pt idx="1438">
                  <c:v>3.2500885582713424</c:v>
                </c:pt>
                <c:pt idx="1439">
                  <c:v>3.2269472195208202</c:v>
                </c:pt>
                <c:pt idx="1440">
                  <c:v>3.2269472195208202</c:v>
                </c:pt>
                <c:pt idx="1441">
                  <c:v>3.2269472195208202</c:v>
                </c:pt>
                <c:pt idx="1442">
                  <c:v>3.5894708854028181</c:v>
                </c:pt>
                <c:pt idx="1443">
                  <c:v>3.2957271031358268</c:v>
                </c:pt>
                <c:pt idx="1444">
                  <c:v>3.3584404076207353</c:v>
                </c:pt>
                <c:pt idx="1445">
                  <c:v>3.2397598870056497</c:v>
                </c:pt>
                <c:pt idx="1446">
                  <c:v>3.3010054275291401</c:v>
                </c:pt>
                <c:pt idx="1447">
                  <c:v>3.3010054275291401</c:v>
                </c:pt>
                <c:pt idx="1448">
                  <c:v>3.3010054275291401</c:v>
                </c:pt>
                <c:pt idx="1449">
                  <c:v>3.4678492239467853</c:v>
                </c:pt>
                <c:pt idx="1450">
                  <c:v>3.5097048657272003</c:v>
                </c:pt>
                <c:pt idx="1451">
                  <c:v>3.488166725538679</c:v>
                </c:pt>
                <c:pt idx="1452">
                  <c:v>3.1426553672316384</c:v>
                </c:pt>
                <c:pt idx="1453">
                  <c:v>3.1457099938146156</c:v>
                </c:pt>
                <c:pt idx="1454">
                  <c:v>3.1457099938146156</c:v>
                </c:pt>
                <c:pt idx="1455">
                  <c:v>3.1457099938146156</c:v>
                </c:pt>
                <c:pt idx="1456">
                  <c:v>3.0463576158940397</c:v>
                </c:pt>
                <c:pt idx="1457">
                  <c:v>2.9357149173224864</c:v>
                </c:pt>
                <c:pt idx="1458">
                  <c:v>2.9961226647867463</c:v>
                </c:pt>
                <c:pt idx="1459">
                  <c:v>3.3736642232623857</c:v>
                </c:pt>
                <c:pt idx="1460">
                  <c:v>3.3603096410978184</c:v>
                </c:pt>
                <c:pt idx="1461">
                  <c:v>3.3603096410978184</c:v>
                </c:pt>
                <c:pt idx="1462">
                  <c:v>3.3603096410978184</c:v>
                </c:pt>
                <c:pt idx="1463">
                  <c:v>3.3114928280502927</c:v>
                </c:pt>
                <c:pt idx="1464">
                  <c:v>3.3052724856003541</c:v>
                </c:pt>
                <c:pt idx="1465">
                  <c:v>3.3412887828162292</c:v>
                </c:pt>
                <c:pt idx="1466">
                  <c:v>3.4895049154193605</c:v>
                </c:pt>
                <c:pt idx="1467">
                  <c:v>3.3717756844792679</c:v>
                </c:pt>
                <c:pt idx="1468">
                  <c:v>3.3717756844792679</c:v>
                </c:pt>
                <c:pt idx="1469">
                  <c:v>3.3717756844792679</c:v>
                </c:pt>
                <c:pt idx="1470">
                  <c:v>3.6736135641116214</c:v>
                </c:pt>
                <c:pt idx="1471">
                  <c:v>3.6606828581485393</c:v>
                </c:pt>
                <c:pt idx="1472">
                  <c:v>4.0377556371263763</c:v>
                </c:pt>
                <c:pt idx="1473">
                  <c:v>4.1735789749410639</c:v>
                </c:pt>
                <c:pt idx="1474">
                  <c:v>3.8286315051690907</c:v>
                </c:pt>
                <c:pt idx="1475">
                  <c:v>3.8286315051690907</c:v>
                </c:pt>
                <c:pt idx="1476">
                  <c:v>3.8286315051690907</c:v>
                </c:pt>
                <c:pt idx="1477">
                  <c:v>3.8309809765933198</c:v>
                </c:pt>
                <c:pt idx="1478">
                  <c:v>4.0176600441501096</c:v>
                </c:pt>
                <c:pt idx="1479">
                  <c:v>4.3117890838550386</c:v>
                </c:pt>
                <c:pt idx="1480">
                  <c:v>3.9345711759504862</c:v>
                </c:pt>
                <c:pt idx="1481">
                  <c:v>3.6243386243386251</c:v>
                </c:pt>
                <c:pt idx="1482">
                  <c:v>3.6243386243386251</c:v>
                </c:pt>
                <c:pt idx="1483">
                  <c:v>3.6243386243386251</c:v>
                </c:pt>
                <c:pt idx="1484">
                  <c:v>3.7092643292413672</c:v>
                </c:pt>
                <c:pt idx="1485">
                  <c:v>3.7525444729622093</c:v>
                </c:pt>
                <c:pt idx="1486">
                  <c:v>3.9423333629972412</c:v>
                </c:pt>
                <c:pt idx="1487">
                  <c:v>3.9755900565377362</c:v>
                </c:pt>
                <c:pt idx="1488">
                  <c:v>5.1063447904514048</c:v>
                </c:pt>
                <c:pt idx="1489">
                  <c:v>5.1063447904514048</c:v>
                </c:pt>
                <c:pt idx="1490">
                  <c:v>5.1063447904514048</c:v>
                </c:pt>
                <c:pt idx="1491">
                  <c:v>4.9497017715659215</c:v>
                </c:pt>
                <c:pt idx="1492">
                  <c:v>4.8362765107817909</c:v>
                </c:pt>
                <c:pt idx="1493">
                  <c:v>5.9276298327877548</c:v>
                </c:pt>
                <c:pt idx="1494">
                  <c:v>5.1057877251267705</c:v>
                </c:pt>
                <c:pt idx="1495">
                  <c:v>4.665385287436659</c:v>
                </c:pt>
                <c:pt idx="1496">
                  <c:v>4.665385287436659</c:v>
                </c:pt>
                <c:pt idx="1497">
                  <c:v>4.665385287436659</c:v>
                </c:pt>
                <c:pt idx="1498">
                  <c:v>3.8804404824331411</c:v>
                </c:pt>
                <c:pt idx="1499">
                  <c:v>3.7673033117224461</c:v>
                </c:pt>
                <c:pt idx="1500">
                  <c:v>3.6158291017334969</c:v>
                </c:pt>
                <c:pt idx="1501">
                  <c:v>3.5267349260523324</c:v>
                </c:pt>
                <c:pt idx="1502">
                  <c:v>3.5597850030839719</c:v>
                </c:pt>
                <c:pt idx="1503">
                  <c:v>3.5597850030839719</c:v>
                </c:pt>
                <c:pt idx="1504">
                  <c:v>3.5597850030839719</c:v>
                </c:pt>
                <c:pt idx="1505">
                  <c:v>3.5824856258292788</c:v>
                </c:pt>
                <c:pt idx="1506">
                  <c:v>3.7953504755195486</c:v>
                </c:pt>
                <c:pt idx="1507">
                  <c:v>3.8600193440604942</c:v>
                </c:pt>
                <c:pt idx="1508">
                  <c:v>4.0228873239436629</c:v>
                </c:pt>
                <c:pt idx="1509">
                  <c:v>4.0720784383005038</c:v>
                </c:pt>
                <c:pt idx="1510">
                  <c:v>4.0720784383005038</c:v>
                </c:pt>
                <c:pt idx="1511">
                  <c:v>4.0720784383005038</c:v>
                </c:pt>
                <c:pt idx="1512">
                  <c:v>4.0760389036251103</c:v>
                </c:pt>
                <c:pt idx="1513">
                  <c:v>3.9558498896247243</c:v>
                </c:pt>
                <c:pt idx="1514">
                  <c:v>4.0587142983464499</c:v>
                </c:pt>
                <c:pt idx="1515">
                  <c:v>4.2712894290054511</c:v>
                </c:pt>
                <c:pt idx="1516">
                  <c:v>4.1093458773409068</c:v>
                </c:pt>
                <c:pt idx="1517">
                  <c:v>4.1093458773409068</c:v>
                </c:pt>
                <c:pt idx="1518">
                  <c:v>4.1093458773409068</c:v>
                </c:pt>
                <c:pt idx="1519">
                  <c:v>3.9753988769052504</c:v>
                </c:pt>
                <c:pt idx="1520">
                  <c:v>3.9187488765054828</c:v>
                </c:pt>
                <c:pt idx="1521">
                  <c:v>4.1812786619908282</c:v>
                </c:pt>
                <c:pt idx="1522">
                  <c:v>4.184743311641359</c:v>
                </c:pt>
                <c:pt idx="1523">
                  <c:v>4.3382756727073035</c:v>
                </c:pt>
                <c:pt idx="1524">
                  <c:v>4.3382756727073035</c:v>
                </c:pt>
                <c:pt idx="1525">
                  <c:v>4.3382756727073035</c:v>
                </c:pt>
                <c:pt idx="1526">
                  <c:v>4.5429413932915592</c:v>
                </c:pt>
                <c:pt idx="1527">
                  <c:v>4.229745848242958</c:v>
                </c:pt>
                <c:pt idx="1528">
                  <c:v>4.1083521444695261</c:v>
                </c:pt>
                <c:pt idx="1529">
                  <c:v>4.2338158972958206</c:v>
                </c:pt>
                <c:pt idx="1530">
                  <c:v>4.3908699239160329</c:v>
                </c:pt>
                <c:pt idx="1531">
                  <c:v>4.3908699239160329</c:v>
                </c:pt>
                <c:pt idx="1532">
                  <c:v>4.3908699239160329</c:v>
                </c:pt>
                <c:pt idx="1533">
                  <c:v>4.1959959776944871</c:v>
                </c:pt>
                <c:pt idx="1534">
                  <c:v>4.0726874258058627</c:v>
                </c:pt>
                <c:pt idx="1535">
                  <c:v>4.2422044960116025</c:v>
                </c:pt>
                <c:pt idx="1536">
                  <c:v>4.328613941744071</c:v>
                </c:pt>
                <c:pt idx="1537">
                  <c:v>4.4052464947987344</c:v>
                </c:pt>
                <c:pt idx="1538">
                  <c:v>4.4052464947987344</c:v>
                </c:pt>
                <c:pt idx="1539">
                  <c:v>4.4052464947987344</c:v>
                </c:pt>
                <c:pt idx="1540">
                  <c:v>4.3308516433629922</c:v>
                </c:pt>
                <c:pt idx="1541">
                  <c:v>4.5343248390314681</c:v>
                </c:pt>
                <c:pt idx="1542">
                  <c:v>4.7800799709196644</c:v>
                </c:pt>
                <c:pt idx="1543">
                  <c:v>4.7198981447799211</c:v>
                </c:pt>
                <c:pt idx="1544">
                  <c:v>5.0177579455423</c:v>
                </c:pt>
                <c:pt idx="1545">
                  <c:v>5.0177579455423</c:v>
                </c:pt>
                <c:pt idx="1546">
                  <c:v>5.0177579455423</c:v>
                </c:pt>
                <c:pt idx="1547">
                  <c:v>5.0282382947713602</c:v>
                </c:pt>
                <c:pt idx="1548">
                  <c:v>4.7992783040144342</c:v>
                </c:pt>
                <c:pt idx="1549">
                  <c:v>4.7687343133739697</c:v>
                </c:pt>
                <c:pt idx="1550">
                  <c:v>4.9344780840488021</c:v>
                </c:pt>
                <c:pt idx="1551">
                  <c:v>4.912693386410929</c:v>
                </c:pt>
                <c:pt idx="1552">
                  <c:v>4.912693386410929</c:v>
                </c:pt>
                <c:pt idx="1553">
                  <c:v>4.912693386410929</c:v>
                </c:pt>
                <c:pt idx="1554">
                  <c:v>5.2142206016408386</c:v>
                </c:pt>
                <c:pt idx="1555">
                  <c:v>5.4572136109327705</c:v>
                </c:pt>
                <c:pt idx="1556">
                  <c:v>5.774350500321308</c:v>
                </c:pt>
                <c:pt idx="1557">
                  <c:v>5.5616841331127045</c:v>
                </c:pt>
                <c:pt idx="1558">
                  <c:v>5.8661272526664217</c:v>
                </c:pt>
                <c:pt idx="1559">
                  <c:v>5.8661272526664217</c:v>
                </c:pt>
                <c:pt idx="1560">
                  <c:v>5.8661272526664217</c:v>
                </c:pt>
                <c:pt idx="1561">
                  <c:v>5.8347882017825965</c:v>
                </c:pt>
                <c:pt idx="1562">
                  <c:v>6.0871974875300205</c:v>
                </c:pt>
                <c:pt idx="1563">
                  <c:v>6.1368856224161688</c:v>
                </c:pt>
                <c:pt idx="1564">
                  <c:v>6.4099011729934423</c:v>
                </c:pt>
                <c:pt idx="1565">
                  <c:v>6.4223579492874334</c:v>
                </c:pt>
                <c:pt idx="1566">
                  <c:v>6.4223579492874334</c:v>
                </c:pt>
                <c:pt idx="1567">
                  <c:v>6.4223579492874334</c:v>
                </c:pt>
                <c:pt idx="1568">
                  <c:v>6.9387755102040822</c:v>
                </c:pt>
                <c:pt idx="1569">
                  <c:v>6.8978305210458002</c:v>
                </c:pt>
                <c:pt idx="1570">
                  <c:v>6.5622119815668203</c:v>
                </c:pt>
                <c:pt idx="1571">
                  <c:v>6.3492063492063497</c:v>
                </c:pt>
                <c:pt idx="1572">
                  <c:v>6.1052436538817867</c:v>
                </c:pt>
                <c:pt idx="1573">
                  <c:v>6.1052436538817867</c:v>
                </c:pt>
                <c:pt idx="1574">
                  <c:v>6.1052436538817867</c:v>
                </c:pt>
                <c:pt idx="1575">
                  <c:v>5.9938381103538418</c:v>
                </c:pt>
                <c:pt idx="1576">
                  <c:v>6.4779992478375332</c:v>
                </c:pt>
                <c:pt idx="1577">
                  <c:v>6.5466603505447649</c:v>
                </c:pt>
                <c:pt idx="1578">
                  <c:v>6.6418906041547547</c:v>
                </c:pt>
                <c:pt idx="1579">
                  <c:v>6.4889479176548708</c:v>
                </c:pt>
                <c:pt idx="1580">
                  <c:v>6.4889479176548708</c:v>
                </c:pt>
                <c:pt idx="1581">
                  <c:v>6.4889479176548708</c:v>
                </c:pt>
                <c:pt idx="1582">
                  <c:v>6.9497334348819502</c:v>
                </c:pt>
                <c:pt idx="1583">
                  <c:v>7.4524714828897336</c:v>
                </c:pt>
                <c:pt idx="1584">
                  <c:v>7.814706713115525</c:v>
                </c:pt>
                <c:pt idx="1585">
                  <c:v>7.988614800759013</c:v>
                </c:pt>
                <c:pt idx="1586">
                  <c:v>7.9139418064638427</c:v>
                </c:pt>
                <c:pt idx="1587">
                  <c:v>7.9139418064638427</c:v>
                </c:pt>
                <c:pt idx="1588">
                  <c:v>7.9139418064638427</c:v>
                </c:pt>
                <c:pt idx="1589">
                  <c:v>7.6361913784936046</c:v>
                </c:pt>
                <c:pt idx="1590">
                  <c:v>6.4405813622114563</c:v>
                </c:pt>
                <c:pt idx="1591">
                  <c:v>7.1639235087051665</c:v>
                </c:pt>
                <c:pt idx="1592">
                  <c:v>6.9852586954427212</c:v>
                </c:pt>
                <c:pt idx="1593">
                  <c:v>7.4440495629622525</c:v>
                </c:pt>
                <c:pt idx="1594">
                  <c:v>7.4440495629622525</c:v>
                </c:pt>
                <c:pt idx="1595">
                  <c:v>7.4440495629622525</c:v>
                </c:pt>
                <c:pt idx="1596">
                  <c:v>7.7365545010066157</c:v>
                </c:pt>
                <c:pt idx="1597">
                  <c:v>7.831610884611738</c:v>
                </c:pt>
                <c:pt idx="1598">
                  <c:v>8.1502006497229118</c:v>
                </c:pt>
                <c:pt idx="1599">
                  <c:v>7.7555261666351791</c:v>
                </c:pt>
                <c:pt idx="1600">
                  <c:v>7.5473484848484844</c:v>
                </c:pt>
                <c:pt idx="1601">
                  <c:v>7.5473484848484844</c:v>
                </c:pt>
                <c:pt idx="1602">
                  <c:v>7.5473484848484844</c:v>
                </c:pt>
                <c:pt idx="1603">
                  <c:v>7.6340162784170644</c:v>
                </c:pt>
                <c:pt idx="1604">
                  <c:v>8.2634618967765974</c:v>
                </c:pt>
                <c:pt idx="1605">
                  <c:v>8.8389513108614217</c:v>
                </c:pt>
                <c:pt idx="1606">
                  <c:v>8.5695635956732552</c:v>
                </c:pt>
                <c:pt idx="1607">
                  <c:v>7.7374848513097803</c:v>
                </c:pt>
                <c:pt idx="1608">
                  <c:v>7.7374848513097803</c:v>
                </c:pt>
                <c:pt idx="1609">
                  <c:v>7.7374848513097803</c:v>
                </c:pt>
                <c:pt idx="1610">
                  <c:v>7.7015867124431656</c:v>
                </c:pt>
                <c:pt idx="1611">
                  <c:v>7.8822323674648294</c:v>
                </c:pt>
                <c:pt idx="1612">
                  <c:v>7.9560398271651334</c:v>
                </c:pt>
                <c:pt idx="1613">
                  <c:v>8.2829222894369483</c:v>
                </c:pt>
                <c:pt idx="1614">
                  <c:v>7.7813024818063052</c:v>
                </c:pt>
                <c:pt idx="1615">
                  <c:v>7.7813024818063052</c:v>
                </c:pt>
                <c:pt idx="1616">
                  <c:v>7.7813024818063052</c:v>
                </c:pt>
                <c:pt idx="1617">
                  <c:v>8.4907424724144391</c:v>
                </c:pt>
                <c:pt idx="1618">
                  <c:v>8.6737078231610418</c:v>
                </c:pt>
                <c:pt idx="1619">
                  <c:v>8.8015680418144484</c:v>
                </c:pt>
                <c:pt idx="1620">
                  <c:v>7.6879592990390062</c:v>
                </c:pt>
                <c:pt idx="1621">
                  <c:v>8.3499762244412725</c:v>
                </c:pt>
                <c:pt idx="1622">
                  <c:v>8.3499762244412725</c:v>
                </c:pt>
                <c:pt idx="1623">
                  <c:v>8.3499762244412725</c:v>
                </c:pt>
                <c:pt idx="1624">
                  <c:v>8.6471944657955415</c:v>
                </c:pt>
                <c:pt idx="1625">
                  <c:v>7.3746879201075464</c:v>
                </c:pt>
                <c:pt idx="1626">
                  <c:v>7.392511730345686</c:v>
                </c:pt>
                <c:pt idx="1627">
                  <c:v>7.4713188584431593</c:v>
                </c:pt>
                <c:pt idx="1628">
                  <c:v>7.0203848352067055</c:v>
                </c:pt>
                <c:pt idx="1629">
                  <c:v>7.0203848352067055</c:v>
                </c:pt>
                <c:pt idx="1630">
                  <c:v>7.0203848352067055</c:v>
                </c:pt>
                <c:pt idx="1631">
                  <c:v>7.013036444951946</c:v>
                </c:pt>
                <c:pt idx="1632">
                  <c:v>6.2707838479809972</c:v>
                </c:pt>
                <c:pt idx="1633">
                  <c:v>6.3984855655466157</c:v>
                </c:pt>
                <c:pt idx="1634">
                  <c:v>6.2149577116791788</c:v>
                </c:pt>
                <c:pt idx="1635">
                  <c:v>5.4955467121470534</c:v>
                </c:pt>
                <c:pt idx="1636">
                  <c:v>5.4955467121470534</c:v>
                </c:pt>
                <c:pt idx="1637">
                  <c:v>5.4955467121470534</c:v>
                </c:pt>
                <c:pt idx="1638">
                  <c:v>5.7545119531323818</c:v>
                </c:pt>
                <c:pt idx="1639">
                  <c:v>6.332002281802624</c:v>
                </c:pt>
                <c:pt idx="1640">
                  <c:v>6.4086598333173672</c:v>
                </c:pt>
                <c:pt idx="1641">
                  <c:v>6.2392673153978251</c:v>
                </c:pt>
                <c:pt idx="1642">
                  <c:v>5.5140007671653244</c:v>
                </c:pt>
                <c:pt idx="1643">
                  <c:v>5.5140007671653244</c:v>
                </c:pt>
                <c:pt idx="1644">
                  <c:v>5.5140007671653244</c:v>
                </c:pt>
                <c:pt idx="1645">
                  <c:v>5.517704634871893</c:v>
                </c:pt>
                <c:pt idx="1646">
                  <c:v>5.5717903759984413</c:v>
                </c:pt>
                <c:pt idx="1647">
                  <c:v>5.5495530890875164</c:v>
                </c:pt>
                <c:pt idx="1648">
                  <c:v>5.7387538143518064</c:v>
                </c:pt>
                <c:pt idx="1649">
                  <c:v>6.2849847785524888</c:v>
                </c:pt>
                <c:pt idx="1650">
                  <c:v>6.2849847785524888</c:v>
                </c:pt>
                <c:pt idx="1651">
                  <c:v>6.2849847785524888</c:v>
                </c:pt>
                <c:pt idx="1652">
                  <c:v>6.7935053292160577</c:v>
                </c:pt>
                <c:pt idx="1653">
                  <c:v>6.7855719410123561</c:v>
                </c:pt>
                <c:pt idx="1654">
                  <c:v>6.6401590457256461</c:v>
                </c:pt>
                <c:pt idx="1655">
                  <c:v>6.8889776357827479</c:v>
                </c:pt>
                <c:pt idx="1656">
                  <c:v>6.5430752453653218</c:v>
                </c:pt>
                <c:pt idx="1657">
                  <c:v>6.5430752453653218</c:v>
                </c:pt>
                <c:pt idx="1658">
                  <c:v>6.5430752453653218</c:v>
                </c:pt>
                <c:pt idx="1659">
                  <c:v>7.5436347500246521</c:v>
                </c:pt>
                <c:pt idx="1660">
                  <c:v>7.188967136150235</c:v>
                </c:pt>
                <c:pt idx="1661">
                  <c:v>7.4481674363761421</c:v>
                </c:pt>
                <c:pt idx="1662">
                  <c:v>7.8118889323425895</c:v>
                </c:pt>
                <c:pt idx="1663">
                  <c:v>8.0803134182174343</c:v>
                </c:pt>
                <c:pt idx="1664">
                  <c:v>8.0803134182174343</c:v>
                </c:pt>
                <c:pt idx="1665">
                  <c:v>8.0803134182174343</c:v>
                </c:pt>
                <c:pt idx="1666">
                  <c:v>8.336594911937377</c:v>
                </c:pt>
                <c:pt idx="1667">
                  <c:v>9.35337156416848</c:v>
                </c:pt>
                <c:pt idx="1668">
                  <c:v>8.4787296608508136</c:v>
                </c:pt>
                <c:pt idx="1669">
                  <c:v>8.5817967830521766</c:v>
                </c:pt>
                <c:pt idx="1670">
                  <c:v>8.1522802896848692</c:v>
                </c:pt>
                <c:pt idx="1671">
                  <c:v>8.1522802896848692</c:v>
                </c:pt>
                <c:pt idx="1672">
                  <c:v>8.1522802896848692</c:v>
                </c:pt>
                <c:pt idx="1673">
                  <c:v>7.9914238378325688</c:v>
                </c:pt>
                <c:pt idx="1674">
                  <c:v>7.8807556080283341</c:v>
                </c:pt>
                <c:pt idx="1675">
                  <c:v>7.6839826839826841</c:v>
                </c:pt>
                <c:pt idx="1676">
                  <c:v>8.2007224445963107</c:v>
                </c:pt>
                <c:pt idx="1677">
                  <c:v>8.1524408211374126</c:v>
                </c:pt>
                <c:pt idx="1678">
                  <c:v>8.1524408211374126</c:v>
                </c:pt>
                <c:pt idx="1679">
                  <c:v>8.1524408211374126</c:v>
                </c:pt>
                <c:pt idx="1680">
                  <c:v>7.6115743011280035</c:v>
                </c:pt>
                <c:pt idx="1681">
                  <c:v>7.7073744001566951</c:v>
                </c:pt>
                <c:pt idx="1682">
                  <c:v>7.6332912498786056</c:v>
                </c:pt>
                <c:pt idx="1683">
                  <c:v>8.2679073374042833</c:v>
                </c:pt>
                <c:pt idx="1684">
                  <c:v>8.5104308832131021</c:v>
                </c:pt>
                <c:pt idx="1685">
                  <c:v>8.5104308832131021</c:v>
                </c:pt>
                <c:pt idx="1686">
                  <c:v>8.5104308832131021</c:v>
                </c:pt>
                <c:pt idx="1687">
                  <c:v>8.4842519685039353</c:v>
                </c:pt>
                <c:pt idx="1688">
                  <c:v>9.1248770894788596</c:v>
                </c:pt>
                <c:pt idx="1689">
                  <c:v>9.3418467583497051</c:v>
                </c:pt>
                <c:pt idx="1690">
                  <c:v>9.3378271213322765</c:v>
                </c:pt>
                <c:pt idx="1691">
                  <c:v>9.1090293003787117</c:v>
                </c:pt>
                <c:pt idx="1692">
                  <c:v>9.1090293003787117</c:v>
                </c:pt>
                <c:pt idx="1693">
                  <c:v>9.1090293003787117</c:v>
                </c:pt>
                <c:pt idx="1694">
                  <c:v>9.9084599134895885</c:v>
                </c:pt>
                <c:pt idx="1695">
                  <c:v>9.7822815290458518</c:v>
                </c:pt>
                <c:pt idx="1696">
                  <c:v>9.3025589563472142</c:v>
                </c:pt>
                <c:pt idx="1697">
                  <c:v>9.4946861840786063</c:v>
                </c:pt>
                <c:pt idx="1698">
                  <c:v>9.5171167553458496</c:v>
                </c:pt>
                <c:pt idx="1699">
                  <c:v>9.5171167553458496</c:v>
                </c:pt>
                <c:pt idx="1700">
                  <c:v>9.5171167553458496</c:v>
                </c:pt>
                <c:pt idx="1701">
                  <c:v>9.2446223111555774</c:v>
                </c:pt>
                <c:pt idx="1702">
                  <c:v>9.0890930882940459</c:v>
                </c:pt>
                <c:pt idx="1703">
                  <c:v>8.8793874912995925</c:v>
                </c:pt>
                <c:pt idx="1704">
                  <c:v>9.4328238133547888</c:v>
                </c:pt>
                <c:pt idx="1705">
                  <c:v>9.2252034971359667</c:v>
                </c:pt>
                <c:pt idx="1706">
                  <c:v>9.2252034971359667</c:v>
                </c:pt>
                <c:pt idx="1707">
                  <c:v>9.2252034971359667</c:v>
                </c:pt>
                <c:pt idx="1708">
                  <c:v>9.2484384444892189</c:v>
                </c:pt>
                <c:pt idx="1709">
                  <c:v>8.6043223591193705</c:v>
                </c:pt>
                <c:pt idx="1710">
                  <c:v>8.1208120812081201</c:v>
                </c:pt>
                <c:pt idx="1711">
                  <c:v>8.2749649789873931</c:v>
                </c:pt>
                <c:pt idx="1712">
                  <c:v>8.2777169040741114</c:v>
                </c:pt>
                <c:pt idx="1713">
                  <c:v>8.2777169040741114</c:v>
                </c:pt>
                <c:pt idx="1714">
                  <c:v>8.2777169040741114</c:v>
                </c:pt>
                <c:pt idx="1715">
                  <c:v>8.1035675462002157</c:v>
                </c:pt>
                <c:pt idx="1716">
                  <c:v>8.5155466399197604</c:v>
                </c:pt>
                <c:pt idx="1717">
                  <c:v>8.7200561290969212</c:v>
                </c:pt>
                <c:pt idx="1718">
                  <c:v>8.6008600860086002</c:v>
                </c:pt>
                <c:pt idx="1719">
                  <c:v>8.0978532201697444</c:v>
                </c:pt>
                <c:pt idx="1720">
                  <c:v>8.0978532201697444</c:v>
                </c:pt>
                <c:pt idx="1721">
                  <c:v>8.0978532201697444</c:v>
                </c:pt>
                <c:pt idx="1722">
                  <c:v>7.9425264418279777</c:v>
                </c:pt>
                <c:pt idx="1723">
                  <c:v>8.0341023069207615</c:v>
                </c:pt>
                <c:pt idx="1724">
                  <c:v>8.1223950391379489</c:v>
                </c:pt>
                <c:pt idx="1725">
                  <c:v>7.8893859292395279</c:v>
                </c:pt>
                <c:pt idx="1726">
                  <c:v>6.96594427244582</c:v>
                </c:pt>
                <c:pt idx="1727">
                  <c:v>6.96594427244582</c:v>
                </c:pt>
                <c:pt idx="1728">
                  <c:v>6.96594427244582</c:v>
                </c:pt>
                <c:pt idx="1729">
                  <c:v>7.0268582136164897</c:v>
                </c:pt>
                <c:pt idx="1730">
                  <c:v>7.1205170975813177</c:v>
                </c:pt>
                <c:pt idx="1731">
                  <c:v>6.7700842408054251</c:v>
                </c:pt>
                <c:pt idx="1732">
                  <c:v>6.6945180354595477</c:v>
                </c:pt>
                <c:pt idx="1733">
                  <c:v>6.5312787019083585</c:v>
                </c:pt>
                <c:pt idx="1734">
                  <c:v>6.5312787019083585</c:v>
                </c:pt>
                <c:pt idx="1735">
                  <c:v>6.5312787019083585</c:v>
                </c:pt>
                <c:pt idx="1736">
                  <c:v>5.7410423452768722</c:v>
                </c:pt>
                <c:pt idx="1737">
                  <c:v>5.4091956325753792</c:v>
                </c:pt>
                <c:pt idx="1738">
                  <c:v>5.9097348714835052</c:v>
                </c:pt>
                <c:pt idx="1739">
                  <c:v>7.0596648957907639</c:v>
                </c:pt>
                <c:pt idx="1740">
                  <c:v>6.4161790370598499</c:v>
                </c:pt>
                <c:pt idx="1741">
                  <c:v>6.4161790370598499</c:v>
                </c:pt>
                <c:pt idx="1742">
                  <c:v>6.4161790370598499</c:v>
                </c:pt>
                <c:pt idx="1743">
                  <c:v>6.4432989690721651</c:v>
                </c:pt>
                <c:pt idx="1744">
                  <c:v>6.3897763578274756</c:v>
                </c:pt>
                <c:pt idx="1745">
                  <c:v>6.8013190436933213</c:v>
                </c:pt>
                <c:pt idx="1746">
                  <c:v>6.3951703673385865</c:v>
                </c:pt>
                <c:pt idx="1747">
                  <c:v>6.2763658812635041</c:v>
                </c:pt>
                <c:pt idx="1748">
                  <c:v>6.2763658812635041</c:v>
                </c:pt>
                <c:pt idx="1749">
                  <c:v>6.2763658812635041</c:v>
                </c:pt>
                <c:pt idx="1750">
                  <c:v>6.1801179101443386</c:v>
                </c:pt>
                <c:pt idx="1751">
                  <c:v>6.2525375558262288</c:v>
                </c:pt>
                <c:pt idx="1752">
                  <c:v>5.7619486234776378</c:v>
                </c:pt>
                <c:pt idx="1753">
                  <c:v>5.213124808341</c:v>
                </c:pt>
                <c:pt idx="1754">
                  <c:v>4.5131845841784992</c:v>
                </c:pt>
                <c:pt idx="1755">
                  <c:v>4.5131845841784992</c:v>
                </c:pt>
                <c:pt idx="1756">
                  <c:v>4.5131845841784992</c:v>
                </c:pt>
                <c:pt idx="1757">
                  <c:v>4.8713793801903975</c:v>
                </c:pt>
                <c:pt idx="1758">
                  <c:v>5.1886792452830193</c:v>
                </c:pt>
                <c:pt idx="1759">
                  <c:v>5.2396546591247395</c:v>
                </c:pt>
                <c:pt idx="1760">
                  <c:v>5.3202168239309371</c:v>
                </c:pt>
                <c:pt idx="1761">
                  <c:v>5.0386429790223826</c:v>
                </c:pt>
                <c:pt idx="1762">
                  <c:v>5.0386429790223826</c:v>
                </c:pt>
                <c:pt idx="1763">
                  <c:v>5.0386429790223826</c:v>
                </c:pt>
                <c:pt idx="1764">
                  <c:v>5.0794293230800358</c:v>
                </c:pt>
                <c:pt idx="1765">
                  <c:v>4.6283167915738304</c:v>
                </c:pt>
                <c:pt idx="1766">
                  <c:v>4.6653763878985437</c:v>
                </c:pt>
                <c:pt idx="1767">
                  <c:v>4.7687416675212804</c:v>
                </c:pt>
                <c:pt idx="1768">
                  <c:v>4.0160642570281126</c:v>
                </c:pt>
                <c:pt idx="1769">
                  <c:v>4.0160642570281126</c:v>
                </c:pt>
                <c:pt idx="1770">
                  <c:v>4.0160642570281126</c:v>
                </c:pt>
                <c:pt idx="1771">
                  <c:v>4.6112386465715138</c:v>
                </c:pt>
                <c:pt idx="1772">
                  <c:v>3.9714058776806986</c:v>
                </c:pt>
                <c:pt idx="1773">
                  <c:v>3.4561981819997998</c:v>
                </c:pt>
                <c:pt idx="1774">
                  <c:v>4.7021943573667713</c:v>
                </c:pt>
                <c:pt idx="1775">
                  <c:v>4.6367851622874809</c:v>
                </c:pt>
                <c:pt idx="1776">
                  <c:v>4.6367851622874809</c:v>
                </c:pt>
                <c:pt idx="1777">
                  <c:v>4.6367851622874809</c:v>
                </c:pt>
                <c:pt idx="1778">
                  <c:v>6.0435835351089588</c:v>
                </c:pt>
                <c:pt idx="1779">
                  <c:v>5.7015848473134909</c:v>
                </c:pt>
                <c:pt idx="1780">
                  <c:v>5.6581986143187075</c:v>
                </c:pt>
                <c:pt idx="1781">
                  <c:v>5.9845559845559846</c:v>
                </c:pt>
                <c:pt idx="1782">
                  <c:v>5.9085625726462609</c:v>
                </c:pt>
                <c:pt idx="1783">
                  <c:v>5.9085625726462609</c:v>
                </c:pt>
                <c:pt idx="1784">
                  <c:v>5.9085625726462609</c:v>
                </c:pt>
                <c:pt idx="1785">
                  <c:v>6.0833902939166098</c:v>
                </c:pt>
                <c:pt idx="1786">
                  <c:v>6.0861968549796153</c:v>
                </c:pt>
                <c:pt idx="1787">
                  <c:v>6.3203463203463199</c:v>
                </c:pt>
                <c:pt idx="1788">
                  <c:v>6.3124519600307458</c:v>
                </c:pt>
                <c:pt idx="1789">
                  <c:v>6.3203463203463199</c:v>
                </c:pt>
                <c:pt idx="1790">
                  <c:v>6.3203463203463199</c:v>
                </c:pt>
                <c:pt idx="1791">
                  <c:v>6.3203463203463199</c:v>
                </c:pt>
                <c:pt idx="1792">
                  <c:v>5.8043919899390533</c:v>
                </c:pt>
                <c:pt idx="1793">
                  <c:v>5.8390626513024113</c:v>
                </c:pt>
                <c:pt idx="1794">
                  <c:v>6.7275348390197021</c:v>
                </c:pt>
                <c:pt idx="1795">
                  <c:v>6.015966546283976</c:v>
                </c:pt>
                <c:pt idx="1796">
                  <c:v>4.6688176124501801</c:v>
                </c:pt>
                <c:pt idx="1797">
                  <c:v>4.6688176124501801</c:v>
                </c:pt>
                <c:pt idx="1798">
                  <c:v>4.6688176124501801</c:v>
                </c:pt>
                <c:pt idx="1799">
                  <c:v>3.955771613764179</c:v>
                </c:pt>
                <c:pt idx="1800">
                  <c:v>4.374820899799408</c:v>
                </c:pt>
                <c:pt idx="1801">
                  <c:v>4.2741551642075208</c:v>
                </c:pt>
                <c:pt idx="1802">
                  <c:v>4.5377036756347096</c:v>
                </c:pt>
                <c:pt idx="1803">
                  <c:v>4.7293447293447297</c:v>
                </c:pt>
                <c:pt idx="1804">
                  <c:v>4.7293447293447297</c:v>
                </c:pt>
                <c:pt idx="1805">
                  <c:v>4.7293447293447297</c:v>
                </c:pt>
                <c:pt idx="1806">
                  <c:v>6.3882297104888464</c:v>
                </c:pt>
                <c:pt idx="1807">
                  <c:v>6.7732831608654758</c:v>
                </c:pt>
                <c:pt idx="1808">
                  <c:v>6.1224489795918364</c:v>
                </c:pt>
                <c:pt idx="1809">
                  <c:v>6.3993977037455299</c:v>
                </c:pt>
                <c:pt idx="1810">
                  <c:v>6.2653562653562647</c:v>
                </c:pt>
                <c:pt idx="1811">
                  <c:v>6.2653562653562647</c:v>
                </c:pt>
                <c:pt idx="1812">
                  <c:v>6.2653562653562647</c:v>
                </c:pt>
                <c:pt idx="1813">
                  <c:v>5.7331447430457336</c:v>
                </c:pt>
                <c:pt idx="1814">
                  <c:v>4.9712833066566233</c:v>
                </c:pt>
                <c:pt idx="1815">
                  <c:v>5.7813826275582381</c:v>
                </c:pt>
                <c:pt idx="1816">
                  <c:v>6.702539412819787</c:v>
                </c:pt>
                <c:pt idx="1817">
                  <c:v>6.7363859054079525</c:v>
                </c:pt>
                <c:pt idx="1818">
                  <c:v>6.7363859054079525</c:v>
                </c:pt>
                <c:pt idx="1819">
                  <c:v>6.7363859054079525</c:v>
                </c:pt>
                <c:pt idx="1820">
                  <c:v>6.7230841560883885</c:v>
                </c:pt>
                <c:pt idx="1821">
                  <c:v>4.5873284451964649</c:v>
                </c:pt>
                <c:pt idx="1822">
                  <c:v>3.8273001508295623</c:v>
                </c:pt>
                <c:pt idx="1823">
                  <c:v>3.5456336178594876</c:v>
                </c:pt>
                <c:pt idx="1824">
                  <c:v>3.289104840216782</c:v>
                </c:pt>
                <c:pt idx="1825">
                  <c:v>3.289104840216782</c:v>
                </c:pt>
                <c:pt idx="1826">
                  <c:v>3.289104840216782</c:v>
                </c:pt>
                <c:pt idx="1827">
                  <c:v>3.3014443819170887</c:v>
                </c:pt>
                <c:pt idx="1828">
                  <c:v>3.4515456097098429</c:v>
                </c:pt>
                <c:pt idx="1829">
                  <c:v>3.5380696292103027</c:v>
                </c:pt>
                <c:pt idx="1830">
                  <c:v>3.5931558935361214</c:v>
                </c:pt>
                <c:pt idx="1831">
                  <c:v>3.2224727546035328</c:v>
                </c:pt>
                <c:pt idx="1832">
                  <c:v>3.2224727546035328</c:v>
                </c:pt>
                <c:pt idx="1833">
                  <c:v>3.2224727546035328</c:v>
                </c:pt>
                <c:pt idx="1834">
                  <c:v>3.4023117076808354</c:v>
                </c:pt>
                <c:pt idx="1835">
                  <c:v>3.0929755915781629</c:v>
                </c:pt>
                <c:pt idx="1836">
                  <c:v>3.1706183170618321</c:v>
                </c:pt>
                <c:pt idx="1837">
                  <c:v>3.1993361607966073</c:v>
                </c:pt>
                <c:pt idx="1838">
                  <c:v>3.1677133357960843</c:v>
                </c:pt>
                <c:pt idx="1839">
                  <c:v>3.1677133357960843</c:v>
                </c:pt>
                <c:pt idx="1840">
                  <c:v>3.1677133357960843</c:v>
                </c:pt>
                <c:pt idx="1841">
                  <c:v>3.1712278106508882</c:v>
                </c:pt>
                <c:pt idx="1842">
                  <c:v>3.1794586577678903</c:v>
                </c:pt>
                <c:pt idx="1843">
                  <c:v>2.9651593773165312</c:v>
                </c:pt>
                <c:pt idx="1844">
                  <c:v>2.6877251316154065</c:v>
                </c:pt>
                <c:pt idx="1845">
                  <c:v>2.9018885306310458</c:v>
                </c:pt>
                <c:pt idx="1846">
                  <c:v>2.9018885306310458</c:v>
                </c:pt>
                <c:pt idx="1847">
                  <c:v>2.9018885306310458</c:v>
                </c:pt>
                <c:pt idx="1848">
                  <c:v>3.1560544718439458</c:v>
                </c:pt>
                <c:pt idx="1849">
                  <c:v>3.0776297657326595</c:v>
                </c:pt>
                <c:pt idx="1850">
                  <c:v>2.8309665597801192</c:v>
                </c:pt>
                <c:pt idx="1851">
                  <c:v>2.4979336945541371</c:v>
                </c:pt>
                <c:pt idx="1852">
                  <c:v>2.6042145946443367</c:v>
                </c:pt>
                <c:pt idx="1853">
                  <c:v>2.6042145946443367</c:v>
                </c:pt>
                <c:pt idx="1854">
                  <c:v>2.6042145946443367</c:v>
                </c:pt>
                <c:pt idx="1855">
                  <c:v>2.600516414607156</c:v>
                </c:pt>
                <c:pt idx="1856">
                  <c:v>2.4396980298287607</c:v>
                </c:pt>
                <c:pt idx="1857">
                  <c:v>2.4115024115024108</c:v>
                </c:pt>
                <c:pt idx="1858">
                  <c:v>2.4472960586617782</c:v>
                </c:pt>
                <c:pt idx="1859">
                  <c:v>2.2236634855925139</c:v>
                </c:pt>
                <c:pt idx="1860">
                  <c:v>2.2236634855925139</c:v>
                </c:pt>
                <c:pt idx="1861">
                  <c:v>2.2236634855925139</c:v>
                </c:pt>
                <c:pt idx="1862">
                  <c:v>2.0223671947809878</c:v>
                </c:pt>
                <c:pt idx="1863">
                  <c:v>2.1915508719574746</c:v>
                </c:pt>
                <c:pt idx="1864">
                  <c:v>2.2411056121019701</c:v>
                </c:pt>
                <c:pt idx="1865">
                  <c:v>2.2354694485842024</c:v>
                </c:pt>
                <c:pt idx="1866">
                  <c:v>2.2201405152224827</c:v>
                </c:pt>
                <c:pt idx="1867">
                  <c:v>2.2201405152224827</c:v>
                </c:pt>
                <c:pt idx="1868">
                  <c:v>2.2201405152224827</c:v>
                </c:pt>
                <c:pt idx="1869">
                  <c:v>2.2574626865671639</c:v>
                </c:pt>
                <c:pt idx="1870">
                  <c:v>2.2543083372147183</c:v>
                </c:pt>
                <c:pt idx="1871">
                  <c:v>2.2920759659463004</c:v>
                </c:pt>
                <c:pt idx="1872">
                  <c:v>2.3247094113235844</c:v>
                </c:pt>
                <c:pt idx="1873">
                  <c:v>2.1320366560688235</c:v>
                </c:pt>
                <c:pt idx="1874">
                  <c:v>2.1320366560688235</c:v>
                </c:pt>
                <c:pt idx="1875">
                  <c:v>2.1320366560688235</c:v>
                </c:pt>
                <c:pt idx="1876">
                  <c:v>2.1344317543531171</c:v>
                </c:pt>
                <c:pt idx="1877">
                  <c:v>1.9913582566222057</c:v>
                </c:pt>
                <c:pt idx="1878">
                  <c:v>1.9526459767946418</c:v>
                </c:pt>
                <c:pt idx="1879">
                  <c:v>2.0481359131665879</c:v>
                </c:pt>
                <c:pt idx="1880">
                  <c:v>2.2378152854162714</c:v>
                </c:pt>
                <c:pt idx="1881">
                  <c:v>2.2378152854162714</c:v>
                </c:pt>
                <c:pt idx="1882">
                  <c:v>2.2378152854162714</c:v>
                </c:pt>
                <c:pt idx="1883">
                  <c:v>2.4040727821250116</c:v>
                </c:pt>
                <c:pt idx="1884">
                  <c:v>2.3638426626323752</c:v>
                </c:pt>
                <c:pt idx="1885">
                  <c:v>2.4285044538209095</c:v>
                </c:pt>
                <c:pt idx="1886">
                  <c:v>2.5198187995469987</c:v>
                </c:pt>
                <c:pt idx="1887">
                  <c:v>2.5018811136192629</c:v>
                </c:pt>
                <c:pt idx="1888">
                  <c:v>2.5018811136192629</c:v>
                </c:pt>
                <c:pt idx="1889">
                  <c:v>2.5018811136192629</c:v>
                </c:pt>
                <c:pt idx="1890">
                  <c:v>2.3038022101517135</c:v>
                </c:pt>
                <c:pt idx="1891">
                  <c:v>2.389305015644259</c:v>
                </c:pt>
                <c:pt idx="1892">
                  <c:v>2.3710166919575113</c:v>
                </c:pt>
                <c:pt idx="1893">
                  <c:v>2.3629489603024574</c:v>
                </c:pt>
                <c:pt idx="1894">
                  <c:v>2.2550032885464621</c:v>
                </c:pt>
                <c:pt idx="1895">
                  <c:v>2.2550032885464621</c:v>
                </c:pt>
                <c:pt idx="1896">
                  <c:v>2.2550032885464621</c:v>
                </c:pt>
                <c:pt idx="1897">
                  <c:v>2.2369279522788705</c:v>
                </c:pt>
                <c:pt idx="1898">
                  <c:v>2.4692508386134921</c:v>
                </c:pt>
                <c:pt idx="1899">
                  <c:v>2.3167848699763591</c:v>
                </c:pt>
                <c:pt idx="1900">
                  <c:v>2.3102310231023102</c:v>
                </c:pt>
                <c:pt idx="1901">
                  <c:v>2.2688918057378586</c:v>
                </c:pt>
                <c:pt idx="1902">
                  <c:v>2.2688918057378586</c:v>
                </c:pt>
                <c:pt idx="1903">
                  <c:v>2.2688918057378586</c:v>
                </c:pt>
                <c:pt idx="1904">
                  <c:v>2.0804179494355814</c:v>
                </c:pt>
                <c:pt idx="1905">
                  <c:v>1.7925141636481843</c:v>
                </c:pt>
                <c:pt idx="1906">
                  <c:v>1.8701059419622295</c:v>
                </c:pt>
                <c:pt idx="1907">
                  <c:v>1.9205909510618653</c:v>
                </c:pt>
                <c:pt idx="1908">
                  <c:v>1.8960869969328005</c:v>
                </c:pt>
                <c:pt idx="1909">
                  <c:v>1.8960869969328005</c:v>
                </c:pt>
                <c:pt idx="1910">
                  <c:v>1.8960869969328005</c:v>
                </c:pt>
                <c:pt idx="1911">
                  <c:v>1.8895887365691</c:v>
                </c:pt>
                <c:pt idx="1912">
                  <c:v>1.8629530572719726</c:v>
                </c:pt>
                <c:pt idx="1913">
                  <c:v>1.7891727381720925</c:v>
                </c:pt>
                <c:pt idx="1914">
                  <c:v>1.7888267131455828</c:v>
                </c:pt>
                <c:pt idx="1915">
                  <c:v>1.9374481040686411</c:v>
                </c:pt>
                <c:pt idx="1916">
                  <c:v>1.9374481040686411</c:v>
                </c:pt>
                <c:pt idx="1917">
                  <c:v>1.9374481040686411</c:v>
                </c:pt>
                <c:pt idx="1918">
                  <c:v>1.9183111519045435</c:v>
                </c:pt>
                <c:pt idx="1919">
                  <c:v>1.9448502556610665</c:v>
                </c:pt>
                <c:pt idx="1920">
                  <c:v>1.9902779051637163</c:v>
                </c:pt>
                <c:pt idx="1921">
                  <c:v>1.9963369963369964</c:v>
                </c:pt>
                <c:pt idx="1922">
                  <c:v>2.000550610259705</c:v>
                </c:pt>
                <c:pt idx="1923">
                  <c:v>2.000550610259705</c:v>
                </c:pt>
                <c:pt idx="1924">
                  <c:v>2.000550610259705</c:v>
                </c:pt>
                <c:pt idx="1925">
                  <c:v>1.979924486600976</c:v>
                </c:pt>
                <c:pt idx="1926">
                  <c:v>2.0073327222731439</c:v>
                </c:pt>
                <c:pt idx="1927">
                  <c:v>2.0202020202020203</c:v>
                </c:pt>
                <c:pt idx="1928">
                  <c:v>1.8471568272365084</c:v>
                </c:pt>
                <c:pt idx="1929">
                  <c:v>1.6999999999999997</c:v>
                </c:pt>
                <c:pt idx="1930">
                  <c:v>1.6999999999999997</c:v>
                </c:pt>
                <c:pt idx="1931">
                  <c:v>1.6999999999999997</c:v>
                </c:pt>
                <c:pt idx="1932">
                  <c:v>2.0226981511989748</c:v>
                </c:pt>
                <c:pt idx="1933">
                  <c:v>2.032631483000638</c:v>
                </c:pt>
                <c:pt idx="1934">
                  <c:v>2.0357860142413733</c:v>
                </c:pt>
                <c:pt idx="1935">
                  <c:v>2.0333728458101579</c:v>
                </c:pt>
              </c:numCache>
            </c:numRef>
          </c:val>
          <c:smooth val="0"/>
          <c:extLst>
            <c:ext xmlns:c16="http://schemas.microsoft.com/office/drawing/2014/chart" uri="{C3380CC4-5D6E-409C-BE32-E72D297353CC}">
              <c16:uniqueId val="{00000004-7E38-45D5-B276-937363D27DD8}"/>
            </c:ext>
          </c:extLst>
        </c:ser>
        <c:dLbls>
          <c:showLegendKey val="0"/>
          <c:showVal val="0"/>
          <c:showCatName val="0"/>
          <c:showSerName val="0"/>
          <c:showPercent val="0"/>
          <c:showBubbleSize val="0"/>
        </c:dLbls>
        <c:marker val="1"/>
        <c:smooth val="0"/>
        <c:axId val="781495456"/>
        <c:axId val="781494376"/>
      </c:lineChart>
      <c:dateAx>
        <c:axId val="707416096"/>
        <c:scaling>
          <c:orientation val="minMax"/>
          <c:min val="43466"/>
        </c:scaling>
        <c:delete val="0"/>
        <c:axPos val="b"/>
        <c:numFmt formatCode="m/d/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7412856"/>
        <c:crosses val="autoZero"/>
        <c:auto val="0"/>
        <c:lblOffset val="100"/>
        <c:baseTimeUnit val="days"/>
      </c:dateAx>
      <c:valAx>
        <c:axId val="707412856"/>
        <c:scaling>
          <c:orientation val="minMax"/>
          <c:max val="341"/>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7416096"/>
        <c:crosses val="autoZero"/>
        <c:crossBetween val="between"/>
      </c:valAx>
      <c:valAx>
        <c:axId val="781494376"/>
        <c:scaling>
          <c:orientation val="minMax"/>
          <c:max val="100"/>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495456"/>
        <c:crosses val="max"/>
        <c:crossBetween val="between"/>
      </c:valAx>
      <c:dateAx>
        <c:axId val="781495456"/>
        <c:scaling>
          <c:orientation val="minMax"/>
        </c:scaling>
        <c:delete val="1"/>
        <c:axPos val="b"/>
        <c:numFmt formatCode="m/d/yyyy" sourceLinked="1"/>
        <c:majorTickMark val="out"/>
        <c:minorTickMark val="none"/>
        <c:tickLblPos val="nextTo"/>
        <c:crossAx val="781494376"/>
        <c:crosses val="autoZero"/>
        <c:auto val="1"/>
        <c:lblOffset val="100"/>
        <c:baseTimeUnit val="days"/>
      </c:dateAx>
      <c:spPr>
        <a:noFill/>
        <a:ln>
          <a:noFill/>
        </a:ln>
        <a:effectLst/>
      </c:spPr>
    </c:plotArea>
    <c:legend>
      <c:legendPos val="r"/>
      <c:layout>
        <c:manualLayout>
          <c:xMode val="edge"/>
          <c:yMode val="edge"/>
          <c:x val="0.81531456687298276"/>
          <c:y val="0.14650479447041231"/>
          <c:w val="0.17553734795810416"/>
          <c:h val="0.691054156079095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chemeClr val="accent2"/>
            </a:solidFill>
            <a:ln>
              <a:solidFill>
                <a:schemeClr val="accent2"/>
              </a:solidFill>
            </a:ln>
            <a:effectLst/>
          </c:spPr>
          <c:cat>
            <c:numRef>
              <c:f>Sheet1!$A$2:$A$337</c:f>
              <c:numCache>
                <c:formatCode>0.00</c:formatCode>
                <c:ptCount val="336"/>
                <c:pt idx="0" formatCode="m/d/yyyy\ h:mm">
                  <c:v>43360</c:v>
                </c:pt>
                <c:pt idx="1">
                  <c:v>43360.020833333336</c:v>
                </c:pt>
                <c:pt idx="2" formatCode="m/d/yyyy\ h:mm">
                  <c:v>43360.041666666672</c:v>
                </c:pt>
                <c:pt idx="3" formatCode="m/d/yyyy\ h:mm">
                  <c:v>43360.062500000007</c:v>
                </c:pt>
                <c:pt idx="4" formatCode="m/d/yyyy\ h:mm">
                  <c:v>43360.083333333343</c:v>
                </c:pt>
                <c:pt idx="5" formatCode="m/d/yyyy\ h:mm">
                  <c:v>43360.104166666679</c:v>
                </c:pt>
                <c:pt idx="6" formatCode="m/d/yyyy\ h:mm">
                  <c:v>43360.125000000015</c:v>
                </c:pt>
                <c:pt idx="7" formatCode="m/d/yyyy\ h:mm">
                  <c:v>43360.14583333335</c:v>
                </c:pt>
                <c:pt idx="8" formatCode="m/d/yyyy\ h:mm">
                  <c:v>43360.166666666686</c:v>
                </c:pt>
                <c:pt idx="9" formatCode="m/d/yyyy\ h:mm">
                  <c:v>43360.187500000022</c:v>
                </c:pt>
                <c:pt idx="10" formatCode="m/d/yyyy\ h:mm">
                  <c:v>43360.208333333358</c:v>
                </c:pt>
                <c:pt idx="11" formatCode="m/d/yyyy\ h:mm">
                  <c:v>43360.229166666693</c:v>
                </c:pt>
                <c:pt idx="12" formatCode="m/d/yyyy\ h:mm">
                  <c:v>43360.250000000029</c:v>
                </c:pt>
                <c:pt idx="13" formatCode="m/d/yyyy\ h:mm">
                  <c:v>43360.270833333365</c:v>
                </c:pt>
                <c:pt idx="14" formatCode="m/d/yyyy\ h:mm">
                  <c:v>43360.291666666701</c:v>
                </c:pt>
                <c:pt idx="15" formatCode="m/d/yyyy\ h:mm">
                  <c:v>43360.312500000036</c:v>
                </c:pt>
                <c:pt idx="16" formatCode="m/d/yyyy\ h:mm">
                  <c:v>43360.333333333372</c:v>
                </c:pt>
                <c:pt idx="17" formatCode="m/d/yyyy\ h:mm">
                  <c:v>43360.354166666708</c:v>
                </c:pt>
                <c:pt idx="18" formatCode="m/d/yyyy\ h:mm">
                  <c:v>43360.375000000044</c:v>
                </c:pt>
                <c:pt idx="19" formatCode="m/d/yyyy\ h:mm">
                  <c:v>43360.395833333379</c:v>
                </c:pt>
                <c:pt idx="20" formatCode="m/d/yyyy\ h:mm">
                  <c:v>43360.416666666715</c:v>
                </c:pt>
                <c:pt idx="21" formatCode="m/d/yyyy\ h:mm">
                  <c:v>43360.437500000051</c:v>
                </c:pt>
                <c:pt idx="22" formatCode="m/d/yyyy\ h:mm">
                  <c:v>43360.458333333387</c:v>
                </c:pt>
                <c:pt idx="23" formatCode="m/d/yyyy\ h:mm">
                  <c:v>43360.479166666722</c:v>
                </c:pt>
                <c:pt idx="24" formatCode="m/d/yyyy\ h:mm">
                  <c:v>43360.500000000058</c:v>
                </c:pt>
                <c:pt idx="25" formatCode="m/d/yyyy\ h:mm">
                  <c:v>43360.520833333394</c:v>
                </c:pt>
                <c:pt idx="26" formatCode="m/d/yyyy\ h:mm">
                  <c:v>43360.54166666673</c:v>
                </c:pt>
                <c:pt idx="27" formatCode="m/d/yyyy\ h:mm">
                  <c:v>43360.562500000065</c:v>
                </c:pt>
                <c:pt idx="28" formatCode="m/d/yyyy\ h:mm">
                  <c:v>43360.583333333401</c:v>
                </c:pt>
                <c:pt idx="29" formatCode="m/d/yyyy\ h:mm">
                  <c:v>43360.604166666737</c:v>
                </c:pt>
                <c:pt idx="30" formatCode="m/d/yyyy\ h:mm">
                  <c:v>43360.625000000073</c:v>
                </c:pt>
                <c:pt idx="31" formatCode="m/d/yyyy\ h:mm">
                  <c:v>43360.645833333409</c:v>
                </c:pt>
                <c:pt idx="32" formatCode="m/d/yyyy\ h:mm">
                  <c:v>43360.666666666744</c:v>
                </c:pt>
                <c:pt idx="33" formatCode="m/d/yyyy\ h:mm">
                  <c:v>43360.68750000008</c:v>
                </c:pt>
                <c:pt idx="34" formatCode="m/d/yyyy\ h:mm">
                  <c:v>43360.708333333416</c:v>
                </c:pt>
                <c:pt idx="35" formatCode="m/d/yyyy\ h:mm">
                  <c:v>43360.729166666752</c:v>
                </c:pt>
                <c:pt idx="36" formatCode="m/d/yyyy\ h:mm">
                  <c:v>43360.750000000087</c:v>
                </c:pt>
                <c:pt idx="37" formatCode="m/d/yyyy\ h:mm">
                  <c:v>43360.770833333423</c:v>
                </c:pt>
                <c:pt idx="38" formatCode="m/d/yyyy\ h:mm">
                  <c:v>43360.791666666759</c:v>
                </c:pt>
                <c:pt idx="39" formatCode="m/d/yyyy\ h:mm">
                  <c:v>43360.812500000095</c:v>
                </c:pt>
                <c:pt idx="40" formatCode="m/d/yyyy\ h:mm">
                  <c:v>43360.83333333343</c:v>
                </c:pt>
                <c:pt idx="41" formatCode="m/d/yyyy\ h:mm">
                  <c:v>43360.854166666766</c:v>
                </c:pt>
                <c:pt idx="42" formatCode="m/d/yyyy\ h:mm">
                  <c:v>43360.875000000102</c:v>
                </c:pt>
                <c:pt idx="43" formatCode="m/d/yyyy\ h:mm">
                  <c:v>43360.895833333438</c:v>
                </c:pt>
                <c:pt idx="44" formatCode="m/d/yyyy\ h:mm">
                  <c:v>43360.916666666773</c:v>
                </c:pt>
                <c:pt idx="45" formatCode="m/d/yyyy\ h:mm">
                  <c:v>43360.937500000109</c:v>
                </c:pt>
                <c:pt idx="46" formatCode="m/d/yyyy\ h:mm">
                  <c:v>43360.958333333445</c:v>
                </c:pt>
                <c:pt idx="47" formatCode="m/d/yyyy\ h:mm">
                  <c:v>43360.979166666781</c:v>
                </c:pt>
                <c:pt idx="48" formatCode="m/d/yyyy\ h:mm">
                  <c:v>43361.000000000116</c:v>
                </c:pt>
                <c:pt idx="49" formatCode="m/d/yyyy\ h:mm">
                  <c:v>43361.020833333452</c:v>
                </c:pt>
                <c:pt idx="50" formatCode="m/d/yyyy\ h:mm">
                  <c:v>43361.041666666788</c:v>
                </c:pt>
                <c:pt idx="51" formatCode="m/d/yyyy\ h:mm">
                  <c:v>43361.062500000124</c:v>
                </c:pt>
                <c:pt idx="52" formatCode="m/d/yyyy\ h:mm">
                  <c:v>43361.083333333459</c:v>
                </c:pt>
                <c:pt idx="53" formatCode="m/d/yyyy\ h:mm">
                  <c:v>43361.104166666795</c:v>
                </c:pt>
                <c:pt idx="54" formatCode="m/d/yyyy\ h:mm">
                  <c:v>43361.125000000131</c:v>
                </c:pt>
                <c:pt idx="55" formatCode="m/d/yyyy\ h:mm">
                  <c:v>43361.145833333467</c:v>
                </c:pt>
                <c:pt idx="56" formatCode="m/d/yyyy\ h:mm">
                  <c:v>43361.166666666802</c:v>
                </c:pt>
                <c:pt idx="57" formatCode="m/d/yyyy\ h:mm">
                  <c:v>43361.187500000138</c:v>
                </c:pt>
                <c:pt idx="58" formatCode="m/d/yyyy\ h:mm">
                  <c:v>43361.208333333474</c:v>
                </c:pt>
                <c:pt idx="59" formatCode="m/d/yyyy\ h:mm">
                  <c:v>43361.22916666681</c:v>
                </c:pt>
                <c:pt idx="60" formatCode="m/d/yyyy\ h:mm">
                  <c:v>43361.250000000146</c:v>
                </c:pt>
                <c:pt idx="61" formatCode="m/d/yyyy\ h:mm">
                  <c:v>43361.270833333481</c:v>
                </c:pt>
                <c:pt idx="62" formatCode="m/d/yyyy\ h:mm">
                  <c:v>43361.291666666817</c:v>
                </c:pt>
                <c:pt idx="63" formatCode="m/d/yyyy\ h:mm">
                  <c:v>43361.312500000153</c:v>
                </c:pt>
                <c:pt idx="64" formatCode="m/d/yyyy\ h:mm">
                  <c:v>43361.333333333489</c:v>
                </c:pt>
                <c:pt idx="65" formatCode="m/d/yyyy\ h:mm">
                  <c:v>43361.354166666824</c:v>
                </c:pt>
                <c:pt idx="66" formatCode="m/d/yyyy\ h:mm">
                  <c:v>43361.37500000016</c:v>
                </c:pt>
                <c:pt idx="67" formatCode="m/d/yyyy\ h:mm">
                  <c:v>43361.395833333496</c:v>
                </c:pt>
                <c:pt idx="68" formatCode="m/d/yyyy\ h:mm">
                  <c:v>43361.416666666832</c:v>
                </c:pt>
                <c:pt idx="69" formatCode="m/d/yyyy\ h:mm">
                  <c:v>43361.437500000167</c:v>
                </c:pt>
                <c:pt idx="70" formatCode="m/d/yyyy\ h:mm">
                  <c:v>43361.458333333503</c:v>
                </c:pt>
                <c:pt idx="71" formatCode="m/d/yyyy\ h:mm">
                  <c:v>43361.479166666839</c:v>
                </c:pt>
                <c:pt idx="72" formatCode="m/d/yyyy\ h:mm">
                  <c:v>43361.500000000175</c:v>
                </c:pt>
                <c:pt idx="73" formatCode="m/d/yyyy\ h:mm">
                  <c:v>43361.52083333351</c:v>
                </c:pt>
                <c:pt idx="74" formatCode="m/d/yyyy\ h:mm">
                  <c:v>43361.541666666846</c:v>
                </c:pt>
                <c:pt idx="75" formatCode="m/d/yyyy\ h:mm">
                  <c:v>43361.562500000182</c:v>
                </c:pt>
                <c:pt idx="76" formatCode="m/d/yyyy\ h:mm">
                  <c:v>43361.583333333518</c:v>
                </c:pt>
                <c:pt idx="77" formatCode="m/d/yyyy\ h:mm">
                  <c:v>43361.604166666853</c:v>
                </c:pt>
                <c:pt idx="78" formatCode="m/d/yyyy\ h:mm">
                  <c:v>43361.625000000189</c:v>
                </c:pt>
                <c:pt idx="79" formatCode="m/d/yyyy\ h:mm">
                  <c:v>43361.645833333525</c:v>
                </c:pt>
                <c:pt idx="80" formatCode="m/d/yyyy\ h:mm">
                  <c:v>43361.666666666861</c:v>
                </c:pt>
                <c:pt idx="81" formatCode="m/d/yyyy\ h:mm">
                  <c:v>43361.687500000196</c:v>
                </c:pt>
                <c:pt idx="82" formatCode="m/d/yyyy\ h:mm">
                  <c:v>43361.708333333532</c:v>
                </c:pt>
                <c:pt idx="83" formatCode="m/d/yyyy\ h:mm">
                  <c:v>43361.729166666868</c:v>
                </c:pt>
                <c:pt idx="84" formatCode="m/d/yyyy\ h:mm">
                  <c:v>43361.750000000204</c:v>
                </c:pt>
                <c:pt idx="85" formatCode="m/d/yyyy\ h:mm">
                  <c:v>43361.770833333539</c:v>
                </c:pt>
                <c:pt idx="86" formatCode="m/d/yyyy\ h:mm">
                  <c:v>43361.791666666875</c:v>
                </c:pt>
                <c:pt idx="87" formatCode="m/d/yyyy\ h:mm">
                  <c:v>43361.812500000211</c:v>
                </c:pt>
                <c:pt idx="88" formatCode="m/d/yyyy\ h:mm">
                  <c:v>43361.833333333547</c:v>
                </c:pt>
                <c:pt idx="89" formatCode="m/d/yyyy\ h:mm">
                  <c:v>43361.854166666883</c:v>
                </c:pt>
                <c:pt idx="90" formatCode="m/d/yyyy\ h:mm">
                  <c:v>43361.875000000218</c:v>
                </c:pt>
                <c:pt idx="91" formatCode="m/d/yyyy\ h:mm">
                  <c:v>43361.895833333554</c:v>
                </c:pt>
                <c:pt idx="92" formatCode="m/d/yyyy\ h:mm">
                  <c:v>43361.91666666689</c:v>
                </c:pt>
                <c:pt idx="93" formatCode="m/d/yyyy\ h:mm">
                  <c:v>43361.937500000226</c:v>
                </c:pt>
                <c:pt idx="94" formatCode="m/d/yyyy\ h:mm">
                  <c:v>43361.958333333561</c:v>
                </c:pt>
                <c:pt idx="95" formatCode="m/d/yyyy\ h:mm">
                  <c:v>43361.979166666897</c:v>
                </c:pt>
                <c:pt idx="96" formatCode="m/d/yyyy\ h:mm">
                  <c:v>43362.000000000233</c:v>
                </c:pt>
                <c:pt idx="97" formatCode="m/d/yyyy\ h:mm">
                  <c:v>43362.020833333569</c:v>
                </c:pt>
                <c:pt idx="98" formatCode="m/d/yyyy\ h:mm">
                  <c:v>43362.041666666904</c:v>
                </c:pt>
                <c:pt idx="99" formatCode="m/d/yyyy\ h:mm">
                  <c:v>43362.06250000024</c:v>
                </c:pt>
                <c:pt idx="100" formatCode="m/d/yyyy\ h:mm">
                  <c:v>43362.083333333576</c:v>
                </c:pt>
                <c:pt idx="101" formatCode="m/d/yyyy\ h:mm">
                  <c:v>43362.104166666912</c:v>
                </c:pt>
                <c:pt idx="102" formatCode="m/d/yyyy\ h:mm">
                  <c:v>43362.125000000247</c:v>
                </c:pt>
                <c:pt idx="103" formatCode="m/d/yyyy\ h:mm">
                  <c:v>43362.145833333583</c:v>
                </c:pt>
                <c:pt idx="104" formatCode="m/d/yyyy\ h:mm">
                  <c:v>43362.166666666919</c:v>
                </c:pt>
                <c:pt idx="105" formatCode="m/d/yyyy\ h:mm">
                  <c:v>43362.187500000255</c:v>
                </c:pt>
                <c:pt idx="106" formatCode="m/d/yyyy\ h:mm">
                  <c:v>43362.20833333359</c:v>
                </c:pt>
                <c:pt idx="107" formatCode="m/d/yyyy\ h:mm">
                  <c:v>43362.229166666926</c:v>
                </c:pt>
                <c:pt idx="108" formatCode="m/d/yyyy\ h:mm">
                  <c:v>43362.250000000262</c:v>
                </c:pt>
                <c:pt idx="109" formatCode="m/d/yyyy\ h:mm">
                  <c:v>43362.270833333598</c:v>
                </c:pt>
                <c:pt idx="110" formatCode="m/d/yyyy\ h:mm">
                  <c:v>43362.291666666933</c:v>
                </c:pt>
                <c:pt idx="111" formatCode="m/d/yyyy\ h:mm">
                  <c:v>43362.312500000269</c:v>
                </c:pt>
                <c:pt idx="112" formatCode="m/d/yyyy\ h:mm">
                  <c:v>43362.333333333605</c:v>
                </c:pt>
                <c:pt idx="113" formatCode="m/d/yyyy\ h:mm">
                  <c:v>43362.354166666941</c:v>
                </c:pt>
                <c:pt idx="114" formatCode="m/d/yyyy\ h:mm">
                  <c:v>43362.375000000276</c:v>
                </c:pt>
                <c:pt idx="115" formatCode="m/d/yyyy\ h:mm">
                  <c:v>43362.395833333612</c:v>
                </c:pt>
                <c:pt idx="116" formatCode="m/d/yyyy\ h:mm">
                  <c:v>43362.416666666948</c:v>
                </c:pt>
                <c:pt idx="117" formatCode="m/d/yyyy\ h:mm">
                  <c:v>43362.437500000284</c:v>
                </c:pt>
                <c:pt idx="118" formatCode="m/d/yyyy\ h:mm">
                  <c:v>43362.45833333362</c:v>
                </c:pt>
                <c:pt idx="119" formatCode="m/d/yyyy\ h:mm">
                  <c:v>43362.479166666955</c:v>
                </c:pt>
                <c:pt idx="120" formatCode="m/d/yyyy\ h:mm">
                  <c:v>43362.500000000291</c:v>
                </c:pt>
                <c:pt idx="121" formatCode="m/d/yyyy\ h:mm">
                  <c:v>43362.520833333627</c:v>
                </c:pt>
                <c:pt idx="122" formatCode="m/d/yyyy\ h:mm">
                  <c:v>43362.541666666963</c:v>
                </c:pt>
                <c:pt idx="123" formatCode="m/d/yyyy\ h:mm">
                  <c:v>43362.562500000298</c:v>
                </c:pt>
                <c:pt idx="124" formatCode="m/d/yyyy\ h:mm">
                  <c:v>43362.583333333634</c:v>
                </c:pt>
                <c:pt idx="125" formatCode="m/d/yyyy\ h:mm">
                  <c:v>43362.60416666697</c:v>
                </c:pt>
                <c:pt idx="126" formatCode="m/d/yyyy\ h:mm">
                  <c:v>43362.625000000306</c:v>
                </c:pt>
                <c:pt idx="127" formatCode="m/d/yyyy\ h:mm">
                  <c:v>43362.645833333641</c:v>
                </c:pt>
                <c:pt idx="128" formatCode="m/d/yyyy\ h:mm">
                  <c:v>43362.666666666977</c:v>
                </c:pt>
                <c:pt idx="129" formatCode="m/d/yyyy\ h:mm">
                  <c:v>43362.687500000313</c:v>
                </c:pt>
                <c:pt idx="130" formatCode="m/d/yyyy\ h:mm">
                  <c:v>43362.708333333649</c:v>
                </c:pt>
                <c:pt idx="131" formatCode="m/d/yyyy\ h:mm">
                  <c:v>43362.729166666984</c:v>
                </c:pt>
                <c:pt idx="132" formatCode="m/d/yyyy\ h:mm">
                  <c:v>43362.75000000032</c:v>
                </c:pt>
                <c:pt idx="133" formatCode="m/d/yyyy\ h:mm">
                  <c:v>43362.770833333656</c:v>
                </c:pt>
                <c:pt idx="134" formatCode="m/d/yyyy\ h:mm">
                  <c:v>43362.791666666992</c:v>
                </c:pt>
                <c:pt idx="135" formatCode="m/d/yyyy\ h:mm">
                  <c:v>43362.812500000327</c:v>
                </c:pt>
                <c:pt idx="136" formatCode="m/d/yyyy\ h:mm">
                  <c:v>43362.833333333663</c:v>
                </c:pt>
                <c:pt idx="137" formatCode="m/d/yyyy\ h:mm">
                  <c:v>43362.854166666999</c:v>
                </c:pt>
                <c:pt idx="138" formatCode="m/d/yyyy\ h:mm">
                  <c:v>43362.875000000335</c:v>
                </c:pt>
                <c:pt idx="139" formatCode="m/d/yyyy\ h:mm">
                  <c:v>43362.89583333367</c:v>
                </c:pt>
                <c:pt idx="140" formatCode="m/d/yyyy\ h:mm">
                  <c:v>43362.916666667006</c:v>
                </c:pt>
                <c:pt idx="141" formatCode="m/d/yyyy\ h:mm">
                  <c:v>43362.937500000342</c:v>
                </c:pt>
                <c:pt idx="142" formatCode="m/d/yyyy\ h:mm">
                  <c:v>43362.958333333678</c:v>
                </c:pt>
                <c:pt idx="143" formatCode="m/d/yyyy\ h:mm">
                  <c:v>43362.979166667013</c:v>
                </c:pt>
                <c:pt idx="144" formatCode="m/d/yyyy\ h:mm">
                  <c:v>43363.000000000349</c:v>
                </c:pt>
                <c:pt idx="145" formatCode="m/d/yyyy\ h:mm">
                  <c:v>43363.020833333685</c:v>
                </c:pt>
                <c:pt idx="146" formatCode="m/d/yyyy\ h:mm">
                  <c:v>43363.041666667021</c:v>
                </c:pt>
                <c:pt idx="147" formatCode="m/d/yyyy\ h:mm">
                  <c:v>43363.062500000357</c:v>
                </c:pt>
                <c:pt idx="148" formatCode="m/d/yyyy\ h:mm">
                  <c:v>43363.083333333692</c:v>
                </c:pt>
                <c:pt idx="149" formatCode="m/d/yyyy\ h:mm">
                  <c:v>43363.104166667028</c:v>
                </c:pt>
                <c:pt idx="150" formatCode="m/d/yyyy\ h:mm">
                  <c:v>43363.125000000364</c:v>
                </c:pt>
                <c:pt idx="151" formatCode="m/d/yyyy\ h:mm">
                  <c:v>43363.1458333337</c:v>
                </c:pt>
                <c:pt idx="152" formatCode="m/d/yyyy\ h:mm">
                  <c:v>43363.166666667035</c:v>
                </c:pt>
                <c:pt idx="153" formatCode="m/d/yyyy\ h:mm">
                  <c:v>43363.187500000371</c:v>
                </c:pt>
                <c:pt idx="154" formatCode="m/d/yyyy\ h:mm">
                  <c:v>43363.208333333707</c:v>
                </c:pt>
                <c:pt idx="155" formatCode="m/d/yyyy\ h:mm">
                  <c:v>43363.229166667043</c:v>
                </c:pt>
                <c:pt idx="156" formatCode="m/d/yyyy\ h:mm">
                  <c:v>43363.250000000378</c:v>
                </c:pt>
                <c:pt idx="157" formatCode="m/d/yyyy\ h:mm">
                  <c:v>43363.270833333714</c:v>
                </c:pt>
                <c:pt idx="158" formatCode="m/d/yyyy\ h:mm">
                  <c:v>43363.29166666705</c:v>
                </c:pt>
                <c:pt idx="159" formatCode="m/d/yyyy\ h:mm">
                  <c:v>43363.312500000386</c:v>
                </c:pt>
                <c:pt idx="160" formatCode="m/d/yyyy\ h:mm">
                  <c:v>43363.333333333721</c:v>
                </c:pt>
                <c:pt idx="161" formatCode="m/d/yyyy\ h:mm">
                  <c:v>43363.354166667057</c:v>
                </c:pt>
                <c:pt idx="162" formatCode="m/d/yyyy\ h:mm">
                  <c:v>43363.375000000393</c:v>
                </c:pt>
                <c:pt idx="163" formatCode="m/d/yyyy\ h:mm">
                  <c:v>43363.395833333729</c:v>
                </c:pt>
                <c:pt idx="164" formatCode="m/d/yyyy\ h:mm">
                  <c:v>43363.416666667064</c:v>
                </c:pt>
                <c:pt idx="165" formatCode="m/d/yyyy\ h:mm">
                  <c:v>43363.4375000004</c:v>
                </c:pt>
                <c:pt idx="166" formatCode="m/d/yyyy\ h:mm">
                  <c:v>43363.458333333736</c:v>
                </c:pt>
                <c:pt idx="167" formatCode="m/d/yyyy\ h:mm">
                  <c:v>43363.479166667072</c:v>
                </c:pt>
                <c:pt idx="168" formatCode="m/d/yyyy\ h:mm">
                  <c:v>43363.500000000407</c:v>
                </c:pt>
                <c:pt idx="169" formatCode="m/d/yyyy\ h:mm">
                  <c:v>43363.520833333743</c:v>
                </c:pt>
                <c:pt idx="170" formatCode="m/d/yyyy\ h:mm">
                  <c:v>43363.541666667079</c:v>
                </c:pt>
                <c:pt idx="171" formatCode="m/d/yyyy\ h:mm">
                  <c:v>43363.562500000415</c:v>
                </c:pt>
                <c:pt idx="172" formatCode="m/d/yyyy\ h:mm">
                  <c:v>43363.58333333375</c:v>
                </c:pt>
                <c:pt idx="173" formatCode="m/d/yyyy\ h:mm">
                  <c:v>43363.604166667086</c:v>
                </c:pt>
                <c:pt idx="174" formatCode="m/d/yyyy\ h:mm">
                  <c:v>43363.625000000422</c:v>
                </c:pt>
                <c:pt idx="175" formatCode="m/d/yyyy\ h:mm">
                  <c:v>43363.645833333758</c:v>
                </c:pt>
                <c:pt idx="176" formatCode="m/d/yyyy\ h:mm">
                  <c:v>43363.666666667094</c:v>
                </c:pt>
                <c:pt idx="177" formatCode="m/d/yyyy\ h:mm">
                  <c:v>43363.687500000429</c:v>
                </c:pt>
                <c:pt idx="178" formatCode="m/d/yyyy\ h:mm">
                  <c:v>43363.708333333765</c:v>
                </c:pt>
                <c:pt idx="179" formatCode="m/d/yyyy\ h:mm">
                  <c:v>43363.729166667101</c:v>
                </c:pt>
                <c:pt idx="180" formatCode="m/d/yyyy\ h:mm">
                  <c:v>43363.750000000437</c:v>
                </c:pt>
                <c:pt idx="181" formatCode="m/d/yyyy\ h:mm">
                  <c:v>43363.770833333772</c:v>
                </c:pt>
                <c:pt idx="182" formatCode="m/d/yyyy\ h:mm">
                  <c:v>43363.791666667108</c:v>
                </c:pt>
                <c:pt idx="183" formatCode="m/d/yyyy\ h:mm">
                  <c:v>43363.812500000444</c:v>
                </c:pt>
                <c:pt idx="184" formatCode="m/d/yyyy\ h:mm">
                  <c:v>43363.83333333378</c:v>
                </c:pt>
                <c:pt idx="185" formatCode="m/d/yyyy\ h:mm">
                  <c:v>43363.854166667115</c:v>
                </c:pt>
                <c:pt idx="186" formatCode="m/d/yyyy\ h:mm">
                  <c:v>43363.875000000451</c:v>
                </c:pt>
                <c:pt idx="187" formatCode="m/d/yyyy\ h:mm">
                  <c:v>43363.895833333787</c:v>
                </c:pt>
                <c:pt idx="188" formatCode="m/d/yyyy\ h:mm">
                  <c:v>43363.916666667123</c:v>
                </c:pt>
                <c:pt idx="189" formatCode="m/d/yyyy\ h:mm">
                  <c:v>43363.937500000458</c:v>
                </c:pt>
                <c:pt idx="190" formatCode="m/d/yyyy\ h:mm">
                  <c:v>43363.958333333794</c:v>
                </c:pt>
                <c:pt idx="191" formatCode="m/d/yyyy\ h:mm">
                  <c:v>43363.97916666713</c:v>
                </c:pt>
                <c:pt idx="192" formatCode="m/d/yyyy\ h:mm">
                  <c:v>43364.000000000466</c:v>
                </c:pt>
                <c:pt idx="193" formatCode="m/d/yyyy\ h:mm">
                  <c:v>43364.020833333801</c:v>
                </c:pt>
                <c:pt idx="194" formatCode="m/d/yyyy\ h:mm">
                  <c:v>43364.041666667137</c:v>
                </c:pt>
                <c:pt idx="195" formatCode="m/d/yyyy\ h:mm">
                  <c:v>43364.062500000473</c:v>
                </c:pt>
                <c:pt idx="196" formatCode="m/d/yyyy\ h:mm">
                  <c:v>43364.083333333809</c:v>
                </c:pt>
                <c:pt idx="197" formatCode="m/d/yyyy\ h:mm">
                  <c:v>43364.104166667144</c:v>
                </c:pt>
                <c:pt idx="198" formatCode="m/d/yyyy\ h:mm">
                  <c:v>43364.12500000048</c:v>
                </c:pt>
                <c:pt idx="199" formatCode="m/d/yyyy\ h:mm">
                  <c:v>43364.145833333816</c:v>
                </c:pt>
                <c:pt idx="200" formatCode="m/d/yyyy\ h:mm">
                  <c:v>43364.166666667152</c:v>
                </c:pt>
                <c:pt idx="201" formatCode="m/d/yyyy\ h:mm">
                  <c:v>43364.187500000487</c:v>
                </c:pt>
                <c:pt idx="202" formatCode="m/d/yyyy\ h:mm">
                  <c:v>43364.208333333823</c:v>
                </c:pt>
                <c:pt idx="203" formatCode="m/d/yyyy\ h:mm">
                  <c:v>43364.229166667159</c:v>
                </c:pt>
                <c:pt idx="204" formatCode="m/d/yyyy\ h:mm">
                  <c:v>43364.250000000495</c:v>
                </c:pt>
                <c:pt idx="205" formatCode="m/d/yyyy\ h:mm">
                  <c:v>43364.270833333831</c:v>
                </c:pt>
                <c:pt idx="206" formatCode="m/d/yyyy\ h:mm">
                  <c:v>43364.291666667166</c:v>
                </c:pt>
                <c:pt idx="207" formatCode="m/d/yyyy\ h:mm">
                  <c:v>43364.312500000502</c:v>
                </c:pt>
                <c:pt idx="208" formatCode="m/d/yyyy\ h:mm">
                  <c:v>43364.333333333838</c:v>
                </c:pt>
                <c:pt idx="209" formatCode="m/d/yyyy\ h:mm">
                  <c:v>43364.354166667174</c:v>
                </c:pt>
                <c:pt idx="210" formatCode="m/d/yyyy\ h:mm">
                  <c:v>43364.375000000509</c:v>
                </c:pt>
                <c:pt idx="211" formatCode="m/d/yyyy\ h:mm">
                  <c:v>43364.395833333845</c:v>
                </c:pt>
                <c:pt idx="212" formatCode="m/d/yyyy\ h:mm">
                  <c:v>43364.416666667181</c:v>
                </c:pt>
                <c:pt idx="213" formatCode="m/d/yyyy\ h:mm">
                  <c:v>43364.437500000517</c:v>
                </c:pt>
                <c:pt idx="214" formatCode="m/d/yyyy\ h:mm">
                  <c:v>43364.458333333852</c:v>
                </c:pt>
                <c:pt idx="215" formatCode="m/d/yyyy\ h:mm">
                  <c:v>43364.479166667188</c:v>
                </c:pt>
                <c:pt idx="216" formatCode="m/d/yyyy\ h:mm">
                  <c:v>43364.500000000524</c:v>
                </c:pt>
                <c:pt idx="217" formatCode="m/d/yyyy\ h:mm">
                  <c:v>43364.52083333386</c:v>
                </c:pt>
                <c:pt idx="218" formatCode="m/d/yyyy\ h:mm">
                  <c:v>43364.541666667195</c:v>
                </c:pt>
                <c:pt idx="219" formatCode="m/d/yyyy\ h:mm">
                  <c:v>43364.562500000531</c:v>
                </c:pt>
                <c:pt idx="220" formatCode="m/d/yyyy\ h:mm">
                  <c:v>43364.583333333867</c:v>
                </c:pt>
                <c:pt idx="221" formatCode="m/d/yyyy\ h:mm">
                  <c:v>43364.604166667203</c:v>
                </c:pt>
                <c:pt idx="222" formatCode="m/d/yyyy\ h:mm">
                  <c:v>43364.625000000538</c:v>
                </c:pt>
                <c:pt idx="223" formatCode="m/d/yyyy\ h:mm">
                  <c:v>43364.645833333874</c:v>
                </c:pt>
                <c:pt idx="224" formatCode="m/d/yyyy\ h:mm">
                  <c:v>43364.66666666721</c:v>
                </c:pt>
                <c:pt idx="225" formatCode="m/d/yyyy\ h:mm">
                  <c:v>43364.687500000546</c:v>
                </c:pt>
                <c:pt idx="226" formatCode="m/d/yyyy\ h:mm">
                  <c:v>43364.708333333881</c:v>
                </c:pt>
                <c:pt idx="227" formatCode="m/d/yyyy\ h:mm">
                  <c:v>43364.729166667217</c:v>
                </c:pt>
                <c:pt idx="228" formatCode="m/d/yyyy\ h:mm">
                  <c:v>43364.750000000553</c:v>
                </c:pt>
                <c:pt idx="229" formatCode="m/d/yyyy\ h:mm">
                  <c:v>43364.770833333889</c:v>
                </c:pt>
                <c:pt idx="230" formatCode="m/d/yyyy\ h:mm">
                  <c:v>43364.791666667224</c:v>
                </c:pt>
                <c:pt idx="231" formatCode="m/d/yyyy\ h:mm">
                  <c:v>43364.81250000056</c:v>
                </c:pt>
                <c:pt idx="232" formatCode="m/d/yyyy\ h:mm">
                  <c:v>43364.833333333896</c:v>
                </c:pt>
                <c:pt idx="233" formatCode="m/d/yyyy\ h:mm">
                  <c:v>43364.854166667232</c:v>
                </c:pt>
                <c:pt idx="234" formatCode="m/d/yyyy\ h:mm">
                  <c:v>43364.875000000568</c:v>
                </c:pt>
                <c:pt idx="235" formatCode="m/d/yyyy\ h:mm">
                  <c:v>43364.895833333903</c:v>
                </c:pt>
                <c:pt idx="236" formatCode="m/d/yyyy\ h:mm">
                  <c:v>43364.916666667239</c:v>
                </c:pt>
                <c:pt idx="237" formatCode="m/d/yyyy\ h:mm">
                  <c:v>43364.937500000575</c:v>
                </c:pt>
                <c:pt idx="238" formatCode="m/d/yyyy\ h:mm">
                  <c:v>43364.958333333911</c:v>
                </c:pt>
                <c:pt idx="239" formatCode="m/d/yyyy\ h:mm">
                  <c:v>43364.979166667246</c:v>
                </c:pt>
                <c:pt idx="240" formatCode="m/d/yyyy\ h:mm">
                  <c:v>43365.000000000582</c:v>
                </c:pt>
                <c:pt idx="241" formatCode="m/d/yyyy\ h:mm">
                  <c:v>43365.020833333918</c:v>
                </c:pt>
                <c:pt idx="242" formatCode="m/d/yyyy\ h:mm">
                  <c:v>43365.041666667254</c:v>
                </c:pt>
                <c:pt idx="243" formatCode="m/d/yyyy\ h:mm">
                  <c:v>43365.062500000589</c:v>
                </c:pt>
                <c:pt idx="244" formatCode="m/d/yyyy\ h:mm">
                  <c:v>43365.083333333925</c:v>
                </c:pt>
                <c:pt idx="245" formatCode="m/d/yyyy\ h:mm">
                  <c:v>43365.104166667261</c:v>
                </c:pt>
                <c:pt idx="246" formatCode="m/d/yyyy\ h:mm">
                  <c:v>43365.125000000597</c:v>
                </c:pt>
                <c:pt idx="247" formatCode="m/d/yyyy\ h:mm">
                  <c:v>43365.145833333932</c:v>
                </c:pt>
                <c:pt idx="248" formatCode="m/d/yyyy\ h:mm">
                  <c:v>43365.166666667268</c:v>
                </c:pt>
                <c:pt idx="249" formatCode="m/d/yyyy\ h:mm">
                  <c:v>43365.187500000604</c:v>
                </c:pt>
                <c:pt idx="250" formatCode="m/d/yyyy\ h:mm">
                  <c:v>43365.20833333394</c:v>
                </c:pt>
                <c:pt idx="251" formatCode="m/d/yyyy\ h:mm">
                  <c:v>43365.229166667275</c:v>
                </c:pt>
                <c:pt idx="252" formatCode="m/d/yyyy\ h:mm">
                  <c:v>43365.250000000611</c:v>
                </c:pt>
                <c:pt idx="253" formatCode="m/d/yyyy\ h:mm">
                  <c:v>43365.270833333947</c:v>
                </c:pt>
                <c:pt idx="254" formatCode="m/d/yyyy\ h:mm">
                  <c:v>43365.291666667283</c:v>
                </c:pt>
                <c:pt idx="255" formatCode="m/d/yyyy\ h:mm">
                  <c:v>43365.312500000618</c:v>
                </c:pt>
                <c:pt idx="256" formatCode="m/d/yyyy\ h:mm">
                  <c:v>43365.333333333954</c:v>
                </c:pt>
                <c:pt idx="257" formatCode="m/d/yyyy\ h:mm">
                  <c:v>43365.35416666729</c:v>
                </c:pt>
                <c:pt idx="258" formatCode="m/d/yyyy\ h:mm">
                  <c:v>43365.375000000626</c:v>
                </c:pt>
                <c:pt idx="259" formatCode="m/d/yyyy\ h:mm">
                  <c:v>43365.395833333961</c:v>
                </c:pt>
                <c:pt idx="260" formatCode="m/d/yyyy\ h:mm">
                  <c:v>43365.416666667297</c:v>
                </c:pt>
                <c:pt idx="261" formatCode="m/d/yyyy\ h:mm">
                  <c:v>43365.437500000633</c:v>
                </c:pt>
                <c:pt idx="262" formatCode="m/d/yyyy\ h:mm">
                  <c:v>43365.458333333969</c:v>
                </c:pt>
                <c:pt idx="263" formatCode="m/d/yyyy\ h:mm">
                  <c:v>43365.479166667305</c:v>
                </c:pt>
                <c:pt idx="264" formatCode="m/d/yyyy\ h:mm">
                  <c:v>43365.50000000064</c:v>
                </c:pt>
                <c:pt idx="265" formatCode="m/d/yyyy\ h:mm">
                  <c:v>43365.520833333976</c:v>
                </c:pt>
                <c:pt idx="266" formatCode="m/d/yyyy\ h:mm">
                  <c:v>43365.541666667312</c:v>
                </c:pt>
                <c:pt idx="267" formatCode="m/d/yyyy\ h:mm">
                  <c:v>43365.562500000648</c:v>
                </c:pt>
                <c:pt idx="268" formatCode="m/d/yyyy\ h:mm">
                  <c:v>43365.583333333983</c:v>
                </c:pt>
                <c:pt idx="269" formatCode="m/d/yyyy\ h:mm">
                  <c:v>43365.604166667319</c:v>
                </c:pt>
                <c:pt idx="270" formatCode="m/d/yyyy\ h:mm">
                  <c:v>43365.625000000655</c:v>
                </c:pt>
                <c:pt idx="271" formatCode="m/d/yyyy\ h:mm">
                  <c:v>43365.645833333991</c:v>
                </c:pt>
                <c:pt idx="272" formatCode="m/d/yyyy\ h:mm">
                  <c:v>43365.666666667326</c:v>
                </c:pt>
                <c:pt idx="273" formatCode="m/d/yyyy\ h:mm">
                  <c:v>43365.687500000662</c:v>
                </c:pt>
                <c:pt idx="274" formatCode="m/d/yyyy\ h:mm">
                  <c:v>43365.708333333998</c:v>
                </c:pt>
                <c:pt idx="275" formatCode="m/d/yyyy\ h:mm">
                  <c:v>43365.729166667334</c:v>
                </c:pt>
                <c:pt idx="276" formatCode="m/d/yyyy\ h:mm">
                  <c:v>43365.750000000669</c:v>
                </c:pt>
                <c:pt idx="277" formatCode="m/d/yyyy\ h:mm">
                  <c:v>43365.770833334005</c:v>
                </c:pt>
                <c:pt idx="278" formatCode="m/d/yyyy\ h:mm">
                  <c:v>43365.791666667341</c:v>
                </c:pt>
                <c:pt idx="279" formatCode="m/d/yyyy\ h:mm">
                  <c:v>43365.812500000677</c:v>
                </c:pt>
                <c:pt idx="280" formatCode="m/d/yyyy\ h:mm">
                  <c:v>43365.833333334012</c:v>
                </c:pt>
                <c:pt idx="281" formatCode="m/d/yyyy\ h:mm">
                  <c:v>43365.854166667348</c:v>
                </c:pt>
                <c:pt idx="282" formatCode="m/d/yyyy\ h:mm">
                  <c:v>43365.875000000684</c:v>
                </c:pt>
                <c:pt idx="283" formatCode="m/d/yyyy\ h:mm">
                  <c:v>43365.89583333402</c:v>
                </c:pt>
                <c:pt idx="284" formatCode="m/d/yyyy\ h:mm">
                  <c:v>43365.916666667355</c:v>
                </c:pt>
                <c:pt idx="285" formatCode="m/d/yyyy\ h:mm">
                  <c:v>43365.937500000691</c:v>
                </c:pt>
                <c:pt idx="286" formatCode="m/d/yyyy\ h:mm">
                  <c:v>43365.958333334027</c:v>
                </c:pt>
                <c:pt idx="287" formatCode="m/d/yyyy\ h:mm">
                  <c:v>43365.979166667363</c:v>
                </c:pt>
                <c:pt idx="288" formatCode="m/d/yyyy\ h:mm">
                  <c:v>43366.000000000698</c:v>
                </c:pt>
                <c:pt idx="289" formatCode="m/d/yyyy\ h:mm">
                  <c:v>43366.020833334034</c:v>
                </c:pt>
                <c:pt idx="290" formatCode="m/d/yyyy\ h:mm">
                  <c:v>43366.04166666737</c:v>
                </c:pt>
                <c:pt idx="291" formatCode="m/d/yyyy\ h:mm">
                  <c:v>43366.062500000706</c:v>
                </c:pt>
                <c:pt idx="292" formatCode="m/d/yyyy\ h:mm">
                  <c:v>43366.083333334042</c:v>
                </c:pt>
                <c:pt idx="293" formatCode="m/d/yyyy\ h:mm">
                  <c:v>43366.104166667377</c:v>
                </c:pt>
                <c:pt idx="294" formatCode="m/d/yyyy\ h:mm">
                  <c:v>43366.125000000713</c:v>
                </c:pt>
                <c:pt idx="295" formatCode="m/d/yyyy\ h:mm">
                  <c:v>43366.145833334049</c:v>
                </c:pt>
                <c:pt idx="296" formatCode="m/d/yyyy\ h:mm">
                  <c:v>43366.166666667385</c:v>
                </c:pt>
                <c:pt idx="297" formatCode="m/d/yyyy\ h:mm">
                  <c:v>43366.18750000072</c:v>
                </c:pt>
                <c:pt idx="298" formatCode="m/d/yyyy\ h:mm">
                  <c:v>43366.208333334056</c:v>
                </c:pt>
                <c:pt idx="299" formatCode="m/d/yyyy\ h:mm">
                  <c:v>43366.229166667392</c:v>
                </c:pt>
                <c:pt idx="300" formatCode="m/d/yyyy\ h:mm">
                  <c:v>43366.250000000728</c:v>
                </c:pt>
                <c:pt idx="301" formatCode="m/d/yyyy\ h:mm">
                  <c:v>43366.270833334063</c:v>
                </c:pt>
                <c:pt idx="302" formatCode="m/d/yyyy\ h:mm">
                  <c:v>43366.291666667399</c:v>
                </c:pt>
                <c:pt idx="303" formatCode="m/d/yyyy\ h:mm">
                  <c:v>43366.312500000735</c:v>
                </c:pt>
                <c:pt idx="304" formatCode="m/d/yyyy\ h:mm">
                  <c:v>43366.333333334071</c:v>
                </c:pt>
                <c:pt idx="305" formatCode="m/d/yyyy\ h:mm">
                  <c:v>43366.354166667406</c:v>
                </c:pt>
                <c:pt idx="306" formatCode="m/d/yyyy\ h:mm">
                  <c:v>43366.375000000742</c:v>
                </c:pt>
                <c:pt idx="307" formatCode="m/d/yyyy\ h:mm">
                  <c:v>43366.395833334078</c:v>
                </c:pt>
                <c:pt idx="308" formatCode="m/d/yyyy\ h:mm">
                  <c:v>43366.416666667414</c:v>
                </c:pt>
                <c:pt idx="309" formatCode="m/d/yyyy\ h:mm">
                  <c:v>43366.437500000749</c:v>
                </c:pt>
                <c:pt idx="310" formatCode="m/d/yyyy\ h:mm">
                  <c:v>43366.458333334085</c:v>
                </c:pt>
                <c:pt idx="311" formatCode="m/d/yyyy\ h:mm">
                  <c:v>43366.479166667421</c:v>
                </c:pt>
                <c:pt idx="312" formatCode="m/d/yyyy\ h:mm">
                  <c:v>43366.500000000757</c:v>
                </c:pt>
                <c:pt idx="313" formatCode="m/d/yyyy\ h:mm">
                  <c:v>43366.520833334092</c:v>
                </c:pt>
                <c:pt idx="314" formatCode="m/d/yyyy\ h:mm">
                  <c:v>43366.541666667428</c:v>
                </c:pt>
                <c:pt idx="315" formatCode="m/d/yyyy\ h:mm">
                  <c:v>43366.562500000764</c:v>
                </c:pt>
                <c:pt idx="316" formatCode="m/d/yyyy\ h:mm">
                  <c:v>43366.5833333341</c:v>
                </c:pt>
                <c:pt idx="317" formatCode="m/d/yyyy\ h:mm">
                  <c:v>43366.604166667435</c:v>
                </c:pt>
                <c:pt idx="318" formatCode="m/d/yyyy\ h:mm">
                  <c:v>43366.625000000771</c:v>
                </c:pt>
                <c:pt idx="319" formatCode="m/d/yyyy\ h:mm">
                  <c:v>43366.645833334107</c:v>
                </c:pt>
                <c:pt idx="320" formatCode="m/d/yyyy\ h:mm">
                  <c:v>43366.666666667443</c:v>
                </c:pt>
                <c:pt idx="321" formatCode="m/d/yyyy\ h:mm">
                  <c:v>43366.687500000779</c:v>
                </c:pt>
                <c:pt idx="322" formatCode="m/d/yyyy\ h:mm">
                  <c:v>43366.708333334114</c:v>
                </c:pt>
                <c:pt idx="323" formatCode="m/d/yyyy\ h:mm">
                  <c:v>43366.72916666745</c:v>
                </c:pt>
                <c:pt idx="324" formatCode="m/d/yyyy\ h:mm">
                  <c:v>43366.750000000786</c:v>
                </c:pt>
                <c:pt idx="325" formatCode="m/d/yyyy\ h:mm">
                  <c:v>43366.770833334122</c:v>
                </c:pt>
                <c:pt idx="326" formatCode="m/d/yyyy\ h:mm">
                  <c:v>43366.791666667457</c:v>
                </c:pt>
                <c:pt idx="327" formatCode="m/d/yyyy\ h:mm">
                  <c:v>43366.812500000793</c:v>
                </c:pt>
                <c:pt idx="328" formatCode="m/d/yyyy\ h:mm">
                  <c:v>43366.833333334129</c:v>
                </c:pt>
                <c:pt idx="329" formatCode="m/d/yyyy\ h:mm">
                  <c:v>43366.854166667465</c:v>
                </c:pt>
                <c:pt idx="330" formatCode="m/d/yyyy\ h:mm">
                  <c:v>43366.8750000008</c:v>
                </c:pt>
                <c:pt idx="331" formatCode="m/d/yyyy\ h:mm">
                  <c:v>43366.895833334136</c:v>
                </c:pt>
                <c:pt idx="332" formatCode="m/d/yyyy\ h:mm">
                  <c:v>43366.916666667472</c:v>
                </c:pt>
                <c:pt idx="333" formatCode="m/d/yyyy\ h:mm">
                  <c:v>43366.937500000808</c:v>
                </c:pt>
                <c:pt idx="334" formatCode="m/d/yyyy\ h:mm">
                  <c:v>43366.958333334143</c:v>
                </c:pt>
                <c:pt idx="335" formatCode="m/d/yyyy\ h:mm">
                  <c:v>43366.979166667479</c:v>
                </c:pt>
              </c:numCache>
            </c:numRef>
          </c:cat>
          <c:val>
            <c:numRef>
              <c:f>Sheet1!$B$2:$B$337</c:f>
              <c:numCache>
                <c:formatCode>General</c:formatCode>
                <c:ptCount val="336"/>
                <c:pt idx="0">
                  <c:v>5.7279999999999998</c:v>
                </c:pt>
                <c:pt idx="1">
                  <c:v>6.0919999999999996</c:v>
                </c:pt>
                <c:pt idx="2">
                  <c:v>6.0380000000000003</c:v>
                </c:pt>
                <c:pt idx="3">
                  <c:v>5.6369999999999996</c:v>
                </c:pt>
                <c:pt idx="4">
                  <c:v>5.2969999999999997</c:v>
                </c:pt>
                <c:pt idx="5">
                  <c:v>5.1379999999999999</c:v>
                </c:pt>
                <c:pt idx="6">
                  <c:v>4.7450000000000001</c:v>
                </c:pt>
                <c:pt idx="7">
                  <c:v>4.4800000000000004</c:v>
                </c:pt>
                <c:pt idx="8">
                  <c:v>4.2850000000000001</c:v>
                </c:pt>
                <c:pt idx="9">
                  <c:v>4.0609999999999999</c:v>
                </c:pt>
                <c:pt idx="10">
                  <c:v>3.8919999999999999</c:v>
                </c:pt>
                <c:pt idx="11">
                  <c:v>3.645</c:v>
                </c:pt>
                <c:pt idx="12">
                  <c:v>3.7080000000000002</c:v>
                </c:pt>
                <c:pt idx="13">
                  <c:v>3.9820000000000002</c:v>
                </c:pt>
                <c:pt idx="14">
                  <c:v>4.2709999999999999</c:v>
                </c:pt>
                <c:pt idx="15">
                  <c:v>4.4870000000000001</c:v>
                </c:pt>
                <c:pt idx="16">
                  <c:v>4.53</c:v>
                </c:pt>
                <c:pt idx="17">
                  <c:v>4.7140000000000004</c:v>
                </c:pt>
                <c:pt idx="18">
                  <c:v>4.7389999999999999</c:v>
                </c:pt>
                <c:pt idx="19">
                  <c:v>4.7809999999999997</c:v>
                </c:pt>
                <c:pt idx="20">
                  <c:v>5.109</c:v>
                </c:pt>
                <c:pt idx="21">
                  <c:v>5.4690000000000003</c:v>
                </c:pt>
                <c:pt idx="22">
                  <c:v>5.9349999999999996</c:v>
                </c:pt>
                <c:pt idx="23">
                  <c:v>6.6509999999999998</c:v>
                </c:pt>
                <c:pt idx="24">
                  <c:v>7.2679999999999998</c:v>
                </c:pt>
                <c:pt idx="25">
                  <c:v>7.5449999999999999</c:v>
                </c:pt>
                <c:pt idx="26">
                  <c:v>7.7350000000000003</c:v>
                </c:pt>
                <c:pt idx="27">
                  <c:v>8.0310000000000006</c:v>
                </c:pt>
                <c:pt idx="28">
                  <c:v>8.0519999999999996</c:v>
                </c:pt>
                <c:pt idx="29">
                  <c:v>8.6110000000000007</c:v>
                </c:pt>
                <c:pt idx="30">
                  <c:v>9.0220000000000002</c:v>
                </c:pt>
                <c:pt idx="31">
                  <c:v>9.2739999999999991</c:v>
                </c:pt>
                <c:pt idx="32">
                  <c:v>9.3209999999999997</c:v>
                </c:pt>
                <c:pt idx="33">
                  <c:v>9.36</c:v>
                </c:pt>
                <c:pt idx="34">
                  <c:v>9.2949999999999999</c:v>
                </c:pt>
                <c:pt idx="35">
                  <c:v>9.8140000000000001</c:v>
                </c:pt>
                <c:pt idx="36">
                  <c:v>9.8620000000000001</c:v>
                </c:pt>
                <c:pt idx="37">
                  <c:v>9.6</c:v>
                </c:pt>
                <c:pt idx="38">
                  <c:v>9.5009999999999994</c:v>
                </c:pt>
                <c:pt idx="39">
                  <c:v>9.3680000000000003</c:v>
                </c:pt>
                <c:pt idx="40">
                  <c:v>9.234</c:v>
                </c:pt>
                <c:pt idx="41">
                  <c:v>9.32</c:v>
                </c:pt>
                <c:pt idx="42">
                  <c:v>9.5679999999999996</c:v>
                </c:pt>
                <c:pt idx="43">
                  <c:v>9.5069999999999997</c:v>
                </c:pt>
                <c:pt idx="44">
                  <c:v>9.6829999999999998</c:v>
                </c:pt>
                <c:pt idx="45">
                  <c:v>9.6620000000000008</c:v>
                </c:pt>
                <c:pt idx="46">
                  <c:v>9.516</c:v>
                </c:pt>
                <c:pt idx="47">
                  <c:v>9.7420000000000009</c:v>
                </c:pt>
                <c:pt idx="48">
                  <c:v>10.143000000000001</c:v>
                </c:pt>
                <c:pt idx="49">
                  <c:v>9.9700000000000006</c:v>
                </c:pt>
                <c:pt idx="50">
                  <c:v>10.007999999999999</c:v>
                </c:pt>
                <c:pt idx="51">
                  <c:v>10.002000000000001</c:v>
                </c:pt>
                <c:pt idx="52">
                  <c:v>9.8339999999999996</c:v>
                </c:pt>
                <c:pt idx="53">
                  <c:v>9.875</c:v>
                </c:pt>
                <c:pt idx="54">
                  <c:v>9.5670000000000002</c:v>
                </c:pt>
                <c:pt idx="55">
                  <c:v>9.2479999999999993</c:v>
                </c:pt>
                <c:pt idx="56">
                  <c:v>9.1340000000000003</c:v>
                </c:pt>
                <c:pt idx="57">
                  <c:v>8.9329999999999998</c:v>
                </c:pt>
                <c:pt idx="58">
                  <c:v>9.0960000000000001</c:v>
                </c:pt>
                <c:pt idx="59">
                  <c:v>9.1639999999999997</c:v>
                </c:pt>
                <c:pt idx="60">
                  <c:v>9.49</c:v>
                </c:pt>
                <c:pt idx="61">
                  <c:v>9.7360000000000007</c:v>
                </c:pt>
                <c:pt idx="62">
                  <c:v>9.8360000000000003</c:v>
                </c:pt>
                <c:pt idx="63">
                  <c:v>9.7560000000000002</c:v>
                </c:pt>
                <c:pt idx="64">
                  <c:v>9.6029999999999998</c:v>
                </c:pt>
                <c:pt idx="65">
                  <c:v>9.5259999999999998</c:v>
                </c:pt>
                <c:pt idx="66">
                  <c:v>9.4619999999999997</c:v>
                </c:pt>
                <c:pt idx="67">
                  <c:v>9.4429999999999996</c:v>
                </c:pt>
                <c:pt idx="68">
                  <c:v>9.734</c:v>
                </c:pt>
                <c:pt idx="69">
                  <c:v>10.052</c:v>
                </c:pt>
                <c:pt idx="70">
                  <c:v>10.451000000000001</c:v>
                </c:pt>
                <c:pt idx="71">
                  <c:v>10.8005</c:v>
                </c:pt>
                <c:pt idx="72">
                  <c:v>11.170999999999999</c:v>
                </c:pt>
                <c:pt idx="73">
                  <c:v>11.631</c:v>
                </c:pt>
                <c:pt idx="74">
                  <c:v>12.117000000000001</c:v>
                </c:pt>
                <c:pt idx="75">
                  <c:v>12.465999999999999</c:v>
                </c:pt>
                <c:pt idx="76">
                  <c:v>12.371</c:v>
                </c:pt>
                <c:pt idx="77">
                  <c:v>12.247</c:v>
                </c:pt>
                <c:pt idx="78">
                  <c:v>12.074999999999999</c:v>
                </c:pt>
                <c:pt idx="79">
                  <c:v>12.087</c:v>
                </c:pt>
                <c:pt idx="80">
                  <c:v>11.927</c:v>
                </c:pt>
                <c:pt idx="81">
                  <c:v>12.089</c:v>
                </c:pt>
                <c:pt idx="82">
                  <c:v>12.252000000000001</c:v>
                </c:pt>
                <c:pt idx="83">
                  <c:v>12.375999999999999</c:v>
                </c:pt>
                <c:pt idx="84">
                  <c:v>11.99</c:v>
                </c:pt>
                <c:pt idx="85">
                  <c:v>11.787000000000001</c:v>
                </c:pt>
                <c:pt idx="86">
                  <c:v>11.712</c:v>
                </c:pt>
                <c:pt idx="87">
                  <c:v>11.821999999999999</c:v>
                </c:pt>
                <c:pt idx="88">
                  <c:v>11.852</c:v>
                </c:pt>
                <c:pt idx="89">
                  <c:v>11.593999999999999</c:v>
                </c:pt>
                <c:pt idx="90">
                  <c:v>11.672000000000001</c:v>
                </c:pt>
                <c:pt idx="91">
                  <c:v>11.532</c:v>
                </c:pt>
                <c:pt idx="92">
                  <c:v>10.981999999999999</c:v>
                </c:pt>
                <c:pt idx="93">
                  <c:v>10.45</c:v>
                </c:pt>
                <c:pt idx="94">
                  <c:v>9.9600000000000009</c:v>
                </c:pt>
                <c:pt idx="95">
                  <c:v>9.4420000000000002</c:v>
                </c:pt>
                <c:pt idx="96">
                  <c:v>9.3550000000000004</c:v>
                </c:pt>
                <c:pt idx="97">
                  <c:v>9.3369999999999997</c:v>
                </c:pt>
                <c:pt idx="98">
                  <c:v>9.2170000000000005</c:v>
                </c:pt>
                <c:pt idx="99">
                  <c:v>9.0519999999999996</c:v>
                </c:pt>
                <c:pt idx="100">
                  <c:v>9.1080000000000005</c:v>
                </c:pt>
                <c:pt idx="101">
                  <c:v>9.0129999999999999</c:v>
                </c:pt>
                <c:pt idx="102">
                  <c:v>8.9499999999999993</c:v>
                </c:pt>
                <c:pt idx="103">
                  <c:v>8.6989999999999998</c:v>
                </c:pt>
                <c:pt idx="104">
                  <c:v>8.2189999999999994</c:v>
                </c:pt>
                <c:pt idx="105">
                  <c:v>8.4830000000000005</c:v>
                </c:pt>
                <c:pt idx="106">
                  <c:v>8.8780000000000001</c:v>
                </c:pt>
                <c:pt idx="107">
                  <c:v>9.1940000000000008</c:v>
                </c:pt>
                <c:pt idx="108">
                  <c:v>9.7780000000000005</c:v>
                </c:pt>
                <c:pt idx="109">
                  <c:v>10.369</c:v>
                </c:pt>
                <c:pt idx="110">
                  <c:v>10.882</c:v>
                </c:pt>
                <c:pt idx="111">
                  <c:v>11.265000000000001</c:v>
                </c:pt>
                <c:pt idx="112">
                  <c:v>11.78</c:v>
                </c:pt>
                <c:pt idx="113">
                  <c:v>12.021000000000001</c:v>
                </c:pt>
                <c:pt idx="114">
                  <c:v>12.465</c:v>
                </c:pt>
                <c:pt idx="115">
                  <c:v>12.260999999999999</c:v>
                </c:pt>
                <c:pt idx="116">
                  <c:v>12.066000000000001</c:v>
                </c:pt>
                <c:pt idx="117">
                  <c:v>11.236000000000001</c:v>
                </c:pt>
                <c:pt idx="118">
                  <c:v>10.664999999999999</c:v>
                </c:pt>
                <c:pt idx="119">
                  <c:v>9.7449999999999992</c:v>
                </c:pt>
                <c:pt idx="120">
                  <c:v>9.2729999999999997</c:v>
                </c:pt>
                <c:pt idx="121">
                  <c:v>9.2629999999999999</c:v>
                </c:pt>
                <c:pt idx="122">
                  <c:v>9.3520000000000003</c:v>
                </c:pt>
                <c:pt idx="123">
                  <c:v>9.7579999999999991</c:v>
                </c:pt>
                <c:pt idx="124">
                  <c:v>10.37</c:v>
                </c:pt>
                <c:pt idx="125">
                  <c:v>11.186999999999999</c:v>
                </c:pt>
                <c:pt idx="126">
                  <c:v>11.824</c:v>
                </c:pt>
                <c:pt idx="127">
                  <c:v>12.333</c:v>
                </c:pt>
                <c:pt idx="128">
                  <c:v>12.558999999999999</c:v>
                </c:pt>
                <c:pt idx="129">
                  <c:v>12.731</c:v>
                </c:pt>
                <c:pt idx="130">
                  <c:v>12.973000000000001</c:v>
                </c:pt>
                <c:pt idx="131">
                  <c:v>13.346</c:v>
                </c:pt>
                <c:pt idx="132">
                  <c:v>13</c:v>
                </c:pt>
                <c:pt idx="133">
                  <c:v>12.869</c:v>
                </c:pt>
                <c:pt idx="134">
                  <c:v>12.622999999999999</c:v>
                </c:pt>
                <c:pt idx="135">
                  <c:v>12.507</c:v>
                </c:pt>
                <c:pt idx="136">
                  <c:v>12.340999999999999</c:v>
                </c:pt>
                <c:pt idx="137">
                  <c:v>12.225</c:v>
                </c:pt>
                <c:pt idx="138">
                  <c:v>12.195</c:v>
                </c:pt>
                <c:pt idx="139">
                  <c:v>11.872999999999999</c:v>
                </c:pt>
                <c:pt idx="140">
                  <c:v>11.467000000000001</c:v>
                </c:pt>
                <c:pt idx="141">
                  <c:v>10.965</c:v>
                </c:pt>
                <c:pt idx="142">
                  <c:v>10.288</c:v>
                </c:pt>
                <c:pt idx="143">
                  <c:v>9.9489999999999998</c:v>
                </c:pt>
                <c:pt idx="144">
                  <c:v>9.74</c:v>
                </c:pt>
                <c:pt idx="145">
                  <c:v>9.5850000000000009</c:v>
                </c:pt>
                <c:pt idx="146">
                  <c:v>9.4149999999999991</c:v>
                </c:pt>
                <c:pt idx="147">
                  <c:v>9.1349999999999998</c:v>
                </c:pt>
                <c:pt idx="148">
                  <c:v>8.9740000000000002</c:v>
                </c:pt>
                <c:pt idx="149">
                  <c:v>8.7080000000000002</c:v>
                </c:pt>
                <c:pt idx="150">
                  <c:v>8.2989999999999995</c:v>
                </c:pt>
                <c:pt idx="151">
                  <c:v>7.9669999999999996</c:v>
                </c:pt>
                <c:pt idx="152">
                  <c:v>7.6150000000000002</c:v>
                </c:pt>
                <c:pt idx="153">
                  <c:v>7.415</c:v>
                </c:pt>
                <c:pt idx="154">
                  <c:v>7.2759999999999998</c:v>
                </c:pt>
                <c:pt idx="155">
                  <c:v>7.4480000000000004</c:v>
                </c:pt>
                <c:pt idx="156">
                  <c:v>7.101</c:v>
                </c:pt>
                <c:pt idx="157">
                  <c:v>7.1929999999999996</c:v>
                </c:pt>
                <c:pt idx="158">
                  <c:v>7.2789999999999999</c:v>
                </c:pt>
                <c:pt idx="159">
                  <c:v>7.1619999999999999</c:v>
                </c:pt>
                <c:pt idx="160">
                  <c:v>6.9569999999999999</c:v>
                </c:pt>
                <c:pt idx="161">
                  <c:v>6.8529999999999998</c:v>
                </c:pt>
                <c:pt idx="162">
                  <c:v>6.8540000000000001</c:v>
                </c:pt>
                <c:pt idx="163">
                  <c:v>6.7110000000000003</c:v>
                </c:pt>
                <c:pt idx="164">
                  <c:v>6.6189999999999998</c:v>
                </c:pt>
                <c:pt idx="165">
                  <c:v>6.6740000000000004</c:v>
                </c:pt>
                <c:pt idx="166">
                  <c:v>6.7240000000000002</c:v>
                </c:pt>
                <c:pt idx="167">
                  <c:v>6.7030000000000003</c:v>
                </c:pt>
                <c:pt idx="168">
                  <c:v>6.5449999999999999</c:v>
                </c:pt>
                <c:pt idx="169">
                  <c:v>6.4039999999999999</c:v>
                </c:pt>
                <c:pt idx="170">
                  <c:v>6.32</c:v>
                </c:pt>
                <c:pt idx="171">
                  <c:v>6.298</c:v>
                </c:pt>
                <c:pt idx="172">
                  <c:v>6.1360000000000001</c:v>
                </c:pt>
                <c:pt idx="173">
                  <c:v>6.1159999999999997</c:v>
                </c:pt>
                <c:pt idx="174">
                  <c:v>6.359</c:v>
                </c:pt>
                <c:pt idx="175">
                  <c:v>7.0919999999999996</c:v>
                </c:pt>
                <c:pt idx="176">
                  <c:v>7.7190000000000003</c:v>
                </c:pt>
                <c:pt idx="177">
                  <c:v>7.5270000000000001</c:v>
                </c:pt>
                <c:pt idx="178">
                  <c:v>7.0090000000000003</c:v>
                </c:pt>
                <c:pt idx="179">
                  <c:v>6.6669999999999998</c:v>
                </c:pt>
                <c:pt idx="180">
                  <c:v>6.6660000000000004</c:v>
                </c:pt>
                <c:pt idx="181">
                  <c:v>6.6550000000000002</c:v>
                </c:pt>
                <c:pt idx="182">
                  <c:v>6.6820000000000004</c:v>
                </c:pt>
                <c:pt idx="183">
                  <c:v>6.742</c:v>
                </c:pt>
                <c:pt idx="184">
                  <c:v>6.899</c:v>
                </c:pt>
                <c:pt idx="185">
                  <c:v>7.2350000000000003</c:v>
                </c:pt>
                <c:pt idx="186">
                  <c:v>7.5279999999999996</c:v>
                </c:pt>
                <c:pt idx="187">
                  <c:v>7.94</c:v>
                </c:pt>
                <c:pt idx="188">
                  <c:v>8.5060000000000002</c:v>
                </c:pt>
                <c:pt idx="189">
                  <c:v>8.5060000000000002</c:v>
                </c:pt>
                <c:pt idx="190">
                  <c:v>8.7959999999999994</c:v>
                </c:pt>
                <c:pt idx="191">
                  <c:v>9.2029999999999994</c:v>
                </c:pt>
                <c:pt idx="192">
                  <c:v>9.5939999999999994</c:v>
                </c:pt>
                <c:pt idx="193">
                  <c:v>9.548</c:v>
                </c:pt>
                <c:pt idx="194">
                  <c:v>9.343</c:v>
                </c:pt>
                <c:pt idx="195">
                  <c:v>9.5909999999999993</c:v>
                </c:pt>
                <c:pt idx="196">
                  <c:v>10.02</c:v>
                </c:pt>
                <c:pt idx="197">
                  <c:v>9.7460000000000004</c:v>
                </c:pt>
                <c:pt idx="198">
                  <c:v>10.097</c:v>
                </c:pt>
                <c:pt idx="199">
                  <c:v>10.569000000000001</c:v>
                </c:pt>
                <c:pt idx="200">
                  <c:v>10.599</c:v>
                </c:pt>
                <c:pt idx="201">
                  <c:v>10.407</c:v>
                </c:pt>
                <c:pt idx="202">
                  <c:v>10.007999999999999</c:v>
                </c:pt>
                <c:pt idx="203">
                  <c:v>10.052</c:v>
                </c:pt>
                <c:pt idx="204">
                  <c:v>10.345000000000001</c:v>
                </c:pt>
                <c:pt idx="205">
                  <c:v>10.975</c:v>
                </c:pt>
                <c:pt idx="206">
                  <c:v>11.622999999999999</c:v>
                </c:pt>
                <c:pt idx="207">
                  <c:v>12.083</c:v>
                </c:pt>
                <c:pt idx="208">
                  <c:v>12.22</c:v>
                </c:pt>
                <c:pt idx="209">
                  <c:v>12.222</c:v>
                </c:pt>
                <c:pt idx="210">
                  <c:v>12.384</c:v>
                </c:pt>
                <c:pt idx="211">
                  <c:v>12.481</c:v>
                </c:pt>
                <c:pt idx="212">
                  <c:v>12.548</c:v>
                </c:pt>
                <c:pt idx="213">
                  <c:v>12.532</c:v>
                </c:pt>
                <c:pt idx="214">
                  <c:v>12.500999999999999</c:v>
                </c:pt>
                <c:pt idx="215">
                  <c:v>12.419</c:v>
                </c:pt>
                <c:pt idx="216">
                  <c:v>12.497</c:v>
                </c:pt>
                <c:pt idx="217">
                  <c:v>12.566000000000001</c:v>
                </c:pt>
                <c:pt idx="218">
                  <c:v>12.564</c:v>
                </c:pt>
                <c:pt idx="219">
                  <c:v>12.718</c:v>
                </c:pt>
                <c:pt idx="220">
                  <c:v>12.840999999999999</c:v>
                </c:pt>
                <c:pt idx="221">
                  <c:v>12.952999999999999</c:v>
                </c:pt>
                <c:pt idx="222">
                  <c:v>12.936</c:v>
                </c:pt>
                <c:pt idx="223">
                  <c:v>13.089</c:v>
                </c:pt>
                <c:pt idx="224">
                  <c:v>13.124000000000001</c:v>
                </c:pt>
                <c:pt idx="225">
                  <c:v>12.840999999999999</c:v>
                </c:pt>
                <c:pt idx="226">
                  <c:v>12.648999999999999</c:v>
                </c:pt>
                <c:pt idx="227">
                  <c:v>12.571999999999999</c:v>
                </c:pt>
                <c:pt idx="228">
                  <c:v>12.242000000000001</c:v>
                </c:pt>
                <c:pt idx="229">
                  <c:v>11.807</c:v>
                </c:pt>
                <c:pt idx="230">
                  <c:v>11.5</c:v>
                </c:pt>
                <c:pt idx="231">
                  <c:v>11.901999999999999</c:v>
                </c:pt>
                <c:pt idx="232">
                  <c:v>11.782999999999999</c:v>
                </c:pt>
                <c:pt idx="233">
                  <c:v>11.930999999999999</c:v>
                </c:pt>
                <c:pt idx="234">
                  <c:v>12.074999999999999</c:v>
                </c:pt>
                <c:pt idx="235">
                  <c:v>11.895</c:v>
                </c:pt>
                <c:pt idx="236">
                  <c:v>11.505000000000001</c:v>
                </c:pt>
                <c:pt idx="237">
                  <c:v>11.311999999999999</c:v>
                </c:pt>
                <c:pt idx="238">
                  <c:v>10.763999999999999</c:v>
                </c:pt>
                <c:pt idx="239">
                  <c:v>10.417999999999999</c:v>
                </c:pt>
                <c:pt idx="240">
                  <c:v>10.162000000000001</c:v>
                </c:pt>
                <c:pt idx="241">
                  <c:v>10.007</c:v>
                </c:pt>
                <c:pt idx="242">
                  <c:v>9.9410000000000007</c:v>
                </c:pt>
                <c:pt idx="243">
                  <c:v>9.7810000000000006</c:v>
                </c:pt>
                <c:pt idx="244">
                  <c:v>9.8190000000000008</c:v>
                </c:pt>
                <c:pt idx="245">
                  <c:v>9.67</c:v>
                </c:pt>
                <c:pt idx="246">
                  <c:v>9.4359999999999999</c:v>
                </c:pt>
                <c:pt idx="247">
                  <c:v>9.4879999999999995</c:v>
                </c:pt>
                <c:pt idx="248">
                  <c:v>9.61</c:v>
                </c:pt>
                <c:pt idx="249">
                  <c:v>9.2919999999999998</c:v>
                </c:pt>
                <c:pt idx="250">
                  <c:v>9.1620000000000008</c:v>
                </c:pt>
                <c:pt idx="251">
                  <c:v>9.0790000000000006</c:v>
                </c:pt>
                <c:pt idx="252">
                  <c:v>8.5350000000000001</c:v>
                </c:pt>
                <c:pt idx="253">
                  <c:v>8.4190000000000005</c:v>
                </c:pt>
                <c:pt idx="254">
                  <c:v>8.3659999999999997</c:v>
                </c:pt>
                <c:pt idx="255">
                  <c:v>8.0169999999999995</c:v>
                </c:pt>
                <c:pt idx="256">
                  <c:v>7.9359999999999999</c:v>
                </c:pt>
                <c:pt idx="257">
                  <c:v>7.9550000000000001</c:v>
                </c:pt>
                <c:pt idx="258">
                  <c:v>7.7830000000000004</c:v>
                </c:pt>
                <c:pt idx="259">
                  <c:v>7.5629999999999997</c:v>
                </c:pt>
                <c:pt idx="260">
                  <c:v>7.2270000000000003</c:v>
                </c:pt>
                <c:pt idx="261">
                  <c:v>6.9260000000000002</c:v>
                </c:pt>
                <c:pt idx="262">
                  <c:v>6.8730000000000002</c:v>
                </c:pt>
                <c:pt idx="263">
                  <c:v>6.9509999999999996</c:v>
                </c:pt>
                <c:pt idx="264">
                  <c:v>6.851</c:v>
                </c:pt>
                <c:pt idx="265">
                  <c:v>6.8029999999999999</c:v>
                </c:pt>
                <c:pt idx="266">
                  <c:v>6.4820000000000002</c:v>
                </c:pt>
                <c:pt idx="267">
                  <c:v>6.0709999999999997</c:v>
                </c:pt>
                <c:pt idx="268">
                  <c:v>5.5460000000000003</c:v>
                </c:pt>
                <c:pt idx="269">
                  <c:v>5.0209999999999999</c:v>
                </c:pt>
                <c:pt idx="270">
                  <c:v>4.7709999999999999</c:v>
                </c:pt>
                <c:pt idx="271">
                  <c:v>4.3869999999999996</c:v>
                </c:pt>
                <c:pt idx="272">
                  <c:v>4.0259999999999998</c:v>
                </c:pt>
                <c:pt idx="273">
                  <c:v>3.718</c:v>
                </c:pt>
                <c:pt idx="274">
                  <c:v>3.351</c:v>
                </c:pt>
                <c:pt idx="275">
                  <c:v>3.077</c:v>
                </c:pt>
                <c:pt idx="276">
                  <c:v>2.8980000000000001</c:v>
                </c:pt>
                <c:pt idx="277">
                  <c:v>2.6989999999999998</c:v>
                </c:pt>
                <c:pt idx="278">
                  <c:v>2.681</c:v>
                </c:pt>
                <c:pt idx="279">
                  <c:v>2.5419999999999998</c:v>
                </c:pt>
                <c:pt idx="280">
                  <c:v>2.5230000000000001</c:v>
                </c:pt>
                <c:pt idx="281">
                  <c:v>2.508</c:v>
                </c:pt>
                <c:pt idx="282">
                  <c:v>2.4950000000000001</c:v>
                </c:pt>
                <c:pt idx="283">
                  <c:v>2.4620000000000002</c:v>
                </c:pt>
                <c:pt idx="284">
                  <c:v>2.444</c:v>
                </c:pt>
                <c:pt idx="285">
                  <c:v>2.3380000000000001</c:v>
                </c:pt>
                <c:pt idx="286">
                  <c:v>2.4569999999999999</c:v>
                </c:pt>
                <c:pt idx="287">
                  <c:v>2.472</c:v>
                </c:pt>
                <c:pt idx="288">
                  <c:v>2.3690000000000002</c:v>
                </c:pt>
                <c:pt idx="289">
                  <c:v>2.2869999999999999</c:v>
                </c:pt>
                <c:pt idx="290">
                  <c:v>2.2389999999999999</c:v>
                </c:pt>
                <c:pt idx="291">
                  <c:v>2.1909999999999998</c:v>
                </c:pt>
                <c:pt idx="292">
                  <c:v>2.2650000000000001</c:v>
                </c:pt>
                <c:pt idx="293">
                  <c:v>2.3490000000000002</c:v>
                </c:pt>
                <c:pt idx="294">
                  <c:v>2.3889999999999998</c:v>
                </c:pt>
                <c:pt idx="295">
                  <c:v>2.5459999999999998</c:v>
                </c:pt>
                <c:pt idx="296">
                  <c:v>2.7120000000000002</c:v>
                </c:pt>
                <c:pt idx="297">
                  <c:v>2.8279999999999998</c:v>
                </c:pt>
                <c:pt idx="298">
                  <c:v>2.9089999999999998</c:v>
                </c:pt>
                <c:pt idx="299">
                  <c:v>3.0030000000000001</c:v>
                </c:pt>
                <c:pt idx="300">
                  <c:v>3.218</c:v>
                </c:pt>
                <c:pt idx="301">
                  <c:v>3.3279999999999998</c:v>
                </c:pt>
                <c:pt idx="302">
                  <c:v>3.4809999999999999</c:v>
                </c:pt>
                <c:pt idx="303">
                  <c:v>3.7149999999999999</c:v>
                </c:pt>
                <c:pt idx="304">
                  <c:v>3.9780000000000002</c:v>
                </c:pt>
                <c:pt idx="305">
                  <c:v>4.367</c:v>
                </c:pt>
                <c:pt idx="306">
                  <c:v>4.7130000000000001</c:v>
                </c:pt>
                <c:pt idx="307">
                  <c:v>4.9829999999999997</c:v>
                </c:pt>
                <c:pt idx="308">
                  <c:v>5.7359999999999998</c:v>
                </c:pt>
                <c:pt idx="309">
                  <c:v>6.173</c:v>
                </c:pt>
                <c:pt idx="310">
                  <c:v>6.8289999999999997</c:v>
                </c:pt>
                <c:pt idx="311">
                  <c:v>7.3109999999999999</c:v>
                </c:pt>
                <c:pt idx="312">
                  <c:v>8.0079999999999991</c:v>
                </c:pt>
                <c:pt idx="313">
                  <c:v>8.2739999999999991</c:v>
                </c:pt>
                <c:pt idx="314">
                  <c:v>8.6329999999999991</c:v>
                </c:pt>
                <c:pt idx="315">
                  <c:v>9.0719999999999992</c:v>
                </c:pt>
                <c:pt idx="316">
                  <c:v>9.0229999999999997</c:v>
                </c:pt>
                <c:pt idx="317">
                  <c:v>9.3580000000000005</c:v>
                </c:pt>
                <c:pt idx="318">
                  <c:v>9.5380000000000003</c:v>
                </c:pt>
                <c:pt idx="319">
                  <c:v>9.9209999999999994</c:v>
                </c:pt>
                <c:pt idx="320">
                  <c:v>10.372</c:v>
                </c:pt>
                <c:pt idx="321">
                  <c:v>10.476000000000001</c:v>
                </c:pt>
                <c:pt idx="322">
                  <c:v>10.375</c:v>
                </c:pt>
                <c:pt idx="323">
                  <c:v>10.706</c:v>
                </c:pt>
                <c:pt idx="324">
                  <c:v>10.651999999999999</c:v>
                </c:pt>
                <c:pt idx="325">
                  <c:v>10.401</c:v>
                </c:pt>
                <c:pt idx="326">
                  <c:v>10.414</c:v>
                </c:pt>
                <c:pt idx="327">
                  <c:v>10.382999999999999</c:v>
                </c:pt>
                <c:pt idx="328">
                  <c:v>10.065</c:v>
                </c:pt>
                <c:pt idx="329">
                  <c:v>9.673</c:v>
                </c:pt>
                <c:pt idx="330">
                  <c:v>9.4049999999999994</c:v>
                </c:pt>
                <c:pt idx="331">
                  <c:v>9.298</c:v>
                </c:pt>
                <c:pt idx="332">
                  <c:v>8.84</c:v>
                </c:pt>
                <c:pt idx="333">
                  <c:v>8.4420000000000002</c:v>
                </c:pt>
                <c:pt idx="334">
                  <c:v>8.0779999999999994</c:v>
                </c:pt>
                <c:pt idx="335">
                  <c:v>8.1029999999999998</c:v>
                </c:pt>
              </c:numCache>
            </c:numRef>
          </c:val>
          <c:extLst>
            <c:ext xmlns:c16="http://schemas.microsoft.com/office/drawing/2014/chart" uri="{C3380CC4-5D6E-409C-BE32-E72D297353CC}">
              <c16:uniqueId val="{00000000-6802-436E-934B-0309B4AE45D9}"/>
            </c:ext>
          </c:extLst>
        </c:ser>
        <c:ser>
          <c:idx val="1"/>
          <c:order val="1"/>
          <c:tx>
            <c:strRef>
              <c:f>Sheet1!$C$1</c:f>
              <c:strCache>
                <c:ptCount val="1"/>
                <c:pt idx="0">
                  <c:v>Series 2</c:v>
                </c:pt>
              </c:strCache>
            </c:strRef>
          </c:tx>
          <c:spPr>
            <a:solidFill>
              <a:schemeClr val="accent2"/>
            </a:solidFill>
            <a:ln>
              <a:solidFill>
                <a:schemeClr val="accent2"/>
              </a:solidFill>
            </a:ln>
            <a:effectLst/>
          </c:spPr>
          <c:cat>
            <c:numRef>
              <c:f>Sheet1!$A$2:$A$337</c:f>
              <c:numCache>
                <c:formatCode>0.00</c:formatCode>
                <c:ptCount val="336"/>
                <c:pt idx="0" formatCode="m/d/yyyy\ h:mm">
                  <c:v>43360</c:v>
                </c:pt>
                <c:pt idx="1">
                  <c:v>43360.020833333336</c:v>
                </c:pt>
                <c:pt idx="2" formatCode="m/d/yyyy\ h:mm">
                  <c:v>43360.041666666672</c:v>
                </c:pt>
                <c:pt idx="3" formatCode="m/d/yyyy\ h:mm">
                  <c:v>43360.062500000007</c:v>
                </c:pt>
                <c:pt idx="4" formatCode="m/d/yyyy\ h:mm">
                  <c:v>43360.083333333343</c:v>
                </c:pt>
                <c:pt idx="5" formatCode="m/d/yyyy\ h:mm">
                  <c:v>43360.104166666679</c:v>
                </c:pt>
                <c:pt idx="6" formatCode="m/d/yyyy\ h:mm">
                  <c:v>43360.125000000015</c:v>
                </c:pt>
                <c:pt idx="7" formatCode="m/d/yyyy\ h:mm">
                  <c:v>43360.14583333335</c:v>
                </c:pt>
                <c:pt idx="8" formatCode="m/d/yyyy\ h:mm">
                  <c:v>43360.166666666686</c:v>
                </c:pt>
                <c:pt idx="9" formatCode="m/d/yyyy\ h:mm">
                  <c:v>43360.187500000022</c:v>
                </c:pt>
                <c:pt idx="10" formatCode="m/d/yyyy\ h:mm">
                  <c:v>43360.208333333358</c:v>
                </c:pt>
                <c:pt idx="11" formatCode="m/d/yyyy\ h:mm">
                  <c:v>43360.229166666693</c:v>
                </c:pt>
                <c:pt idx="12" formatCode="m/d/yyyy\ h:mm">
                  <c:v>43360.250000000029</c:v>
                </c:pt>
                <c:pt idx="13" formatCode="m/d/yyyy\ h:mm">
                  <c:v>43360.270833333365</c:v>
                </c:pt>
                <c:pt idx="14" formatCode="m/d/yyyy\ h:mm">
                  <c:v>43360.291666666701</c:v>
                </c:pt>
                <c:pt idx="15" formatCode="m/d/yyyy\ h:mm">
                  <c:v>43360.312500000036</c:v>
                </c:pt>
                <c:pt idx="16" formatCode="m/d/yyyy\ h:mm">
                  <c:v>43360.333333333372</c:v>
                </c:pt>
                <c:pt idx="17" formatCode="m/d/yyyy\ h:mm">
                  <c:v>43360.354166666708</c:v>
                </c:pt>
                <c:pt idx="18" formatCode="m/d/yyyy\ h:mm">
                  <c:v>43360.375000000044</c:v>
                </c:pt>
                <c:pt idx="19" formatCode="m/d/yyyy\ h:mm">
                  <c:v>43360.395833333379</c:v>
                </c:pt>
                <c:pt idx="20" formatCode="m/d/yyyy\ h:mm">
                  <c:v>43360.416666666715</c:v>
                </c:pt>
                <c:pt idx="21" formatCode="m/d/yyyy\ h:mm">
                  <c:v>43360.437500000051</c:v>
                </c:pt>
                <c:pt idx="22" formatCode="m/d/yyyy\ h:mm">
                  <c:v>43360.458333333387</c:v>
                </c:pt>
                <c:pt idx="23" formatCode="m/d/yyyy\ h:mm">
                  <c:v>43360.479166666722</c:v>
                </c:pt>
                <c:pt idx="24" formatCode="m/d/yyyy\ h:mm">
                  <c:v>43360.500000000058</c:v>
                </c:pt>
                <c:pt idx="25" formatCode="m/d/yyyy\ h:mm">
                  <c:v>43360.520833333394</c:v>
                </c:pt>
                <c:pt idx="26" formatCode="m/d/yyyy\ h:mm">
                  <c:v>43360.54166666673</c:v>
                </c:pt>
                <c:pt idx="27" formatCode="m/d/yyyy\ h:mm">
                  <c:v>43360.562500000065</c:v>
                </c:pt>
                <c:pt idx="28" formatCode="m/d/yyyy\ h:mm">
                  <c:v>43360.583333333401</c:v>
                </c:pt>
                <c:pt idx="29" formatCode="m/d/yyyy\ h:mm">
                  <c:v>43360.604166666737</c:v>
                </c:pt>
                <c:pt idx="30" formatCode="m/d/yyyy\ h:mm">
                  <c:v>43360.625000000073</c:v>
                </c:pt>
                <c:pt idx="31" formatCode="m/d/yyyy\ h:mm">
                  <c:v>43360.645833333409</c:v>
                </c:pt>
                <c:pt idx="32" formatCode="m/d/yyyy\ h:mm">
                  <c:v>43360.666666666744</c:v>
                </c:pt>
                <c:pt idx="33" formatCode="m/d/yyyy\ h:mm">
                  <c:v>43360.68750000008</c:v>
                </c:pt>
                <c:pt idx="34" formatCode="m/d/yyyy\ h:mm">
                  <c:v>43360.708333333416</c:v>
                </c:pt>
                <c:pt idx="35" formatCode="m/d/yyyy\ h:mm">
                  <c:v>43360.729166666752</c:v>
                </c:pt>
                <c:pt idx="36" formatCode="m/d/yyyy\ h:mm">
                  <c:v>43360.750000000087</c:v>
                </c:pt>
                <c:pt idx="37" formatCode="m/d/yyyy\ h:mm">
                  <c:v>43360.770833333423</c:v>
                </c:pt>
                <c:pt idx="38" formatCode="m/d/yyyy\ h:mm">
                  <c:v>43360.791666666759</c:v>
                </c:pt>
                <c:pt idx="39" formatCode="m/d/yyyy\ h:mm">
                  <c:v>43360.812500000095</c:v>
                </c:pt>
                <c:pt idx="40" formatCode="m/d/yyyy\ h:mm">
                  <c:v>43360.83333333343</c:v>
                </c:pt>
                <c:pt idx="41" formatCode="m/d/yyyy\ h:mm">
                  <c:v>43360.854166666766</c:v>
                </c:pt>
                <c:pt idx="42" formatCode="m/d/yyyy\ h:mm">
                  <c:v>43360.875000000102</c:v>
                </c:pt>
                <c:pt idx="43" formatCode="m/d/yyyy\ h:mm">
                  <c:v>43360.895833333438</c:v>
                </c:pt>
                <c:pt idx="44" formatCode="m/d/yyyy\ h:mm">
                  <c:v>43360.916666666773</c:v>
                </c:pt>
                <c:pt idx="45" formatCode="m/d/yyyy\ h:mm">
                  <c:v>43360.937500000109</c:v>
                </c:pt>
                <c:pt idx="46" formatCode="m/d/yyyy\ h:mm">
                  <c:v>43360.958333333445</c:v>
                </c:pt>
                <c:pt idx="47" formatCode="m/d/yyyy\ h:mm">
                  <c:v>43360.979166666781</c:v>
                </c:pt>
                <c:pt idx="48" formatCode="m/d/yyyy\ h:mm">
                  <c:v>43361.000000000116</c:v>
                </c:pt>
                <c:pt idx="49" formatCode="m/d/yyyy\ h:mm">
                  <c:v>43361.020833333452</c:v>
                </c:pt>
                <c:pt idx="50" formatCode="m/d/yyyy\ h:mm">
                  <c:v>43361.041666666788</c:v>
                </c:pt>
                <c:pt idx="51" formatCode="m/d/yyyy\ h:mm">
                  <c:v>43361.062500000124</c:v>
                </c:pt>
                <c:pt idx="52" formatCode="m/d/yyyy\ h:mm">
                  <c:v>43361.083333333459</c:v>
                </c:pt>
                <c:pt idx="53" formatCode="m/d/yyyy\ h:mm">
                  <c:v>43361.104166666795</c:v>
                </c:pt>
                <c:pt idx="54" formatCode="m/d/yyyy\ h:mm">
                  <c:v>43361.125000000131</c:v>
                </c:pt>
                <c:pt idx="55" formatCode="m/d/yyyy\ h:mm">
                  <c:v>43361.145833333467</c:v>
                </c:pt>
                <c:pt idx="56" formatCode="m/d/yyyy\ h:mm">
                  <c:v>43361.166666666802</c:v>
                </c:pt>
                <c:pt idx="57" formatCode="m/d/yyyy\ h:mm">
                  <c:v>43361.187500000138</c:v>
                </c:pt>
                <c:pt idx="58" formatCode="m/d/yyyy\ h:mm">
                  <c:v>43361.208333333474</c:v>
                </c:pt>
                <c:pt idx="59" formatCode="m/d/yyyy\ h:mm">
                  <c:v>43361.22916666681</c:v>
                </c:pt>
                <c:pt idx="60" formatCode="m/d/yyyy\ h:mm">
                  <c:v>43361.250000000146</c:v>
                </c:pt>
                <c:pt idx="61" formatCode="m/d/yyyy\ h:mm">
                  <c:v>43361.270833333481</c:v>
                </c:pt>
                <c:pt idx="62" formatCode="m/d/yyyy\ h:mm">
                  <c:v>43361.291666666817</c:v>
                </c:pt>
                <c:pt idx="63" formatCode="m/d/yyyy\ h:mm">
                  <c:v>43361.312500000153</c:v>
                </c:pt>
                <c:pt idx="64" formatCode="m/d/yyyy\ h:mm">
                  <c:v>43361.333333333489</c:v>
                </c:pt>
                <c:pt idx="65" formatCode="m/d/yyyy\ h:mm">
                  <c:v>43361.354166666824</c:v>
                </c:pt>
                <c:pt idx="66" formatCode="m/d/yyyy\ h:mm">
                  <c:v>43361.37500000016</c:v>
                </c:pt>
                <c:pt idx="67" formatCode="m/d/yyyy\ h:mm">
                  <c:v>43361.395833333496</c:v>
                </c:pt>
                <c:pt idx="68" formatCode="m/d/yyyy\ h:mm">
                  <c:v>43361.416666666832</c:v>
                </c:pt>
                <c:pt idx="69" formatCode="m/d/yyyy\ h:mm">
                  <c:v>43361.437500000167</c:v>
                </c:pt>
                <c:pt idx="70" formatCode="m/d/yyyy\ h:mm">
                  <c:v>43361.458333333503</c:v>
                </c:pt>
                <c:pt idx="71" formatCode="m/d/yyyy\ h:mm">
                  <c:v>43361.479166666839</c:v>
                </c:pt>
                <c:pt idx="72" formatCode="m/d/yyyy\ h:mm">
                  <c:v>43361.500000000175</c:v>
                </c:pt>
                <c:pt idx="73" formatCode="m/d/yyyy\ h:mm">
                  <c:v>43361.52083333351</c:v>
                </c:pt>
                <c:pt idx="74" formatCode="m/d/yyyy\ h:mm">
                  <c:v>43361.541666666846</c:v>
                </c:pt>
                <c:pt idx="75" formatCode="m/d/yyyy\ h:mm">
                  <c:v>43361.562500000182</c:v>
                </c:pt>
                <c:pt idx="76" formatCode="m/d/yyyy\ h:mm">
                  <c:v>43361.583333333518</c:v>
                </c:pt>
                <c:pt idx="77" formatCode="m/d/yyyy\ h:mm">
                  <c:v>43361.604166666853</c:v>
                </c:pt>
                <c:pt idx="78" formatCode="m/d/yyyy\ h:mm">
                  <c:v>43361.625000000189</c:v>
                </c:pt>
                <c:pt idx="79" formatCode="m/d/yyyy\ h:mm">
                  <c:v>43361.645833333525</c:v>
                </c:pt>
                <c:pt idx="80" formatCode="m/d/yyyy\ h:mm">
                  <c:v>43361.666666666861</c:v>
                </c:pt>
                <c:pt idx="81" formatCode="m/d/yyyy\ h:mm">
                  <c:v>43361.687500000196</c:v>
                </c:pt>
                <c:pt idx="82" formatCode="m/d/yyyy\ h:mm">
                  <c:v>43361.708333333532</c:v>
                </c:pt>
                <c:pt idx="83" formatCode="m/d/yyyy\ h:mm">
                  <c:v>43361.729166666868</c:v>
                </c:pt>
                <c:pt idx="84" formatCode="m/d/yyyy\ h:mm">
                  <c:v>43361.750000000204</c:v>
                </c:pt>
                <c:pt idx="85" formatCode="m/d/yyyy\ h:mm">
                  <c:v>43361.770833333539</c:v>
                </c:pt>
                <c:pt idx="86" formatCode="m/d/yyyy\ h:mm">
                  <c:v>43361.791666666875</c:v>
                </c:pt>
                <c:pt idx="87" formatCode="m/d/yyyy\ h:mm">
                  <c:v>43361.812500000211</c:v>
                </c:pt>
                <c:pt idx="88" formatCode="m/d/yyyy\ h:mm">
                  <c:v>43361.833333333547</c:v>
                </c:pt>
                <c:pt idx="89" formatCode="m/d/yyyy\ h:mm">
                  <c:v>43361.854166666883</c:v>
                </c:pt>
                <c:pt idx="90" formatCode="m/d/yyyy\ h:mm">
                  <c:v>43361.875000000218</c:v>
                </c:pt>
                <c:pt idx="91" formatCode="m/d/yyyy\ h:mm">
                  <c:v>43361.895833333554</c:v>
                </c:pt>
                <c:pt idx="92" formatCode="m/d/yyyy\ h:mm">
                  <c:v>43361.91666666689</c:v>
                </c:pt>
                <c:pt idx="93" formatCode="m/d/yyyy\ h:mm">
                  <c:v>43361.937500000226</c:v>
                </c:pt>
                <c:pt idx="94" formatCode="m/d/yyyy\ h:mm">
                  <c:v>43361.958333333561</c:v>
                </c:pt>
                <c:pt idx="95" formatCode="m/d/yyyy\ h:mm">
                  <c:v>43361.979166666897</c:v>
                </c:pt>
                <c:pt idx="96" formatCode="m/d/yyyy\ h:mm">
                  <c:v>43362.000000000233</c:v>
                </c:pt>
                <c:pt idx="97" formatCode="m/d/yyyy\ h:mm">
                  <c:v>43362.020833333569</c:v>
                </c:pt>
                <c:pt idx="98" formatCode="m/d/yyyy\ h:mm">
                  <c:v>43362.041666666904</c:v>
                </c:pt>
                <c:pt idx="99" formatCode="m/d/yyyy\ h:mm">
                  <c:v>43362.06250000024</c:v>
                </c:pt>
                <c:pt idx="100" formatCode="m/d/yyyy\ h:mm">
                  <c:v>43362.083333333576</c:v>
                </c:pt>
                <c:pt idx="101" formatCode="m/d/yyyy\ h:mm">
                  <c:v>43362.104166666912</c:v>
                </c:pt>
                <c:pt idx="102" formatCode="m/d/yyyy\ h:mm">
                  <c:v>43362.125000000247</c:v>
                </c:pt>
                <c:pt idx="103" formatCode="m/d/yyyy\ h:mm">
                  <c:v>43362.145833333583</c:v>
                </c:pt>
                <c:pt idx="104" formatCode="m/d/yyyy\ h:mm">
                  <c:v>43362.166666666919</c:v>
                </c:pt>
                <c:pt idx="105" formatCode="m/d/yyyy\ h:mm">
                  <c:v>43362.187500000255</c:v>
                </c:pt>
                <c:pt idx="106" formatCode="m/d/yyyy\ h:mm">
                  <c:v>43362.20833333359</c:v>
                </c:pt>
                <c:pt idx="107" formatCode="m/d/yyyy\ h:mm">
                  <c:v>43362.229166666926</c:v>
                </c:pt>
                <c:pt idx="108" formatCode="m/d/yyyy\ h:mm">
                  <c:v>43362.250000000262</c:v>
                </c:pt>
                <c:pt idx="109" formatCode="m/d/yyyy\ h:mm">
                  <c:v>43362.270833333598</c:v>
                </c:pt>
                <c:pt idx="110" formatCode="m/d/yyyy\ h:mm">
                  <c:v>43362.291666666933</c:v>
                </c:pt>
                <c:pt idx="111" formatCode="m/d/yyyy\ h:mm">
                  <c:v>43362.312500000269</c:v>
                </c:pt>
                <c:pt idx="112" formatCode="m/d/yyyy\ h:mm">
                  <c:v>43362.333333333605</c:v>
                </c:pt>
                <c:pt idx="113" formatCode="m/d/yyyy\ h:mm">
                  <c:v>43362.354166666941</c:v>
                </c:pt>
                <c:pt idx="114" formatCode="m/d/yyyy\ h:mm">
                  <c:v>43362.375000000276</c:v>
                </c:pt>
                <c:pt idx="115" formatCode="m/d/yyyy\ h:mm">
                  <c:v>43362.395833333612</c:v>
                </c:pt>
                <c:pt idx="116" formatCode="m/d/yyyy\ h:mm">
                  <c:v>43362.416666666948</c:v>
                </c:pt>
                <c:pt idx="117" formatCode="m/d/yyyy\ h:mm">
                  <c:v>43362.437500000284</c:v>
                </c:pt>
                <c:pt idx="118" formatCode="m/d/yyyy\ h:mm">
                  <c:v>43362.45833333362</c:v>
                </c:pt>
                <c:pt idx="119" formatCode="m/d/yyyy\ h:mm">
                  <c:v>43362.479166666955</c:v>
                </c:pt>
                <c:pt idx="120" formatCode="m/d/yyyy\ h:mm">
                  <c:v>43362.500000000291</c:v>
                </c:pt>
                <c:pt idx="121" formatCode="m/d/yyyy\ h:mm">
                  <c:v>43362.520833333627</c:v>
                </c:pt>
                <c:pt idx="122" formatCode="m/d/yyyy\ h:mm">
                  <c:v>43362.541666666963</c:v>
                </c:pt>
                <c:pt idx="123" formatCode="m/d/yyyy\ h:mm">
                  <c:v>43362.562500000298</c:v>
                </c:pt>
                <c:pt idx="124" formatCode="m/d/yyyy\ h:mm">
                  <c:v>43362.583333333634</c:v>
                </c:pt>
                <c:pt idx="125" formatCode="m/d/yyyy\ h:mm">
                  <c:v>43362.60416666697</c:v>
                </c:pt>
                <c:pt idx="126" formatCode="m/d/yyyy\ h:mm">
                  <c:v>43362.625000000306</c:v>
                </c:pt>
                <c:pt idx="127" formatCode="m/d/yyyy\ h:mm">
                  <c:v>43362.645833333641</c:v>
                </c:pt>
                <c:pt idx="128" formatCode="m/d/yyyy\ h:mm">
                  <c:v>43362.666666666977</c:v>
                </c:pt>
                <c:pt idx="129" formatCode="m/d/yyyy\ h:mm">
                  <c:v>43362.687500000313</c:v>
                </c:pt>
                <c:pt idx="130" formatCode="m/d/yyyy\ h:mm">
                  <c:v>43362.708333333649</c:v>
                </c:pt>
                <c:pt idx="131" formatCode="m/d/yyyy\ h:mm">
                  <c:v>43362.729166666984</c:v>
                </c:pt>
                <c:pt idx="132" formatCode="m/d/yyyy\ h:mm">
                  <c:v>43362.75000000032</c:v>
                </c:pt>
                <c:pt idx="133" formatCode="m/d/yyyy\ h:mm">
                  <c:v>43362.770833333656</c:v>
                </c:pt>
                <c:pt idx="134" formatCode="m/d/yyyy\ h:mm">
                  <c:v>43362.791666666992</c:v>
                </c:pt>
                <c:pt idx="135" formatCode="m/d/yyyy\ h:mm">
                  <c:v>43362.812500000327</c:v>
                </c:pt>
                <c:pt idx="136" formatCode="m/d/yyyy\ h:mm">
                  <c:v>43362.833333333663</c:v>
                </c:pt>
                <c:pt idx="137" formatCode="m/d/yyyy\ h:mm">
                  <c:v>43362.854166666999</c:v>
                </c:pt>
                <c:pt idx="138" formatCode="m/d/yyyy\ h:mm">
                  <c:v>43362.875000000335</c:v>
                </c:pt>
                <c:pt idx="139" formatCode="m/d/yyyy\ h:mm">
                  <c:v>43362.89583333367</c:v>
                </c:pt>
                <c:pt idx="140" formatCode="m/d/yyyy\ h:mm">
                  <c:v>43362.916666667006</c:v>
                </c:pt>
                <c:pt idx="141" formatCode="m/d/yyyy\ h:mm">
                  <c:v>43362.937500000342</c:v>
                </c:pt>
                <c:pt idx="142" formatCode="m/d/yyyy\ h:mm">
                  <c:v>43362.958333333678</c:v>
                </c:pt>
                <c:pt idx="143" formatCode="m/d/yyyy\ h:mm">
                  <c:v>43362.979166667013</c:v>
                </c:pt>
                <c:pt idx="144" formatCode="m/d/yyyy\ h:mm">
                  <c:v>43363.000000000349</c:v>
                </c:pt>
                <c:pt idx="145" formatCode="m/d/yyyy\ h:mm">
                  <c:v>43363.020833333685</c:v>
                </c:pt>
                <c:pt idx="146" formatCode="m/d/yyyy\ h:mm">
                  <c:v>43363.041666667021</c:v>
                </c:pt>
                <c:pt idx="147" formatCode="m/d/yyyy\ h:mm">
                  <c:v>43363.062500000357</c:v>
                </c:pt>
                <c:pt idx="148" formatCode="m/d/yyyy\ h:mm">
                  <c:v>43363.083333333692</c:v>
                </c:pt>
                <c:pt idx="149" formatCode="m/d/yyyy\ h:mm">
                  <c:v>43363.104166667028</c:v>
                </c:pt>
                <c:pt idx="150" formatCode="m/d/yyyy\ h:mm">
                  <c:v>43363.125000000364</c:v>
                </c:pt>
                <c:pt idx="151" formatCode="m/d/yyyy\ h:mm">
                  <c:v>43363.1458333337</c:v>
                </c:pt>
                <c:pt idx="152" formatCode="m/d/yyyy\ h:mm">
                  <c:v>43363.166666667035</c:v>
                </c:pt>
                <c:pt idx="153" formatCode="m/d/yyyy\ h:mm">
                  <c:v>43363.187500000371</c:v>
                </c:pt>
                <c:pt idx="154" formatCode="m/d/yyyy\ h:mm">
                  <c:v>43363.208333333707</c:v>
                </c:pt>
                <c:pt idx="155" formatCode="m/d/yyyy\ h:mm">
                  <c:v>43363.229166667043</c:v>
                </c:pt>
                <c:pt idx="156" formatCode="m/d/yyyy\ h:mm">
                  <c:v>43363.250000000378</c:v>
                </c:pt>
                <c:pt idx="157" formatCode="m/d/yyyy\ h:mm">
                  <c:v>43363.270833333714</c:v>
                </c:pt>
                <c:pt idx="158" formatCode="m/d/yyyy\ h:mm">
                  <c:v>43363.29166666705</c:v>
                </c:pt>
                <c:pt idx="159" formatCode="m/d/yyyy\ h:mm">
                  <c:v>43363.312500000386</c:v>
                </c:pt>
                <c:pt idx="160" formatCode="m/d/yyyy\ h:mm">
                  <c:v>43363.333333333721</c:v>
                </c:pt>
                <c:pt idx="161" formatCode="m/d/yyyy\ h:mm">
                  <c:v>43363.354166667057</c:v>
                </c:pt>
                <c:pt idx="162" formatCode="m/d/yyyy\ h:mm">
                  <c:v>43363.375000000393</c:v>
                </c:pt>
                <c:pt idx="163" formatCode="m/d/yyyy\ h:mm">
                  <c:v>43363.395833333729</c:v>
                </c:pt>
                <c:pt idx="164" formatCode="m/d/yyyy\ h:mm">
                  <c:v>43363.416666667064</c:v>
                </c:pt>
                <c:pt idx="165" formatCode="m/d/yyyy\ h:mm">
                  <c:v>43363.4375000004</c:v>
                </c:pt>
                <c:pt idx="166" formatCode="m/d/yyyy\ h:mm">
                  <c:v>43363.458333333736</c:v>
                </c:pt>
                <c:pt idx="167" formatCode="m/d/yyyy\ h:mm">
                  <c:v>43363.479166667072</c:v>
                </c:pt>
                <c:pt idx="168" formatCode="m/d/yyyy\ h:mm">
                  <c:v>43363.500000000407</c:v>
                </c:pt>
                <c:pt idx="169" formatCode="m/d/yyyy\ h:mm">
                  <c:v>43363.520833333743</c:v>
                </c:pt>
                <c:pt idx="170" formatCode="m/d/yyyy\ h:mm">
                  <c:v>43363.541666667079</c:v>
                </c:pt>
                <c:pt idx="171" formatCode="m/d/yyyy\ h:mm">
                  <c:v>43363.562500000415</c:v>
                </c:pt>
                <c:pt idx="172" formatCode="m/d/yyyy\ h:mm">
                  <c:v>43363.58333333375</c:v>
                </c:pt>
                <c:pt idx="173" formatCode="m/d/yyyy\ h:mm">
                  <c:v>43363.604166667086</c:v>
                </c:pt>
                <c:pt idx="174" formatCode="m/d/yyyy\ h:mm">
                  <c:v>43363.625000000422</c:v>
                </c:pt>
                <c:pt idx="175" formatCode="m/d/yyyy\ h:mm">
                  <c:v>43363.645833333758</c:v>
                </c:pt>
                <c:pt idx="176" formatCode="m/d/yyyy\ h:mm">
                  <c:v>43363.666666667094</c:v>
                </c:pt>
                <c:pt idx="177" formatCode="m/d/yyyy\ h:mm">
                  <c:v>43363.687500000429</c:v>
                </c:pt>
                <c:pt idx="178" formatCode="m/d/yyyy\ h:mm">
                  <c:v>43363.708333333765</c:v>
                </c:pt>
                <c:pt idx="179" formatCode="m/d/yyyy\ h:mm">
                  <c:v>43363.729166667101</c:v>
                </c:pt>
                <c:pt idx="180" formatCode="m/d/yyyy\ h:mm">
                  <c:v>43363.750000000437</c:v>
                </c:pt>
                <c:pt idx="181" formatCode="m/d/yyyy\ h:mm">
                  <c:v>43363.770833333772</c:v>
                </c:pt>
                <c:pt idx="182" formatCode="m/d/yyyy\ h:mm">
                  <c:v>43363.791666667108</c:v>
                </c:pt>
                <c:pt idx="183" formatCode="m/d/yyyy\ h:mm">
                  <c:v>43363.812500000444</c:v>
                </c:pt>
                <c:pt idx="184" formatCode="m/d/yyyy\ h:mm">
                  <c:v>43363.83333333378</c:v>
                </c:pt>
                <c:pt idx="185" formatCode="m/d/yyyy\ h:mm">
                  <c:v>43363.854166667115</c:v>
                </c:pt>
                <c:pt idx="186" formatCode="m/d/yyyy\ h:mm">
                  <c:v>43363.875000000451</c:v>
                </c:pt>
                <c:pt idx="187" formatCode="m/d/yyyy\ h:mm">
                  <c:v>43363.895833333787</c:v>
                </c:pt>
                <c:pt idx="188" formatCode="m/d/yyyy\ h:mm">
                  <c:v>43363.916666667123</c:v>
                </c:pt>
                <c:pt idx="189" formatCode="m/d/yyyy\ h:mm">
                  <c:v>43363.937500000458</c:v>
                </c:pt>
                <c:pt idx="190" formatCode="m/d/yyyy\ h:mm">
                  <c:v>43363.958333333794</c:v>
                </c:pt>
                <c:pt idx="191" formatCode="m/d/yyyy\ h:mm">
                  <c:v>43363.97916666713</c:v>
                </c:pt>
                <c:pt idx="192" formatCode="m/d/yyyy\ h:mm">
                  <c:v>43364.000000000466</c:v>
                </c:pt>
                <c:pt idx="193" formatCode="m/d/yyyy\ h:mm">
                  <c:v>43364.020833333801</c:v>
                </c:pt>
                <c:pt idx="194" formatCode="m/d/yyyy\ h:mm">
                  <c:v>43364.041666667137</c:v>
                </c:pt>
                <c:pt idx="195" formatCode="m/d/yyyy\ h:mm">
                  <c:v>43364.062500000473</c:v>
                </c:pt>
                <c:pt idx="196" formatCode="m/d/yyyy\ h:mm">
                  <c:v>43364.083333333809</c:v>
                </c:pt>
                <c:pt idx="197" formatCode="m/d/yyyy\ h:mm">
                  <c:v>43364.104166667144</c:v>
                </c:pt>
                <c:pt idx="198" formatCode="m/d/yyyy\ h:mm">
                  <c:v>43364.12500000048</c:v>
                </c:pt>
                <c:pt idx="199" formatCode="m/d/yyyy\ h:mm">
                  <c:v>43364.145833333816</c:v>
                </c:pt>
                <c:pt idx="200" formatCode="m/d/yyyy\ h:mm">
                  <c:v>43364.166666667152</c:v>
                </c:pt>
                <c:pt idx="201" formatCode="m/d/yyyy\ h:mm">
                  <c:v>43364.187500000487</c:v>
                </c:pt>
                <c:pt idx="202" formatCode="m/d/yyyy\ h:mm">
                  <c:v>43364.208333333823</c:v>
                </c:pt>
                <c:pt idx="203" formatCode="m/d/yyyy\ h:mm">
                  <c:v>43364.229166667159</c:v>
                </c:pt>
                <c:pt idx="204" formatCode="m/d/yyyy\ h:mm">
                  <c:v>43364.250000000495</c:v>
                </c:pt>
                <c:pt idx="205" formatCode="m/d/yyyy\ h:mm">
                  <c:v>43364.270833333831</c:v>
                </c:pt>
                <c:pt idx="206" formatCode="m/d/yyyy\ h:mm">
                  <c:v>43364.291666667166</c:v>
                </c:pt>
                <c:pt idx="207" formatCode="m/d/yyyy\ h:mm">
                  <c:v>43364.312500000502</c:v>
                </c:pt>
                <c:pt idx="208" formatCode="m/d/yyyy\ h:mm">
                  <c:v>43364.333333333838</c:v>
                </c:pt>
                <c:pt idx="209" formatCode="m/d/yyyy\ h:mm">
                  <c:v>43364.354166667174</c:v>
                </c:pt>
                <c:pt idx="210" formatCode="m/d/yyyy\ h:mm">
                  <c:v>43364.375000000509</c:v>
                </c:pt>
                <c:pt idx="211" formatCode="m/d/yyyy\ h:mm">
                  <c:v>43364.395833333845</c:v>
                </c:pt>
                <c:pt idx="212" formatCode="m/d/yyyy\ h:mm">
                  <c:v>43364.416666667181</c:v>
                </c:pt>
                <c:pt idx="213" formatCode="m/d/yyyy\ h:mm">
                  <c:v>43364.437500000517</c:v>
                </c:pt>
                <c:pt idx="214" formatCode="m/d/yyyy\ h:mm">
                  <c:v>43364.458333333852</c:v>
                </c:pt>
                <c:pt idx="215" formatCode="m/d/yyyy\ h:mm">
                  <c:v>43364.479166667188</c:v>
                </c:pt>
                <c:pt idx="216" formatCode="m/d/yyyy\ h:mm">
                  <c:v>43364.500000000524</c:v>
                </c:pt>
                <c:pt idx="217" formatCode="m/d/yyyy\ h:mm">
                  <c:v>43364.52083333386</c:v>
                </c:pt>
                <c:pt idx="218" formatCode="m/d/yyyy\ h:mm">
                  <c:v>43364.541666667195</c:v>
                </c:pt>
                <c:pt idx="219" formatCode="m/d/yyyy\ h:mm">
                  <c:v>43364.562500000531</c:v>
                </c:pt>
                <c:pt idx="220" formatCode="m/d/yyyy\ h:mm">
                  <c:v>43364.583333333867</c:v>
                </c:pt>
                <c:pt idx="221" formatCode="m/d/yyyy\ h:mm">
                  <c:v>43364.604166667203</c:v>
                </c:pt>
                <c:pt idx="222" formatCode="m/d/yyyy\ h:mm">
                  <c:v>43364.625000000538</c:v>
                </c:pt>
                <c:pt idx="223" formatCode="m/d/yyyy\ h:mm">
                  <c:v>43364.645833333874</c:v>
                </c:pt>
                <c:pt idx="224" formatCode="m/d/yyyy\ h:mm">
                  <c:v>43364.66666666721</c:v>
                </c:pt>
                <c:pt idx="225" formatCode="m/d/yyyy\ h:mm">
                  <c:v>43364.687500000546</c:v>
                </c:pt>
                <c:pt idx="226" formatCode="m/d/yyyy\ h:mm">
                  <c:v>43364.708333333881</c:v>
                </c:pt>
                <c:pt idx="227" formatCode="m/d/yyyy\ h:mm">
                  <c:v>43364.729166667217</c:v>
                </c:pt>
                <c:pt idx="228" formatCode="m/d/yyyy\ h:mm">
                  <c:v>43364.750000000553</c:v>
                </c:pt>
                <c:pt idx="229" formatCode="m/d/yyyy\ h:mm">
                  <c:v>43364.770833333889</c:v>
                </c:pt>
                <c:pt idx="230" formatCode="m/d/yyyy\ h:mm">
                  <c:v>43364.791666667224</c:v>
                </c:pt>
                <c:pt idx="231" formatCode="m/d/yyyy\ h:mm">
                  <c:v>43364.81250000056</c:v>
                </c:pt>
                <c:pt idx="232" formatCode="m/d/yyyy\ h:mm">
                  <c:v>43364.833333333896</c:v>
                </c:pt>
                <c:pt idx="233" formatCode="m/d/yyyy\ h:mm">
                  <c:v>43364.854166667232</c:v>
                </c:pt>
                <c:pt idx="234" formatCode="m/d/yyyy\ h:mm">
                  <c:v>43364.875000000568</c:v>
                </c:pt>
                <c:pt idx="235" formatCode="m/d/yyyy\ h:mm">
                  <c:v>43364.895833333903</c:v>
                </c:pt>
                <c:pt idx="236" formatCode="m/d/yyyy\ h:mm">
                  <c:v>43364.916666667239</c:v>
                </c:pt>
                <c:pt idx="237" formatCode="m/d/yyyy\ h:mm">
                  <c:v>43364.937500000575</c:v>
                </c:pt>
                <c:pt idx="238" formatCode="m/d/yyyy\ h:mm">
                  <c:v>43364.958333333911</c:v>
                </c:pt>
                <c:pt idx="239" formatCode="m/d/yyyy\ h:mm">
                  <c:v>43364.979166667246</c:v>
                </c:pt>
                <c:pt idx="240" formatCode="m/d/yyyy\ h:mm">
                  <c:v>43365.000000000582</c:v>
                </c:pt>
                <c:pt idx="241" formatCode="m/d/yyyy\ h:mm">
                  <c:v>43365.020833333918</c:v>
                </c:pt>
                <c:pt idx="242" formatCode="m/d/yyyy\ h:mm">
                  <c:v>43365.041666667254</c:v>
                </c:pt>
                <c:pt idx="243" formatCode="m/d/yyyy\ h:mm">
                  <c:v>43365.062500000589</c:v>
                </c:pt>
                <c:pt idx="244" formatCode="m/d/yyyy\ h:mm">
                  <c:v>43365.083333333925</c:v>
                </c:pt>
                <c:pt idx="245" formatCode="m/d/yyyy\ h:mm">
                  <c:v>43365.104166667261</c:v>
                </c:pt>
                <c:pt idx="246" formatCode="m/d/yyyy\ h:mm">
                  <c:v>43365.125000000597</c:v>
                </c:pt>
                <c:pt idx="247" formatCode="m/d/yyyy\ h:mm">
                  <c:v>43365.145833333932</c:v>
                </c:pt>
                <c:pt idx="248" formatCode="m/d/yyyy\ h:mm">
                  <c:v>43365.166666667268</c:v>
                </c:pt>
                <c:pt idx="249" formatCode="m/d/yyyy\ h:mm">
                  <c:v>43365.187500000604</c:v>
                </c:pt>
                <c:pt idx="250" formatCode="m/d/yyyy\ h:mm">
                  <c:v>43365.20833333394</c:v>
                </c:pt>
                <c:pt idx="251" formatCode="m/d/yyyy\ h:mm">
                  <c:v>43365.229166667275</c:v>
                </c:pt>
                <c:pt idx="252" formatCode="m/d/yyyy\ h:mm">
                  <c:v>43365.250000000611</c:v>
                </c:pt>
                <c:pt idx="253" formatCode="m/d/yyyy\ h:mm">
                  <c:v>43365.270833333947</c:v>
                </c:pt>
                <c:pt idx="254" formatCode="m/d/yyyy\ h:mm">
                  <c:v>43365.291666667283</c:v>
                </c:pt>
                <c:pt idx="255" formatCode="m/d/yyyy\ h:mm">
                  <c:v>43365.312500000618</c:v>
                </c:pt>
                <c:pt idx="256" formatCode="m/d/yyyy\ h:mm">
                  <c:v>43365.333333333954</c:v>
                </c:pt>
                <c:pt idx="257" formatCode="m/d/yyyy\ h:mm">
                  <c:v>43365.35416666729</c:v>
                </c:pt>
                <c:pt idx="258" formatCode="m/d/yyyy\ h:mm">
                  <c:v>43365.375000000626</c:v>
                </c:pt>
                <c:pt idx="259" formatCode="m/d/yyyy\ h:mm">
                  <c:v>43365.395833333961</c:v>
                </c:pt>
                <c:pt idx="260" formatCode="m/d/yyyy\ h:mm">
                  <c:v>43365.416666667297</c:v>
                </c:pt>
                <c:pt idx="261" formatCode="m/d/yyyy\ h:mm">
                  <c:v>43365.437500000633</c:v>
                </c:pt>
                <c:pt idx="262" formatCode="m/d/yyyy\ h:mm">
                  <c:v>43365.458333333969</c:v>
                </c:pt>
                <c:pt idx="263" formatCode="m/d/yyyy\ h:mm">
                  <c:v>43365.479166667305</c:v>
                </c:pt>
                <c:pt idx="264" formatCode="m/d/yyyy\ h:mm">
                  <c:v>43365.50000000064</c:v>
                </c:pt>
                <c:pt idx="265" formatCode="m/d/yyyy\ h:mm">
                  <c:v>43365.520833333976</c:v>
                </c:pt>
                <c:pt idx="266" formatCode="m/d/yyyy\ h:mm">
                  <c:v>43365.541666667312</c:v>
                </c:pt>
                <c:pt idx="267" formatCode="m/d/yyyy\ h:mm">
                  <c:v>43365.562500000648</c:v>
                </c:pt>
                <c:pt idx="268" formatCode="m/d/yyyy\ h:mm">
                  <c:v>43365.583333333983</c:v>
                </c:pt>
                <c:pt idx="269" formatCode="m/d/yyyy\ h:mm">
                  <c:v>43365.604166667319</c:v>
                </c:pt>
                <c:pt idx="270" formatCode="m/d/yyyy\ h:mm">
                  <c:v>43365.625000000655</c:v>
                </c:pt>
                <c:pt idx="271" formatCode="m/d/yyyy\ h:mm">
                  <c:v>43365.645833333991</c:v>
                </c:pt>
                <c:pt idx="272" formatCode="m/d/yyyy\ h:mm">
                  <c:v>43365.666666667326</c:v>
                </c:pt>
                <c:pt idx="273" formatCode="m/d/yyyy\ h:mm">
                  <c:v>43365.687500000662</c:v>
                </c:pt>
                <c:pt idx="274" formatCode="m/d/yyyy\ h:mm">
                  <c:v>43365.708333333998</c:v>
                </c:pt>
                <c:pt idx="275" formatCode="m/d/yyyy\ h:mm">
                  <c:v>43365.729166667334</c:v>
                </c:pt>
                <c:pt idx="276" formatCode="m/d/yyyy\ h:mm">
                  <c:v>43365.750000000669</c:v>
                </c:pt>
                <c:pt idx="277" formatCode="m/d/yyyy\ h:mm">
                  <c:v>43365.770833334005</c:v>
                </c:pt>
                <c:pt idx="278" formatCode="m/d/yyyy\ h:mm">
                  <c:v>43365.791666667341</c:v>
                </c:pt>
                <c:pt idx="279" formatCode="m/d/yyyy\ h:mm">
                  <c:v>43365.812500000677</c:v>
                </c:pt>
                <c:pt idx="280" formatCode="m/d/yyyy\ h:mm">
                  <c:v>43365.833333334012</c:v>
                </c:pt>
                <c:pt idx="281" formatCode="m/d/yyyy\ h:mm">
                  <c:v>43365.854166667348</c:v>
                </c:pt>
                <c:pt idx="282" formatCode="m/d/yyyy\ h:mm">
                  <c:v>43365.875000000684</c:v>
                </c:pt>
                <c:pt idx="283" formatCode="m/d/yyyy\ h:mm">
                  <c:v>43365.89583333402</c:v>
                </c:pt>
                <c:pt idx="284" formatCode="m/d/yyyy\ h:mm">
                  <c:v>43365.916666667355</c:v>
                </c:pt>
                <c:pt idx="285" formatCode="m/d/yyyy\ h:mm">
                  <c:v>43365.937500000691</c:v>
                </c:pt>
                <c:pt idx="286" formatCode="m/d/yyyy\ h:mm">
                  <c:v>43365.958333334027</c:v>
                </c:pt>
                <c:pt idx="287" formatCode="m/d/yyyy\ h:mm">
                  <c:v>43365.979166667363</c:v>
                </c:pt>
                <c:pt idx="288" formatCode="m/d/yyyy\ h:mm">
                  <c:v>43366.000000000698</c:v>
                </c:pt>
                <c:pt idx="289" formatCode="m/d/yyyy\ h:mm">
                  <c:v>43366.020833334034</c:v>
                </c:pt>
                <c:pt idx="290" formatCode="m/d/yyyy\ h:mm">
                  <c:v>43366.04166666737</c:v>
                </c:pt>
                <c:pt idx="291" formatCode="m/d/yyyy\ h:mm">
                  <c:v>43366.062500000706</c:v>
                </c:pt>
                <c:pt idx="292" formatCode="m/d/yyyy\ h:mm">
                  <c:v>43366.083333334042</c:v>
                </c:pt>
                <c:pt idx="293" formatCode="m/d/yyyy\ h:mm">
                  <c:v>43366.104166667377</c:v>
                </c:pt>
                <c:pt idx="294" formatCode="m/d/yyyy\ h:mm">
                  <c:v>43366.125000000713</c:v>
                </c:pt>
                <c:pt idx="295" formatCode="m/d/yyyy\ h:mm">
                  <c:v>43366.145833334049</c:v>
                </c:pt>
                <c:pt idx="296" formatCode="m/d/yyyy\ h:mm">
                  <c:v>43366.166666667385</c:v>
                </c:pt>
                <c:pt idx="297" formatCode="m/d/yyyy\ h:mm">
                  <c:v>43366.18750000072</c:v>
                </c:pt>
                <c:pt idx="298" formatCode="m/d/yyyy\ h:mm">
                  <c:v>43366.208333334056</c:v>
                </c:pt>
                <c:pt idx="299" formatCode="m/d/yyyy\ h:mm">
                  <c:v>43366.229166667392</c:v>
                </c:pt>
                <c:pt idx="300" formatCode="m/d/yyyy\ h:mm">
                  <c:v>43366.250000000728</c:v>
                </c:pt>
                <c:pt idx="301" formatCode="m/d/yyyy\ h:mm">
                  <c:v>43366.270833334063</c:v>
                </c:pt>
                <c:pt idx="302" formatCode="m/d/yyyy\ h:mm">
                  <c:v>43366.291666667399</c:v>
                </c:pt>
                <c:pt idx="303" formatCode="m/d/yyyy\ h:mm">
                  <c:v>43366.312500000735</c:v>
                </c:pt>
                <c:pt idx="304" formatCode="m/d/yyyy\ h:mm">
                  <c:v>43366.333333334071</c:v>
                </c:pt>
                <c:pt idx="305" formatCode="m/d/yyyy\ h:mm">
                  <c:v>43366.354166667406</c:v>
                </c:pt>
                <c:pt idx="306" formatCode="m/d/yyyy\ h:mm">
                  <c:v>43366.375000000742</c:v>
                </c:pt>
                <c:pt idx="307" formatCode="m/d/yyyy\ h:mm">
                  <c:v>43366.395833334078</c:v>
                </c:pt>
                <c:pt idx="308" formatCode="m/d/yyyy\ h:mm">
                  <c:v>43366.416666667414</c:v>
                </c:pt>
                <c:pt idx="309" formatCode="m/d/yyyy\ h:mm">
                  <c:v>43366.437500000749</c:v>
                </c:pt>
                <c:pt idx="310" formatCode="m/d/yyyy\ h:mm">
                  <c:v>43366.458333334085</c:v>
                </c:pt>
                <c:pt idx="311" formatCode="m/d/yyyy\ h:mm">
                  <c:v>43366.479166667421</c:v>
                </c:pt>
                <c:pt idx="312" formatCode="m/d/yyyy\ h:mm">
                  <c:v>43366.500000000757</c:v>
                </c:pt>
                <c:pt idx="313" formatCode="m/d/yyyy\ h:mm">
                  <c:v>43366.520833334092</c:v>
                </c:pt>
                <c:pt idx="314" formatCode="m/d/yyyy\ h:mm">
                  <c:v>43366.541666667428</c:v>
                </c:pt>
                <c:pt idx="315" formatCode="m/d/yyyy\ h:mm">
                  <c:v>43366.562500000764</c:v>
                </c:pt>
                <c:pt idx="316" formatCode="m/d/yyyy\ h:mm">
                  <c:v>43366.5833333341</c:v>
                </c:pt>
                <c:pt idx="317" formatCode="m/d/yyyy\ h:mm">
                  <c:v>43366.604166667435</c:v>
                </c:pt>
                <c:pt idx="318" formatCode="m/d/yyyy\ h:mm">
                  <c:v>43366.625000000771</c:v>
                </c:pt>
                <c:pt idx="319" formatCode="m/d/yyyy\ h:mm">
                  <c:v>43366.645833334107</c:v>
                </c:pt>
                <c:pt idx="320" formatCode="m/d/yyyy\ h:mm">
                  <c:v>43366.666666667443</c:v>
                </c:pt>
                <c:pt idx="321" formatCode="m/d/yyyy\ h:mm">
                  <c:v>43366.687500000779</c:v>
                </c:pt>
                <c:pt idx="322" formatCode="m/d/yyyy\ h:mm">
                  <c:v>43366.708333334114</c:v>
                </c:pt>
                <c:pt idx="323" formatCode="m/d/yyyy\ h:mm">
                  <c:v>43366.72916666745</c:v>
                </c:pt>
                <c:pt idx="324" formatCode="m/d/yyyy\ h:mm">
                  <c:v>43366.750000000786</c:v>
                </c:pt>
                <c:pt idx="325" formatCode="m/d/yyyy\ h:mm">
                  <c:v>43366.770833334122</c:v>
                </c:pt>
                <c:pt idx="326" formatCode="m/d/yyyy\ h:mm">
                  <c:v>43366.791666667457</c:v>
                </c:pt>
                <c:pt idx="327" formatCode="m/d/yyyy\ h:mm">
                  <c:v>43366.812500000793</c:v>
                </c:pt>
                <c:pt idx="328" formatCode="m/d/yyyy\ h:mm">
                  <c:v>43366.833333334129</c:v>
                </c:pt>
                <c:pt idx="329" formatCode="m/d/yyyy\ h:mm">
                  <c:v>43366.854166667465</c:v>
                </c:pt>
                <c:pt idx="330" formatCode="m/d/yyyy\ h:mm">
                  <c:v>43366.8750000008</c:v>
                </c:pt>
                <c:pt idx="331" formatCode="m/d/yyyy\ h:mm">
                  <c:v>43366.895833334136</c:v>
                </c:pt>
                <c:pt idx="332" formatCode="m/d/yyyy\ h:mm">
                  <c:v>43366.916666667472</c:v>
                </c:pt>
                <c:pt idx="333" formatCode="m/d/yyyy\ h:mm">
                  <c:v>43366.937500000808</c:v>
                </c:pt>
                <c:pt idx="334" formatCode="m/d/yyyy\ h:mm">
                  <c:v>43366.958333334143</c:v>
                </c:pt>
                <c:pt idx="335" formatCode="m/d/yyyy\ h:mm">
                  <c:v>43366.979166667479</c:v>
                </c:pt>
              </c:numCache>
            </c:numRef>
          </c:cat>
          <c:val>
            <c:numRef>
              <c:f>Sheet1!$C$2:$C$337</c:f>
              <c:numCache>
                <c:formatCode>General</c:formatCode>
                <c:ptCount val="336"/>
                <c:pt idx="0">
                  <c:v>0</c:v>
                </c:pt>
                <c:pt idx="1">
                  <c:v>0</c:v>
                </c:pt>
                <c:pt idx="2">
                  <c:v>0</c:v>
                </c:pt>
                <c:pt idx="3">
                  <c:v>0</c:v>
                </c:pt>
                <c:pt idx="4">
                  <c:v>0</c:v>
                </c:pt>
                <c:pt idx="5">
                  <c:v>0</c:v>
                </c:pt>
                <c:pt idx="6">
                  <c:v>0</c:v>
                </c:pt>
                <c:pt idx="7">
                  <c:v>0</c:v>
                </c:pt>
                <c:pt idx="8">
                  <c:v>0</c:v>
                </c:pt>
                <c:pt idx="9">
                  <c:v>0</c:v>
                </c:pt>
                <c:pt idx="10">
                  <c:v>0</c:v>
                </c:pt>
                <c:pt idx="11">
                  <c:v>0</c:v>
                </c:pt>
                <c:pt idx="12">
                  <c:v>0</c:v>
                </c:pt>
                <c:pt idx="13">
                  <c:v>1E-3</c:v>
                </c:pt>
                <c:pt idx="14">
                  <c:v>5.6000000000000001E-2</c:v>
                </c:pt>
                <c:pt idx="15">
                  <c:v>0.27600000000000002</c:v>
                </c:pt>
                <c:pt idx="16">
                  <c:v>0.56499999999999995</c:v>
                </c:pt>
                <c:pt idx="17">
                  <c:v>0.94699999999999995</c:v>
                </c:pt>
                <c:pt idx="18">
                  <c:v>1.44</c:v>
                </c:pt>
                <c:pt idx="19">
                  <c:v>1.96</c:v>
                </c:pt>
                <c:pt idx="20">
                  <c:v>2.5299999999999998</c:v>
                </c:pt>
                <c:pt idx="21">
                  <c:v>3.05</c:v>
                </c:pt>
                <c:pt idx="22">
                  <c:v>3.61</c:v>
                </c:pt>
                <c:pt idx="23">
                  <c:v>4.1100000000000003</c:v>
                </c:pt>
                <c:pt idx="24">
                  <c:v>4.37</c:v>
                </c:pt>
                <c:pt idx="25">
                  <c:v>4.46</c:v>
                </c:pt>
                <c:pt idx="26">
                  <c:v>4.5</c:v>
                </c:pt>
                <c:pt idx="27">
                  <c:v>4.41</c:v>
                </c:pt>
                <c:pt idx="28">
                  <c:v>4.34</c:v>
                </c:pt>
                <c:pt idx="29">
                  <c:v>4.3099999999999996</c:v>
                </c:pt>
                <c:pt idx="30">
                  <c:v>4.26</c:v>
                </c:pt>
                <c:pt idx="31">
                  <c:v>4.03</c:v>
                </c:pt>
                <c:pt idx="32">
                  <c:v>3.63</c:v>
                </c:pt>
                <c:pt idx="33">
                  <c:v>3.11</c:v>
                </c:pt>
                <c:pt idx="34">
                  <c:v>2.44</c:v>
                </c:pt>
                <c:pt idx="35">
                  <c:v>1.71</c:v>
                </c:pt>
                <c:pt idx="36">
                  <c:v>0.91600000000000004</c:v>
                </c:pt>
                <c:pt idx="37">
                  <c:v>0.317</c:v>
                </c:pt>
                <c:pt idx="38">
                  <c:v>1.7999999999999999E-2</c:v>
                </c:pt>
                <c:pt idx="39">
                  <c:v>1E-3</c:v>
                </c:pt>
                <c:pt idx="40">
                  <c:v>0</c:v>
                </c:pt>
                <c:pt idx="41">
                  <c:v>1E-3</c:v>
                </c:pt>
                <c:pt idx="42">
                  <c:v>1E-3</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1E-3</c:v>
                </c:pt>
                <c:pt idx="58">
                  <c:v>0</c:v>
                </c:pt>
                <c:pt idx="59">
                  <c:v>0</c:v>
                </c:pt>
                <c:pt idx="60">
                  <c:v>0</c:v>
                </c:pt>
                <c:pt idx="61">
                  <c:v>3.0000000000000001E-3</c:v>
                </c:pt>
                <c:pt idx="62">
                  <c:v>3.6999999999999998E-2</c:v>
                </c:pt>
                <c:pt idx="63">
                  <c:v>0.17899999999999999</c:v>
                </c:pt>
                <c:pt idx="64">
                  <c:v>0.41099999999999998</c:v>
                </c:pt>
                <c:pt idx="65">
                  <c:v>0.70499999999999996</c:v>
                </c:pt>
                <c:pt idx="66">
                  <c:v>1.07</c:v>
                </c:pt>
                <c:pt idx="67">
                  <c:v>1.54</c:v>
                </c:pt>
                <c:pt idx="68">
                  <c:v>2.14</c:v>
                </c:pt>
                <c:pt idx="69">
                  <c:v>2.72</c:v>
                </c:pt>
                <c:pt idx="70">
                  <c:v>3.35</c:v>
                </c:pt>
                <c:pt idx="71">
                  <c:v>3.89</c:v>
                </c:pt>
                <c:pt idx="72">
                  <c:v>4.32</c:v>
                </c:pt>
                <c:pt idx="73">
                  <c:v>4.49</c:v>
                </c:pt>
                <c:pt idx="74">
                  <c:v>4.24</c:v>
                </c:pt>
                <c:pt idx="75">
                  <c:v>3.6</c:v>
                </c:pt>
                <c:pt idx="76">
                  <c:v>3.09</c:v>
                </c:pt>
                <c:pt idx="77">
                  <c:v>2.91</c:v>
                </c:pt>
                <c:pt idx="78">
                  <c:v>2.86</c:v>
                </c:pt>
                <c:pt idx="79">
                  <c:v>2.75</c:v>
                </c:pt>
                <c:pt idx="80">
                  <c:v>2.42</c:v>
                </c:pt>
                <c:pt idx="81">
                  <c:v>2.08</c:v>
                </c:pt>
                <c:pt idx="82">
                  <c:v>1.56</c:v>
                </c:pt>
                <c:pt idx="83">
                  <c:v>0.92300000000000004</c:v>
                </c:pt>
                <c:pt idx="84">
                  <c:v>0.442</c:v>
                </c:pt>
                <c:pt idx="85">
                  <c:v>0.108</c:v>
                </c:pt>
                <c:pt idx="86">
                  <c:v>4.0000000000000001E-3</c:v>
                </c:pt>
                <c:pt idx="87">
                  <c:v>3.0000000000000001E-3</c:v>
                </c:pt>
                <c:pt idx="88">
                  <c:v>2E-3</c:v>
                </c:pt>
                <c:pt idx="89">
                  <c:v>1E-3</c:v>
                </c:pt>
                <c:pt idx="90">
                  <c:v>2E-3</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4.0000000000000001E-3</c:v>
                </c:pt>
                <c:pt idx="110">
                  <c:v>0.10199999999999999</c:v>
                </c:pt>
                <c:pt idx="111">
                  <c:v>0.48399999999999999</c:v>
                </c:pt>
                <c:pt idx="112">
                  <c:v>0.95399999999999996</c:v>
                </c:pt>
                <c:pt idx="113">
                  <c:v>1.5</c:v>
                </c:pt>
                <c:pt idx="114">
                  <c:v>2.06</c:v>
                </c:pt>
                <c:pt idx="115">
                  <c:v>2.4700000000000002</c:v>
                </c:pt>
                <c:pt idx="116">
                  <c:v>2.76</c:v>
                </c:pt>
                <c:pt idx="117">
                  <c:v>3.2</c:v>
                </c:pt>
                <c:pt idx="118">
                  <c:v>3.54</c:v>
                </c:pt>
                <c:pt idx="119">
                  <c:v>3.72</c:v>
                </c:pt>
                <c:pt idx="120">
                  <c:v>3.81</c:v>
                </c:pt>
                <c:pt idx="121">
                  <c:v>3.76</c:v>
                </c:pt>
                <c:pt idx="122">
                  <c:v>3.69</c:v>
                </c:pt>
                <c:pt idx="123">
                  <c:v>3.9</c:v>
                </c:pt>
                <c:pt idx="124">
                  <c:v>3.9</c:v>
                </c:pt>
                <c:pt idx="125">
                  <c:v>3.48</c:v>
                </c:pt>
                <c:pt idx="126">
                  <c:v>3.01</c:v>
                </c:pt>
                <c:pt idx="127">
                  <c:v>2.66</c:v>
                </c:pt>
                <c:pt idx="128">
                  <c:v>2.15</c:v>
                </c:pt>
                <c:pt idx="129">
                  <c:v>1.71</c:v>
                </c:pt>
                <c:pt idx="130">
                  <c:v>1.1599999999999999</c:v>
                </c:pt>
                <c:pt idx="131">
                  <c:v>0.72499999999999998</c:v>
                </c:pt>
                <c:pt idx="132">
                  <c:v>0.34599999999999997</c:v>
                </c:pt>
                <c:pt idx="133">
                  <c:v>7.8E-2</c:v>
                </c:pt>
                <c:pt idx="134">
                  <c:v>3.0000000000000001E-3</c:v>
                </c:pt>
                <c:pt idx="135">
                  <c:v>2E-3</c:v>
                </c:pt>
                <c:pt idx="136">
                  <c:v>1E-3</c:v>
                </c:pt>
                <c:pt idx="137">
                  <c:v>2E-3</c:v>
                </c:pt>
                <c:pt idx="138">
                  <c:v>3.0000000000000001E-3</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0.03</c:v>
                </c:pt>
                <c:pt idx="159">
                  <c:v>0.192</c:v>
                </c:pt>
                <c:pt idx="160">
                  <c:v>0.51200000000000001</c:v>
                </c:pt>
                <c:pt idx="161">
                  <c:v>0.83099999999999996</c:v>
                </c:pt>
                <c:pt idx="162">
                  <c:v>1.07</c:v>
                </c:pt>
                <c:pt idx="163">
                  <c:v>1.34</c:v>
                </c:pt>
                <c:pt idx="164">
                  <c:v>1.52</c:v>
                </c:pt>
                <c:pt idx="165">
                  <c:v>1.67</c:v>
                </c:pt>
                <c:pt idx="166">
                  <c:v>1.82</c:v>
                </c:pt>
                <c:pt idx="167">
                  <c:v>1.87</c:v>
                </c:pt>
                <c:pt idx="168">
                  <c:v>1.68</c:v>
                </c:pt>
                <c:pt idx="169">
                  <c:v>1.54</c:v>
                </c:pt>
                <c:pt idx="170">
                  <c:v>1.48</c:v>
                </c:pt>
                <c:pt idx="171">
                  <c:v>1.58</c:v>
                </c:pt>
                <c:pt idx="172">
                  <c:v>1.67</c:v>
                </c:pt>
                <c:pt idx="173">
                  <c:v>1.62</c:v>
                </c:pt>
                <c:pt idx="174">
                  <c:v>1.5</c:v>
                </c:pt>
                <c:pt idx="175">
                  <c:v>1.18</c:v>
                </c:pt>
                <c:pt idx="176">
                  <c:v>0.88900000000000001</c:v>
                </c:pt>
                <c:pt idx="177">
                  <c:v>0.63100000000000001</c:v>
                </c:pt>
                <c:pt idx="178">
                  <c:v>0.41199999999999998</c:v>
                </c:pt>
                <c:pt idx="179">
                  <c:v>0.246</c:v>
                </c:pt>
                <c:pt idx="180">
                  <c:v>0.11700000000000001</c:v>
                </c:pt>
                <c:pt idx="181">
                  <c:v>0.02</c:v>
                </c:pt>
                <c:pt idx="182">
                  <c:v>0</c:v>
                </c:pt>
                <c:pt idx="183">
                  <c:v>1E-3</c:v>
                </c:pt>
                <c:pt idx="184">
                  <c:v>0</c:v>
                </c:pt>
                <c:pt idx="185">
                  <c:v>0</c:v>
                </c:pt>
                <c:pt idx="186">
                  <c:v>1E-3</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1E-3</c:v>
                </c:pt>
                <c:pt idx="206">
                  <c:v>0.11600000000000001</c:v>
                </c:pt>
                <c:pt idx="207">
                  <c:v>0.65100000000000002</c:v>
                </c:pt>
                <c:pt idx="208">
                  <c:v>1.38</c:v>
                </c:pt>
                <c:pt idx="209">
                  <c:v>2.23</c:v>
                </c:pt>
                <c:pt idx="210">
                  <c:v>3.01</c:v>
                </c:pt>
                <c:pt idx="211">
                  <c:v>3.77</c:v>
                </c:pt>
                <c:pt idx="212">
                  <c:v>4.26</c:v>
                </c:pt>
                <c:pt idx="213">
                  <c:v>4.67</c:v>
                </c:pt>
                <c:pt idx="214">
                  <c:v>4.8499999999999996</c:v>
                </c:pt>
                <c:pt idx="215">
                  <c:v>5.16</c:v>
                </c:pt>
                <c:pt idx="216">
                  <c:v>5.08</c:v>
                </c:pt>
                <c:pt idx="217">
                  <c:v>5.03</c:v>
                </c:pt>
                <c:pt idx="218">
                  <c:v>4.82</c:v>
                </c:pt>
                <c:pt idx="219">
                  <c:v>4.72</c:v>
                </c:pt>
                <c:pt idx="220">
                  <c:v>4.63</c:v>
                </c:pt>
                <c:pt idx="221">
                  <c:v>4.37</c:v>
                </c:pt>
                <c:pt idx="222">
                  <c:v>4.22</c:v>
                </c:pt>
                <c:pt idx="223">
                  <c:v>3.8</c:v>
                </c:pt>
                <c:pt idx="224">
                  <c:v>3.27</c:v>
                </c:pt>
                <c:pt idx="225">
                  <c:v>2.68</c:v>
                </c:pt>
                <c:pt idx="226">
                  <c:v>2.0099999999999998</c:v>
                </c:pt>
                <c:pt idx="227">
                  <c:v>1.33</c:v>
                </c:pt>
                <c:pt idx="228">
                  <c:v>0.67300000000000004</c:v>
                </c:pt>
                <c:pt idx="229">
                  <c:v>0.153</c:v>
                </c:pt>
                <c:pt idx="230">
                  <c:v>6.0000000000000001E-3</c:v>
                </c:pt>
                <c:pt idx="231">
                  <c:v>5.0000000000000001E-3</c:v>
                </c:pt>
                <c:pt idx="232">
                  <c:v>2E-3</c:v>
                </c:pt>
                <c:pt idx="233">
                  <c:v>4.0000000000000001E-3</c:v>
                </c:pt>
                <c:pt idx="234">
                  <c:v>3.0000000000000001E-3</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1E-3</c:v>
                </c:pt>
                <c:pt idx="254">
                  <c:v>2.7E-2</c:v>
                </c:pt>
                <c:pt idx="255">
                  <c:v>0.183</c:v>
                </c:pt>
                <c:pt idx="256">
                  <c:v>0.44800000000000001</c:v>
                </c:pt>
                <c:pt idx="257">
                  <c:v>0.74099999999999999</c:v>
                </c:pt>
                <c:pt idx="258">
                  <c:v>0.95699999999999996</c:v>
                </c:pt>
                <c:pt idx="259">
                  <c:v>1.18</c:v>
                </c:pt>
                <c:pt idx="260">
                  <c:v>1.29</c:v>
                </c:pt>
                <c:pt idx="261">
                  <c:v>1.35</c:v>
                </c:pt>
                <c:pt idx="262">
                  <c:v>1.42</c:v>
                </c:pt>
                <c:pt idx="263">
                  <c:v>1.5</c:v>
                </c:pt>
                <c:pt idx="264">
                  <c:v>1.67</c:v>
                </c:pt>
                <c:pt idx="265">
                  <c:v>1.85</c:v>
                </c:pt>
                <c:pt idx="266">
                  <c:v>1.86</c:v>
                </c:pt>
                <c:pt idx="267">
                  <c:v>1.73</c:v>
                </c:pt>
                <c:pt idx="268">
                  <c:v>1.68</c:v>
                </c:pt>
                <c:pt idx="269">
                  <c:v>1.59</c:v>
                </c:pt>
                <c:pt idx="270">
                  <c:v>1.49</c:v>
                </c:pt>
                <c:pt idx="271">
                  <c:v>1.29</c:v>
                </c:pt>
                <c:pt idx="272">
                  <c:v>1.08</c:v>
                </c:pt>
                <c:pt idx="273">
                  <c:v>0.84099999999999997</c:v>
                </c:pt>
                <c:pt idx="274">
                  <c:v>0.60699999999999998</c:v>
                </c:pt>
                <c:pt idx="275">
                  <c:v>0.34899999999999998</c:v>
                </c:pt>
                <c:pt idx="276">
                  <c:v>0.159</c:v>
                </c:pt>
                <c:pt idx="277">
                  <c:v>3.4000000000000002E-2</c:v>
                </c:pt>
                <c:pt idx="278">
                  <c:v>1E-3</c:v>
                </c:pt>
                <c:pt idx="279">
                  <c:v>3.0000000000000001E-3</c:v>
                </c:pt>
                <c:pt idx="280">
                  <c:v>1E-3</c:v>
                </c:pt>
                <c:pt idx="281">
                  <c:v>0</c:v>
                </c:pt>
                <c:pt idx="282">
                  <c:v>1E-3</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6.0000000000000001E-3</c:v>
                </c:pt>
                <c:pt idx="303">
                  <c:v>7.2999999999999995E-2</c:v>
                </c:pt>
                <c:pt idx="304">
                  <c:v>0.19900000000000001</c:v>
                </c:pt>
                <c:pt idx="305">
                  <c:v>0.40799999999999997</c:v>
                </c:pt>
                <c:pt idx="306">
                  <c:v>0.71199999999999997</c:v>
                </c:pt>
                <c:pt idx="307">
                  <c:v>1.0900000000000001</c:v>
                </c:pt>
                <c:pt idx="308">
                  <c:v>1.73</c:v>
                </c:pt>
                <c:pt idx="309">
                  <c:v>2.4</c:v>
                </c:pt>
                <c:pt idx="310">
                  <c:v>3.08</c:v>
                </c:pt>
                <c:pt idx="311">
                  <c:v>3.82</c:v>
                </c:pt>
                <c:pt idx="312">
                  <c:v>4.49</c:v>
                </c:pt>
                <c:pt idx="313">
                  <c:v>4.8499999999999996</c:v>
                </c:pt>
                <c:pt idx="314">
                  <c:v>5.0999999999999996</c:v>
                </c:pt>
                <c:pt idx="315">
                  <c:v>5.23</c:v>
                </c:pt>
                <c:pt idx="316">
                  <c:v>5.35</c:v>
                </c:pt>
                <c:pt idx="317">
                  <c:v>5.34</c:v>
                </c:pt>
                <c:pt idx="318">
                  <c:v>4.96</c:v>
                </c:pt>
                <c:pt idx="319">
                  <c:v>4.3899999999999997</c:v>
                </c:pt>
                <c:pt idx="320">
                  <c:v>3.76</c:v>
                </c:pt>
                <c:pt idx="321">
                  <c:v>3.07</c:v>
                </c:pt>
                <c:pt idx="322">
                  <c:v>2.31</c:v>
                </c:pt>
                <c:pt idx="323">
                  <c:v>1.55</c:v>
                </c:pt>
                <c:pt idx="324">
                  <c:v>0.745</c:v>
                </c:pt>
                <c:pt idx="325">
                  <c:v>0.14799999999999999</c:v>
                </c:pt>
                <c:pt idx="326">
                  <c:v>6.0000000000000001E-3</c:v>
                </c:pt>
                <c:pt idx="327">
                  <c:v>8.0000000000000002E-3</c:v>
                </c:pt>
                <c:pt idx="328">
                  <c:v>5.0000000000000001E-3</c:v>
                </c:pt>
                <c:pt idx="329">
                  <c:v>7.0000000000000001E-3</c:v>
                </c:pt>
                <c:pt idx="330">
                  <c:v>3.0000000000000001E-3</c:v>
                </c:pt>
                <c:pt idx="331">
                  <c:v>0</c:v>
                </c:pt>
                <c:pt idx="332">
                  <c:v>0</c:v>
                </c:pt>
                <c:pt idx="333">
                  <c:v>0</c:v>
                </c:pt>
                <c:pt idx="334">
                  <c:v>0</c:v>
                </c:pt>
                <c:pt idx="335">
                  <c:v>0</c:v>
                </c:pt>
              </c:numCache>
            </c:numRef>
          </c:val>
          <c:extLst>
            <c:ext xmlns:c16="http://schemas.microsoft.com/office/drawing/2014/chart" uri="{C3380CC4-5D6E-409C-BE32-E72D297353CC}">
              <c16:uniqueId val="{00000001-6802-436E-934B-0309B4AE45D9}"/>
            </c:ext>
          </c:extLst>
        </c:ser>
        <c:dLbls>
          <c:showLegendKey val="0"/>
          <c:showVal val="0"/>
          <c:showCatName val="0"/>
          <c:showSerName val="0"/>
          <c:showPercent val="0"/>
          <c:showBubbleSize val="0"/>
        </c:dLbls>
        <c:axId val="209835544"/>
        <c:axId val="209835152"/>
      </c:areaChart>
      <c:catAx>
        <c:axId val="209835544"/>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35152"/>
        <c:crosses val="autoZero"/>
        <c:auto val="1"/>
        <c:lblAlgn val="ctr"/>
        <c:lblOffset val="100"/>
        <c:tickLblSkip val="48"/>
        <c:noMultiLvlLbl val="0"/>
      </c:catAx>
      <c:valAx>
        <c:axId val="20983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35544"/>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chemeClr val="accent2"/>
            </a:solidFill>
            <a:ln>
              <a:solidFill>
                <a:schemeClr val="accent2"/>
              </a:solidFill>
            </a:ln>
            <a:effectLst/>
          </c:spPr>
          <c:cat>
            <c:numRef>
              <c:f>Sheet1!$A$2:$A$337</c:f>
              <c:numCache>
                <c:formatCode>0.00</c:formatCode>
                <c:ptCount val="336"/>
                <c:pt idx="0" formatCode="m/d/yyyy\ h:mm">
                  <c:v>43360</c:v>
                </c:pt>
                <c:pt idx="1">
                  <c:v>43360.020833333336</c:v>
                </c:pt>
                <c:pt idx="2" formatCode="m/d/yyyy\ h:mm">
                  <c:v>43360.041666666672</c:v>
                </c:pt>
                <c:pt idx="3" formatCode="m/d/yyyy\ h:mm">
                  <c:v>43360.062500000007</c:v>
                </c:pt>
                <c:pt idx="4" formatCode="m/d/yyyy\ h:mm">
                  <c:v>43360.083333333343</c:v>
                </c:pt>
                <c:pt idx="5" formatCode="m/d/yyyy\ h:mm">
                  <c:v>43360.104166666679</c:v>
                </c:pt>
                <c:pt idx="6" formatCode="m/d/yyyy\ h:mm">
                  <c:v>43360.125000000015</c:v>
                </c:pt>
                <c:pt idx="7" formatCode="m/d/yyyy\ h:mm">
                  <c:v>43360.14583333335</c:v>
                </c:pt>
                <c:pt idx="8" formatCode="m/d/yyyy\ h:mm">
                  <c:v>43360.166666666686</c:v>
                </c:pt>
                <c:pt idx="9" formatCode="m/d/yyyy\ h:mm">
                  <c:v>43360.187500000022</c:v>
                </c:pt>
                <c:pt idx="10" formatCode="m/d/yyyy\ h:mm">
                  <c:v>43360.208333333358</c:v>
                </c:pt>
                <c:pt idx="11" formatCode="m/d/yyyy\ h:mm">
                  <c:v>43360.229166666693</c:v>
                </c:pt>
                <c:pt idx="12" formatCode="m/d/yyyy\ h:mm">
                  <c:v>43360.250000000029</c:v>
                </c:pt>
                <c:pt idx="13" formatCode="m/d/yyyy\ h:mm">
                  <c:v>43360.270833333365</c:v>
                </c:pt>
                <c:pt idx="14" formatCode="m/d/yyyy\ h:mm">
                  <c:v>43360.291666666701</c:v>
                </c:pt>
                <c:pt idx="15" formatCode="m/d/yyyy\ h:mm">
                  <c:v>43360.312500000036</c:v>
                </c:pt>
                <c:pt idx="16" formatCode="m/d/yyyy\ h:mm">
                  <c:v>43360.333333333372</c:v>
                </c:pt>
                <c:pt idx="17" formatCode="m/d/yyyy\ h:mm">
                  <c:v>43360.354166666708</c:v>
                </c:pt>
                <c:pt idx="18" formatCode="m/d/yyyy\ h:mm">
                  <c:v>43360.375000000044</c:v>
                </c:pt>
                <c:pt idx="19" formatCode="m/d/yyyy\ h:mm">
                  <c:v>43360.395833333379</c:v>
                </c:pt>
                <c:pt idx="20" formatCode="m/d/yyyy\ h:mm">
                  <c:v>43360.416666666715</c:v>
                </c:pt>
                <c:pt idx="21" formatCode="m/d/yyyy\ h:mm">
                  <c:v>43360.437500000051</c:v>
                </c:pt>
                <c:pt idx="22" formatCode="m/d/yyyy\ h:mm">
                  <c:v>43360.458333333387</c:v>
                </c:pt>
                <c:pt idx="23" formatCode="m/d/yyyy\ h:mm">
                  <c:v>43360.479166666722</c:v>
                </c:pt>
                <c:pt idx="24" formatCode="m/d/yyyy\ h:mm">
                  <c:v>43360.500000000058</c:v>
                </c:pt>
                <c:pt idx="25" formatCode="m/d/yyyy\ h:mm">
                  <c:v>43360.520833333394</c:v>
                </c:pt>
                <c:pt idx="26" formatCode="m/d/yyyy\ h:mm">
                  <c:v>43360.54166666673</c:v>
                </c:pt>
                <c:pt idx="27" formatCode="m/d/yyyy\ h:mm">
                  <c:v>43360.562500000065</c:v>
                </c:pt>
                <c:pt idx="28" formatCode="m/d/yyyy\ h:mm">
                  <c:v>43360.583333333401</c:v>
                </c:pt>
                <c:pt idx="29" formatCode="m/d/yyyy\ h:mm">
                  <c:v>43360.604166666737</c:v>
                </c:pt>
                <c:pt idx="30" formatCode="m/d/yyyy\ h:mm">
                  <c:v>43360.625000000073</c:v>
                </c:pt>
                <c:pt idx="31" formatCode="m/d/yyyy\ h:mm">
                  <c:v>43360.645833333409</c:v>
                </c:pt>
                <c:pt idx="32" formatCode="m/d/yyyy\ h:mm">
                  <c:v>43360.666666666744</c:v>
                </c:pt>
                <c:pt idx="33" formatCode="m/d/yyyy\ h:mm">
                  <c:v>43360.68750000008</c:v>
                </c:pt>
                <c:pt idx="34" formatCode="m/d/yyyy\ h:mm">
                  <c:v>43360.708333333416</c:v>
                </c:pt>
                <c:pt idx="35" formatCode="m/d/yyyy\ h:mm">
                  <c:v>43360.729166666752</c:v>
                </c:pt>
                <c:pt idx="36" formatCode="m/d/yyyy\ h:mm">
                  <c:v>43360.750000000087</c:v>
                </c:pt>
                <c:pt idx="37" formatCode="m/d/yyyy\ h:mm">
                  <c:v>43360.770833333423</c:v>
                </c:pt>
                <c:pt idx="38" formatCode="m/d/yyyy\ h:mm">
                  <c:v>43360.791666666759</c:v>
                </c:pt>
                <c:pt idx="39" formatCode="m/d/yyyy\ h:mm">
                  <c:v>43360.812500000095</c:v>
                </c:pt>
                <c:pt idx="40" formatCode="m/d/yyyy\ h:mm">
                  <c:v>43360.83333333343</c:v>
                </c:pt>
                <c:pt idx="41" formatCode="m/d/yyyy\ h:mm">
                  <c:v>43360.854166666766</c:v>
                </c:pt>
                <c:pt idx="42" formatCode="m/d/yyyy\ h:mm">
                  <c:v>43360.875000000102</c:v>
                </c:pt>
                <c:pt idx="43" formatCode="m/d/yyyy\ h:mm">
                  <c:v>43360.895833333438</c:v>
                </c:pt>
                <c:pt idx="44" formatCode="m/d/yyyy\ h:mm">
                  <c:v>43360.916666666773</c:v>
                </c:pt>
                <c:pt idx="45" formatCode="m/d/yyyy\ h:mm">
                  <c:v>43360.937500000109</c:v>
                </c:pt>
                <c:pt idx="46" formatCode="m/d/yyyy\ h:mm">
                  <c:v>43360.958333333445</c:v>
                </c:pt>
                <c:pt idx="47" formatCode="m/d/yyyy\ h:mm">
                  <c:v>43360.979166666781</c:v>
                </c:pt>
                <c:pt idx="48" formatCode="m/d/yyyy\ h:mm">
                  <c:v>43361.000000000116</c:v>
                </c:pt>
                <c:pt idx="49" formatCode="m/d/yyyy\ h:mm">
                  <c:v>43361.020833333452</c:v>
                </c:pt>
                <c:pt idx="50" formatCode="m/d/yyyy\ h:mm">
                  <c:v>43361.041666666788</c:v>
                </c:pt>
                <c:pt idx="51" formatCode="m/d/yyyy\ h:mm">
                  <c:v>43361.062500000124</c:v>
                </c:pt>
                <c:pt idx="52" formatCode="m/d/yyyy\ h:mm">
                  <c:v>43361.083333333459</c:v>
                </c:pt>
                <c:pt idx="53" formatCode="m/d/yyyy\ h:mm">
                  <c:v>43361.104166666795</c:v>
                </c:pt>
                <c:pt idx="54" formatCode="m/d/yyyy\ h:mm">
                  <c:v>43361.125000000131</c:v>
                </c:pt>
                <c:pt idx="55" formatCode="m/d/yyyy\ h:mm">
                  <c:v>43361.145833333467</c:v>
                </c:pt>
                <c:pt idx="56" formatCode="m/d/yyyy\ h:mm">
                  <c:v>43361.166666666802</c:v>
                </c:pt>
                <c:pt idx="57" formatCode="m/d/yyyy\ h:mm">
                  <c:v>43361.187500000138</c:v>
                </c:pt>
                <c:pt idx="58" formatCode="m/d/yyyy\ h:mm">
                  <c:v>43361.208333333474</c:v>
                </c:pt>
                <c:pt idx="59" formatCode="m/d/yyyy\ h:mm">
                  <c:v>43361.22916666681</c:v>
                </c:pt>
                <c:pt idx="60" formatCode="m/d/yyyy\ h:mm">
                  <c:v>43361.250000000146</c:v>
                </c:pt>
                <c:pt idx="61" formatCode="m/d/yyyy\ h:mm">
                  <c:v>43361.270833333481</c:v>
                </c:pt>
                <c:pt idx="62" formatCode="m/d/yyyy\ h:mm">
                  <c:v>43361.291666666817</c:v>
                </c:pt>
                <c:pt idx="63" formatCode="m/d/yyyy\ h:mm">
                  <c:v>43361.312500000153</c:v>
                </c:pt>
                <c:pt idx="64" formatCode="m/d/yyyy\ h:mm">
                  <c:v>43361.333333333489</c:v>
                </c:pt>
                <c:pt idx="65" formatCode="m/d/yyyy\ h:mm">
                  <c:v>43361.354166666824</c:v>
                </c:pt>
                <c:pt idx="66" formatCode="m/d/yyyy\ h:mm">
                  <c:v>43361.37500000016</c:v>
                </c:pt>
                <c:pt idx="67" formatCode="m/d/yyyy\ h:mm">
                  <c:v>43361.395833333496</c:v>
                </c:pt>
                <c:pt idx="68" formatCode="m/d/yyyy\ h:mm">
                  <c:v>43361.416666666832</c:v>
                </c:pt>
                <c:pt idx="69" formatCode="m/d/yyyy\ h:mm">
                  <c:v>43361.437500000167</c:v>
                </c:pt>
                <c:pt idx="70" formatCode="m/d/yyyy\ h:mm">
                  <c:v>43361.458333333503</c:v>
                </c:pt>
                <c:pt idx="71" formatCode="m/d/yyyy\ h:mm">
                  <c:v>43361.479166666839</c:v>
                </c:pt>
                <c:pt idx="72" formatCode="m/d/yyyy\ h:mm">
                  <c:v>43361.500000000175</c:v>
                </c:pt>
                <c:pt idx="73" formatCode="m/d/yyyy\ h:mm">
                  <c:v>43361.52083333351</c:v>
                </c:pt>
                <c:pt idx="74" formatCode="m/d/yyyy\ h:mm">
                  <c:v>43361.541666666846</c:v>
                </c:pt>
                <c:pt idx="75" formatCode="m/d/yyyy\ h:mm">
                  <c:v>43361.562500000182</c:v>
                </c:pt>
                <c:pt idx="76" formatCode="m/d/yyyy\ h:mm">
                  <c:v>43361.583333333518</c:v>
                </c:pt>
                <c:pt idx="77" formatCode="m/d/yyyy\ h:mm">
                  <c:v>43361.604166666853</c:v>
                </c:pt>
                <c:pt idx="78" formatCode="m/d/yyyy\ h:mm">
                  <c:v>43361.625000000189</c:v>
                </c:pt>
                <c:pt idx="79" formatCode="m/d/yyyy\ h:mm">
                  <c:v>43361.645833333525</c:v>
                </c:pt>
                <c:pt idx="80" formatCode="m/d/yyyy\ h:mm">
                  <c:v>43361.666666666861</c:v>
                </c:pt>
                <c:pt idx="81" formatCode="m/d/yyyy\ h:mm">
                  <c:v>43361.687500000196</c:v>
                </c:pt>
                <c:pt idx="82" formatCode="m/d/yyyy\ h:mm">
                  <c:v>43361.708333333532</c:v>
                </c:pt>
                <c:pt idx="83" formatCode="m/d/yyyy\ h:mm">
                  <c:v>43361.729166666868</c:v>
                </c:pt>
                <c:pt idx="84" formatCode="m/d/yyyy\ h:mm">
                  <c:v>43361.750000000204</c:v>
                </c:pt>
                <c:pt idx="85" formatCode="m/d/yyyy\ h:mm">
                  <c:v>43361.770833333539</c:v>
                </c:pt>
                <c:pt idx="86" formatCode="m/d/yyyy\ h:mm">
                  <c:v>43361.791666666875</c:v>
                </c:pt>
                <c:pt idx="87" formatCode="m/d/yyyy\ h:mm">
                  <c:v>43361.812500000211</c:v>
                </c:pt>
                <c:pt idx="88" formatCode="m/d/yyyy\ h:mm">
                  <c:v>43361.833333333547</c:v>
                </c:pt>
                <c:pt idx="89" formatCode="m/d/yyyy\ h:mm">
                  <c:v>43361.854166666883</c:v>
                </c:pt>
                <c:pt idx="90" formatCode="m/d/yyyy\ h:mm">
                  <c:v>43361.875000000218</c:v>
                </c:pt>
                <c:pt idx="91" formatCode="m/d/yyyy\ h:mm">
                  <c:v>43361.895833333554</c:v>
                </c:pt>
                <c:pt idx="92" formatCode="m/d/yyyy\ h:mm">
                  <c:v>43361.91666666689</c:v>
                </c:pt>
                <c:pt idx="93" formatCode="m/d/yyyy\ h:mm">
                  <c:v>43361.937500000226</c:v>
                </c:pt>
                <c:pt idx="94" formatCode="m/d/yyyy\ h:mm">
                  <c:v>43361.958333333561</c:v>
                </c:pt>
                <c:pt idx="95" formatCode="m/d/yyyy\ h:mm">
                  <c:v>43361.979166666897</c:v>
                </c:pt>
                <c:pt idx="96" formatCode="m/d/yyyy\ h:mm">
                  <c:v>43362.000000000233</c:v>
                </c:pt>
                <c:pt idx="97" formatCode="m/d/yyyy\ h:mm">
                  <c:v>43362.020833333569</c:v>
                </c:pt>
                <c:pt idx="98" formatCode="m/d/yyyy\ h:mm">
                  <c:v>43362.041666666904</c:v>
                </c:pt>
                <c:pt idx="99" formatCode="m/d/yyyy\ h:mm">
                  <c:v>43362.06250000024</c:v>
                </c:pt>
                <c:pt idx="100" formatCode="m/d/yyyy\ h:mm">
                  <c:v>43362.083333333576</c:v>
                </c:pt>
                <c:pt idx="101" formatCode="m/d/yyyy\ h:mm">
                  <c:v>43362.104166666912</c:v>
                </c:pt>
                <c:pt idx="102" formatCode="m/d/yyyy\ h:mm">
                  <c:v>43362.125000000247</c:v>
                </c:pt>
                <c:pt idx="103" formatCode="m/d/yyyy\ h:mm">
                  <c:v>43362.145833333583</c:v>
                </c:pt>
                <c:pt idx="104" formatCode="m/d/yyyy\ h:mm">
                  <c:v>43362.166666666919</c:v>
                </c:pt>
                <c:pt idx="105" formatCode="m/d/yyyy\ h:mm">
                  <c:v>43362.187500000255</c:v>
                </c:pt>
                <c:pt idx="106" formatCode="m/d/yyyy\ h:mm">
                  <c:v>43362.20833333359</c:v>
                </c:pt>
                <c:pt idx="107" formatCode="m/d/yyyy\ h:mm">
                  <c:v>43362.229166666926</c:v>
                </c:pt>
                <c:pt idx="108" formatCode="m/d/yyyy\ h:mm">
                  <c:v>43362.250000000262</c:v>
                </c:pt>
                <c:pt idx="109" formatCode="m/d/yyyy\ h:mm">
                  <c:v>43362.270833333598</c:v>
                </c:pt>
                <c:pt idx="110" formatCode="m/d/yyyy\ h:mm">
                  <c:v>43362.291666666933</c:v>
                </c:pt>
                <c:pt idx="111" formatCode="m/d/yyyy\ h:mm">
                  <c:v>43362.312500000269</c:v>
                </c:pt>
                <c:pt idx="112" formatCode="m/d/yyyy\ h:mm">
                  <c:v>43362.333333333605</c:v>
                </c:pt>
                <c:pt idx="113" formatCode="m/d/yyyy\ h:mm">
                  <c:v>43362.354166666941</c:v>
                </c:pt>
                <c:pt idx="114" formatCode="m/d/yyyy\ h:mm">
                  <c:v>43362.375000000276</c:v>
                </c:pt>
                <c:pt idx="115" formatCode="m/d/yyyy\ h:mm">
                  <c:v>43362.395833333612</c:v>
                </c:pt>
                <c:pt idx="116" formatCode="m/d/yyyy\ h:mm">
                  <c:v>43362.416666666948</c:v>
                </c:pt>
                <c:pt idx="117" formatCode="m/d/yyyy\ h:mm">
                  <c:v>43362.437500000284</c:v>
                </c:pt>
                <c:pt idx="118" formatCode="m/d/yyyy\ h:mm">
                  <c:v>43362.45833333362</c:v>
                </c:pt>
                <c:pt idx="119" formatCode="m/d/yyyy\ h:mm">
                  <c:v>43362.479166666955</c:v>
                </c:pt>
                <c:pt idx="120" formatCode="m/d/yyyy\ h:mm">
                  <c:v>43362.500000000291</c:v>
                </c:pt>
                <c:pt idx="121" formatCode="m/d/yyyy\ h:mm">
                  <c:v>43362.520833333627</c:v>
                </c:pt>
                <c:pt idx="122" formatCode="m/d/yyyy\ h:mm">
                  <c:v>43362.541666666963</c:v>
                </c:pt>
                <c:pt idx="123" formatCode="m/d/yyyy\ h:mm">
                  <c:v>43362.562500000298</c:v>
                </c:pt>
                <c:pt idx="124" formatCode="m/d/yyyy\ h:mm">
                  <c:v>43362.583333333634</c:v>
                </c:pt>
                <c:pt idx="125" formatCode="m/d/yyyy\ h:mm">
                  <c:v>43362.60416666697</c:v>
                </c:pt>
                <c:pt idx="126" formatCode="m/d/yyyy\ h:mm">
                  <c:v>43362.625000000306</c:v>
                </c:pt>
                <c:pt idx="127" formatCode="m/d/yyyy\ h:mm">
                  <c:v>43362.645833333641</c:v>
                </c:pt>
                <c:pt idx="128" formatCode="m/d/yyyy\ h:mm">
                  <c:v>43362.666666666977</c:v>
                </c:pt>
                <c:pt idx="129" formatCode="m/d/yyyy\ h:mm">
                  <c:v>43362.687500000313</c:v>
                </c:pt>
                <c:pt idx="130" formatCode="m/d/yyyy\ h:mm">
                  <c:v>43362.708333333649</c:v>
                </c:pt>
                <c:pt idx="131" formatCode="m/d/yyyy\ h:mm">
                  <c:v>43362.729166666984</c:v>
                </c:pt>
                <c:pt idx="132" formatCode="m/d/yyyy\ h:mm">
                  <c:v>43362.75000000032</c:v>
                </c:pt>
                <c:pt idx="133" formatCode="m/d/yyyy\ h:mm">
                  <c:v>43362.770833333656</c:v>
                </c:pt>
                <c:pt idx="134" formatCode="m/d/yyyy\ h:mm">
                  <c:v>43362.791666666992</c:v>
                </c:pt>
                <c:pt idx="135" formatCode="m/d/yyyy\ h:mm">
                  <c:v>43362.812500000327</c:v>
                </c:pt>
                <c:pt idx="136" formatCode="m/d/yyyy\ h:mm">
                  <c:v>43362.833333333663</c:v>
                </c:pt>
                <c:pt idx="137" formatCode="m/d/yyyy\ h:mm">
                  <c:v>43362.854166666999</c:v>
                </c:pt>
                <c:pt idx="138" formatCode="m/d/yyyy\ h:mm">
                  <c:v>43362.875000000335</c:v>
                </c:pt>
                <c:pt idx="139" formatCode="m/d/yyyy\ h:mm">
                  <c:v>43362.89583333367</c:v>
                </c:pt>
                <c:pt idx="140" formatCode="m/d/yyyy\ h:mm">
                  <c:v>43362.916666667006</c:v>
                </c:pt>
                <c:pt idx="141" formatCode="m/d/yyyy\ h:mm">
                  <c:v>43362.937500000342</c:v>
                </c:pt>
                <c:pt idx="142" formatCode="m/d/yyyy\ h:mm">
                  <c:v>43362.958333333678</c:v>
                </c:pt>
                <c:pt idx="143" formatCode="m/d/yyyy\ h:mm">
                  <c:v>43362.979166667013</c:v>
                </c:pt>
                <c:pt idx="144" formatCode="m/d/yyyy\ h:mm">
                  <c:v>43363.000000000349</c:v>
                </c:pt>
                <c:pt idx="145" formatCode="m/d/yyyy\ h:mm">
                  <c:v>43363.020833333685</c:v>
                </c:pt>
                <c:pt idx="146" formatCode="m/d/yyyy\ h:mm">
                  <c:v>43363.041666667021</c:v>
                </c:pt>
                <c:pt idx="147" formatCode="m/d/yyyy\ h:mm">
                  <c:v>43363.062500000357</c:v>
                </c:pt>
                <c:pt idx="148" formatCode="m/d/yyyy\ h:mm">
                  <c:v>43363.083333333692</c:v>
                </c:pt>
                <c:pt idx="149" formatCode="m/d/yyyy\ h:mm">
                  <c:v>43363.104166667028</c:v>
                </c:pt>
                <c:pt idx="150" formatCode="m/d/yyyy\ h:mm">
                  <c:v>43363.125000000364</c:v>
                </c:pt>
                <c:pt idx="151" formatCode="m/d/yyyy\ h:mm">
                  <c:v>43363.1458333337</c:v>
                </c:pt>
                <c:pt idx="152" formatCode="m/d/yyyy\ h:mm">
                  <c:v>43363.166666667035</c:v>
                </c:pt>
                <c:pt idx="153" formatCode="m/d/yyyy\ h:mm">
                  <c:v>43363.187500000371</c:v>
                </c:pt>
                <c:pt idx="154" formatCode="m/d/yyyy\ h:mm">
                  <c:v>43363.208333333707</c:v>
                </c:pt>
                <c:pt idx="155" formatCode="m/d/yyyy\ h:mm">
                  <c:v>43363.229166667043</c:v>
                </c:pt>
                <c:pt idx="156" formatCode="m/d/yyyy\ h:mm">
                  <c:v>43363.250000000378</c:v>
                </c:pt>
                <c:pt idx="157" formatCode="m/d/yyyy\ h:mm">
                  <c:v>43363.270833333714</c:v>
                </c:pt>
                <c:pt idx="158" formatCode="m/d/yyyy\ h:mm">
                  <c:v>43363.29166666705</c:v>
                </c:pt>
                <c:pt idx="159" formatCode="m/d/yyyy\ h:mm">
                  <c:v>43363.312500000386</c:v>
                </c:pt>
                <c:pt idx="160" formatCode="m/d/yyyy\ h:mm">
                  <c:v>43363.333333333721</c:v>
                </c:pt>
                <c:pt idx="161" formatCode="m/d/yyyy\ h:mm">
                  <c:v>43363.354166667057</c:v>
                </c:pt>
                <c:pt idx="162" formatCode="m/d/yyyy\ h:mm">
                  <c:v>43363.375000000393</c:v>
                </c:pt>
                <c:pt idx="163" formatCode="m/d/yyyy\ h:mm">
                  <c:v>43363.395833333729</c:v>
                </c:pt>
                <c:pt idx="164" formatCode="m/d/yyyy\ h:mm">
                  <c:v>43363.416666667064</c:v>
                </c:pt>
                <c:pt idx="165" formatCode="m/d/yyyy\ h:mm">
                  <c:v>43363.4375000004</c:v>
                </c:pt>
                <c:pt idx="166" formatCode="m/d/yyyy\ h:mm">
                  <c:v>43363.458333333736</c:v>
                </c:pt>
                <c:pt idx="167" formatCode="m/d/yyyy\ h:mm">
                  <c:v>43363.479166667072</c:v>
                </c:pt>
                <c:pt idx="168" formatCode="m/d/yyyy\ h:mm">
                  <c:v>43363.500000000407</c:v>
                </c:pt>
                <c:pt idx="169" formatCode="m/d/yyyy\ h:mm">
                  <c:v>43363.520833333743</c:v>
                </c:pt>
                <c:pt idx="170" formatCode="m/d/yyyy\ h:mm">
                  <c:v>43363.541666667079</c:v>
                </c:pt>
                <c:pt idx="171" formatCode="m/d/yyyy\ h:mm">
                  <c:v>43363.562500000415</c:v>
                </c:pt>
                <c:pt idx="172" formatCode="m/d/yyyy\ h:mm">
                  <c:v>43363.58333333375</c:v>
                </c:pt>
                <c:pt idx="173" formatCode="m/d/yyyy\ h:mm">
                  <c:v>43363.604166667086</c:v>
                </c:pt>
                <c:pt idx="174" formatCode="m/d/yyyy\ h:mm">
                  <c:v>43363.625000000422</c:v>
                </c:pt>
                <c:pt idx="175" formatCode="m/d/yyyy\ h:mm">
                  <c:v>43363.645833333758</c:v>
                </c:pt>
                <c:pt idx="176" formatCode="m/d/yyyy\ h:mm">
                  <c:v>43363.666666667094</c:v>
                </c:pt>
                <c:pt idx="177" formatCode="m/d/yyyy\ h:mm">
                  <c:v>43363.687500000429</c:v>
                </c:pt>
                <c:pt idx="178" formatCode="m/d/yyyy\ h:mm">
                  <c:v>43363.708333333765</c:v>
                </c:pt>
                <c:pt idx="179" formatCode="m/d/yyyy\ h:mm">
                  <c:v>43363.729166667101</c:v>
                </c:pt>
                <c:pt idx="180" formatCode="m/d/yyyy\ h:mm">
                  <c:v>43363.750000000437</c:v>
                </c:pt>
                <c:pt idx="181" formatCode="m/d/yyyy\ h:mm">
                  <c:v>43363.770833333772</c:v>
                </c:pt>
                <c:pt idx="182" formatCode="m/d/yyyy\ h:mm">
                  <c:v>43363.791666667108</c:v>
                </c:pt>
                <c:pt idx="183" formatCode="m/d/yyyy\ h:mm">
                  <c:v>43363.812500000444</c:v>
                </c:pt>
                <c:pt idx="184" formatCode="m/d/yyyy\ h:mm">
                  <c:v>43363.83333333378</c:v>
                </c:pt>
                <c:pt idx="185" formatCode="m/d/yyyy\ h:mm">
                  <c:v>43363.854166667115</c:v>
                </c:pt>
                <c:pt idx="186" formatCode="m/d/yyyy\ h:mm">
                  <c:v>43363.875000000451</c:v>
                </c:pt>
                <c:pt idx="187" formatCode="m/d/yyyy\ h:mm">
                  <c:v>43363.895833333787</c:v>
                </c:pt>
                <c:pt idx="188" formatCode="m/d/yyyy\ h:mm">
                  <c:v>43363.916666667123</c:v>
                </c:pt>
                <c:pt idx="189" formatCode="m/d/yyyy\ h:mm">
                  <c:v>43363.937500000458</c:v>
                </c:pt>
                <c:pt idx="190" formatCode="m/d/yyyy\ h:mm">
                  <c:v>43363.958333333794</c:v>
                </c:pt>
                <c:pt idx="191" formatCode="m/d/yyyy\ h:mm">
                  <c:v>43363.97916666713</c:v>
                </c:pt>
                <c:pt idx="192" formatCode="m/d/yyyy\ h:mm">
                  <c:v>43364.000000000466</c:v>
                </c:pt>
                <c:pt idx="193" formatCode="m/d/yyyy\ h:mm">
                  <c:v>43364.020833333801</c:v>
                </c:pt>
                <c:pt idx="194" formatCode="m/d/yyyy\ h:mm">
                  <c:v>43364.041666667137</c:v>
                </c:pt>
                <c:pt idx="195" formatCode="m/d/yyyy\ h:mm">
                  <c:v>43364.062500000473</c:v>
                </c:pt>
                <c:pt idx="196" formatCode="m/d/yyyy\ h:mm">
                  <c:v>43364.083333333809</c:v>
                </c:pt>
                <c:pt idx="197" formatCode="m/d/yyyy\ h:mm">
                  <c:v>43364.104166667144</c:v>
                </c:pt>
                <c:pt idx="198" formatCode="m/d/yyyy\ h:mm">
                  <c:v>43364.12500000048</c:v>
                </c:pt>
                <c:pt idx="199" formatCode="m/d/yyyy\ h:mm">
                  <c:v>43364.145833333816</c:v>
                </c:pt>
                <c:pt idx="200" formatCode="m/d/yyyy\ h:mm">
                  <c:v>43364.166666667152</c:v>
                </c:pt>
                <c:pt idx="201" formatCode="m/d/yyyy\ h:mm">
                  <c:v>43364.187500000487</c:v>
                </c:pt>
                <c:pt idx="202" formatCode="m/d/yyyy\ h:mm">
                  <c:v>43364.208333333823</c:v>
                </c:pt>
                <c:pt idx="203" formatCode="m/d/yyyy\ h:mm">
                  <c:v>43364.229166667159</c:v>
                </c:pt>
                <c:pt idx="204" formatCode="m/d/yyyy\ h:mm">
                  <c:v>43364.250000000495</c:v>
                </c:pt>
                <c:pt idx="205" formatCode="m/d/yyyy\ h:mm">
                  <c:v>43364.270833333831</c:v>
                </c:pt>
                <c:pt idx="206" formatCode="m/d/yyyy\ h:mm">
                  <c:v>43364.291666667166</c:v>
                </c:pt>
                <c:pt idx="207" formatCode="m/d/yyyy\ h:mm">
                  <c:v>43364.312500000502</c:v>
                </c:pt>
                <c:pt idx="208" formatCode="m/d/yyyy\ h:mm">
                  <c:v>43364.333333333838</c:v>
                </c:pt>
                <c:pt idx="209" formatCode="m/d/yyyy\ h:mm">
                  <c:v>43364.354166667174</c:v>
                </c:pt>
                <c:pt idx="210" formatCode="m/d/yyyy\ h:mm">
                  <c:v>43364.375000000509</c:v>
                </c:pt>
                <c:pt idx="211" formatCode="m/d/yyyy\ h:mm">
                  <c:v>43364.395833333845</c:v>
                </c:pt>
                <c:pt idx="212" formatCode="m/d/yyyy\ h:mm">
                  <c:v>43364.416666667181</c:v>
                </c:pt>
                <c:pt idx="213" formatCode="m/d/yyyy\ h:mm">
                  <c:v>43364.437500000517</c:v>
                </c:pt>
                <c:pt idx="214" formatCode="m/d/yyyy\ h:mm">
                  <c:v>43364.458333333852</c:v>
                </c:pt>
                <c:pt idx="215" formatCode="m/d/yyyy\ h:mm">
                  <c:v>43364.479166667188</c:v>
                </c:pt>
                <c:pt idx="216" formatCode="m/d/yyyy\ h:mm">
                  <c:v>43364.500000000524</c:v>
                </c:pt>
                <c:pt idx="217" formatCode="m/d/yyyy\ h:mm">
                  <c:v>43364.52083333386</c:v>
                </c:pt>
                <c:pt idx="218" formatCode="m/d/yyyy\ h:mm">
                  <c:v>43364.541666667195</c:v>
                </c:pt>
                <c:pt idx="219" formatCode="m/d/yyyy\ h:mm">
                  <c:v>43364.562500000531</c:v>
                </c:pt>
                <c:pt idx="220" formatCode="m/d/yyyy\ h:mm">
                  <c:v>43364.583333333867</c:v>
                </c:pt>
                <c:pt idx="221" formatCode="m/d/yyyy\ h:mm">
                  <c:v>43364.604166667203</c:v>
                </c:pt>
                <c:pt idx="222" formatCode="m/d/yyyy\ h:mm">
                  <c:v>43364.625000000538</c:v>
                </c:pt>
                <c:pt idx="223" formatCode="m/d/yyyy\ h:mm">
                  <c:v>43364.645833333874</c:v>
                </c:pt>
                <c:pt idx="224" formatCode="m/d/yyyy\ h:mm">
                  <c:v>43364.66666666721</c:v>
                </c:pt>
                <c:pt idx="225" formatCode="m/d/yyyy\ h:mm">
                  <c:v>43364.687500000546</c:v>
                </c:pt>
                <c:pt idx="226" formatCode="m/d/yyyy\ h:mm">
                  <c:v>43364.708333333881</c:v>
                </c:pt>
                <c:pt idx="227" formatCode="m/d/yyyy\ h:mm">
                  <c:v>43364.729166667217</c:v>
                </c:pt>
                <c:pt idx="228" formatCode="m/d/yyyy\ h:mm">
                  <c:v>43364.750000000553</c:v>
                </c:pt>
                <c:pt idx="229" formatCode="m/d/yyyy\ h:mm">
                  <c:v>43364.770833333889</c:v>
                </c:pt>
                <c:pt idx="230" formatCode="m/d/yyyy\ h:mm">
                  <c:v>43364.791666667224</c:v>
                </c:pt>
                <c:pt idx="231" formatCode="m/d/yyyy\ h:mm">
                  <c:v>43364.81250000056</c:v>
                </c:pt>
                <c:pt idx="232" formatCode="m/d/yyyy\ h:mm">
                  <c:v>43364.833333333896</c:v>
                </c:pt>
                <c:pt idx="233" formatCode="m/d/yyyy\ h:mm">
                  <c:v>43364.854166667232</c:v>
                </c:pt>
                <c:pt idx="234" formatCode="m/d/yyyy\ h:mm">
                  <c:v>43364.875000000568</c:v>
                </c:pt>
                <c:pt idx="235" formatCode="m/d/yyyy\ h:mm">
                  <c:v>43364.895833333903</c:v>
                </c:pt>
                <c:pt idx="236" formatCode="m/d/yyyy\ h:mm">
                  <c:v>43364.916666667239</c:v>
                </c:pt>
                <c:pt idx="237" formatCode="m/d/yyyy\ h:mm">
                  <c:v>43364.937500000575</c:v>
                </c:pt>
                <c:pt idx="238" formatCode="m/d/yyyy\ h:mm">
                  <c:v>43364.958333333911</c:v>
                </c:pt>
                <c:pt idx="239" formatCode="m/d/yyyy\ h:mm">
                  <c:v>43364.979166667246</c:v>
                </c:pt>
                <c:pt idx="240" formatCode="m/d/yyyy\ h:mm">
                  <c:v>43365.000000000582</c:v>
                </c:pt>
                <c:pt idx="241" formatCode="m/d/yyyy\ h:mm">
                  <c:v>43365.020833333918</c:v>
                </c:pt>
                <c:pt idx="242" formatCode="m/d/yyyy\ h:mm">
                  <c:v>43365.041666667254</c:v>
                </c:pt>
                <c:pt idx="243" formatCode="m/d/yyyy\ h:mm">
                  <c:v>43365.062500000589</c:v>
                </c:pt>
                <c:pt idx="244" formatCode="m/d/yyyy\ h:mm">
                  <c:v>43365.083333333925</c:v>
                </c:pt>
                <c:pt idx="245" formatCode="m/d/yyyy\ h:mm">
                  <c:v>43365.104166667261</c:v>
                </c:pt>
                <c:pt idx="246" formatCode="m/d/yyyy\ h:mm">
                  <c:v>43365.125000000597</c:v>
                </c:pt>
                <c:pt idx="247" formatCode="m/d/yyyy\ h:mm">
                  <c:v>43365.145833333932</c:v>
                </c:pt>
                <c:pt idx="248" formatCode="m/d/yyyy\ h:mm">
                  <c:v>43365.166666667268</c:v>
                </c:pt>
                <c:pt idx="249" formatCode="m/d/yyyy\ h:mm">
                  <c:v>43365.187500000604</c:v>
                </c:pt>
                <c:pt idx="250" formatCode="m/d/yyyy\ h:mm">
                  <c:v>43365.20833333394</c:v>
                </c:pt>
                <c:pt idx="251" formatCode="m/d/yyyy\ h:mm">
                  <c:v>43365.229166667275</c:v>
                </c:pt>
                <c:pt idx="252" formatCode="m/d/yyyy\ h:mm">
                  <c:v>43365.250000000611</c:v>
                </c:pt>
                <c:pt idx="253" formatCode="m/d/yyyy\ h:mm">
                  <c:v>43365.270833333947</c:v>
                </c:pt>
                <c:pt idx="254" formatCode="m/d/yyyy\ h:mm">
                  <c:v>43365.291666667283</c:v>
                </c:pt>
                <c:pt idx="255" formatCode="m/d/yyyy\ h:mm">
                  <c:v>43365.312500000618</c:v>
                </c:pt>
                <c:pt idx="256" formatCode="m/d/yyyy\ h:mm">
                  <c:v>43365.333333333954</c:v>
                </c:pt>
                <c:pt idx="257" formatCode="m/d/yyyy\ h:mm">
                  <c:v>43365.35416666729</c:v>
                </c:pt>
                <c:pt idx="258" formatCode="m/d/yyyy\ h:mm">
                  <c:v>43365.375000000626</c:v>
                </c:pt>
                <c:pt idx="259" formatCode="m/d/yyyy\ h:mm">
                  <c:v>43365.395833333961</c:v>
                </c:pt>
                <c:pt idx="260" formatCode="m/d/yyyy\ h:mm">
                  <c:v>43365.416666667297</c:v>
                </c:pt>
                <c:pt idx="261" formatCode="m/d/yyyy\ h:mm">
                  <c:v>43365.437500000633</c:v>
                </c:pt>
                <c:pt idx="262" formatCode="m/d/yyyy\ h:mm">
                  <c:v>43365.458333333969</c:v>
                </c:pt>
                <c:pt idx="263" formatCode="m/d/yyyy\ h:mm">
                  <c:v>43365.479166667305</c:v>
                </c:pt>
                <c:pt idx="264" formatCode="m/d/yyyy\ h:mm">
                  <c:v>43365.50000000064</c:v>
                </c:pt>
                <c:pt idx="265" formatCode="m/d/yyyy\ h:mm">
                  <c:v>43365.520833333976</c:v>
                </c:pt>
                <c:pt idx="266" formatCode="m/d/yyyy\ h:mm">
                  <c:v>43365.541666667312</c:v>
                </c:pt>
                <c:pt idx="267" formatCode="m/d/yyyy\ h:mm">
                  <c:v>43365.562500000648</c:v>
                </c:pt>
                <c:pt idx="268" formatCode="m/d/yyyy\ h:mm">
                  <c:v>43365.583333333983</c:v>
                </c:pt>
                <c:pt idx="269" formatCode="m/d/yyyy\ h:mm">
                  <c:v>43365.604166667319</c:v>
                </c:pt>
                <c:pt idx="270" formatCode="m/d/yyyy\ h:mm">
                  <c:v>43365.625000000655</c:v>
                </c:pt>
                <c:pt idx="271" formatCode="m/d/yyyy\ h:mm">
                  <c:v>43365.645833333991</c:v>
                </c:pt>
                <c:pt idx="272" formatCode="m/d/yyyy\ h:mm">
                  <c:v>43365.666666667326</c:v>
                </c:pt>
                <c:pt idx="273" formatCode="m/d/yyyy\ h:mm">
                  <c:v>43365.687500000662</c:v>
                </c:pt>
                <c:pt idx="274" formatCode="m/d/yyyy\ h:mm">
                  <c:v>43365.708333333998</c:v>
                </c:pt>
                <c:pt idx="275" formatCode="m/d/yyyy\ h:mm">
                  <c:v>43365.729166667334</c:v>
                </c:pt>
                <c:pt idx="276" formatCode="m/d/yyyy\ h:mm">
                  <c:v>43365.750000000669</c:v>
                </c:pt>
                <c:pt idx="277" formatCode="m/d/yyyy\ h:mm">
                  <c:v>43365.770833334005</c:v>
                </c:pt>
                <c:pt idx="278" formatCode="m/d/yyyy\ h:mm">
                  <c:v>43365.791666667341</c:v>
                </c:pt>
                <c:pt idx="279" formatCode="m/d/yyyy\ h:mm">
                  <c:v>43365.812500000677</c:v>
                </c:pt>
                <c:pt idx="280" formatCode="m/d/yyyy\ h:mm">
                  <c:v>43365.833333334012</c:v>
                </c:pt>
                <c:pt idx="281" formatCode="m/d/yyyy\ h:mm">
                  <c:v>43365.854166667348</c:v>
                </c:pt>
                <c:pt idx="282" formatCode="m/d/yyyy\ h:mm">
                  <c:v>43365.875000000684</c:v>
                </c:pt>
                <c:pt idx="283" formatCode="m/d/yyyy\ h:mm">
                  <c:v>43365.89583333402</c:v>
                </c:pt>
                <c:pt idx="284" formatCode="m/d/yyyy\ h:mm">
                  <c:v>43365.916666667355</c:v>
                </c:pt>
                <c:pt idx="285" formatCode="m/d/yyyy\ h:mm">
                  <c:v>43365.937500000691</c:v>
                </c:pt>
                <c:pt idx="286" formatCode="m/d/yyyy\ h:mm">
                  <c:v>43365.958333334027</c:v>
                </c:pt>
                <c:pt idx="287" formatCode="m/d/yyyy\ h:mm">
                  <c:v>43365.979166667363</c:v>
                </c:pt>
                <c:pt idx="288" formatCode="m/d/yyyy\ h:mm">
                  <c:v>43366.000000000698</c:v>
                </c:pt>
                <c:pt idx="289" formatCode="m/d/yyyy\ h:mm">
                  <c:v>43366.020833334034</c:v>
                </c:pt>
                <c:pt idx="290" formatCode="m/d/yyyy\ h:mm">
                  <c:v>43366.04166666737</c:v>
                </c:pt>
                <c:pt idx="291" formatCode="m/d/yyyy\ h:mm">
                  <c:v>43366.062500000706</c:v>
                </c:pt>
                <c:pt idx="292" formatCode="m/d/yyyy\ h:mm">
                  <c:v>43366.083333334042</c:v>
                </c:pt>
                <c:pt idx="293" formatCode="m/d/yyyy\ h:mm">
                  <c:v>43366.104166667377</c:v>
                </c:pt>
                <c:pt idx="294" formatCode="m/d/yyyy\ h:mm">
                  <c:v>43366.125000000713</c:v>
                </c:pt>
                <c:pt idx="295" formatCode="m/d/yyyy\ h:mm">
                  <c:v>43366.145833334049</c:v>
                </c:pt>
                <c:pt idx="296" formatCode="m/d/yyyy\ h:mm">
                  <c:v>43366.166666667385</c:v>
                </c:pt>
                <c:pt idx="297" formatCode="m/d/yyyy\ h:mm">
                  <c:v>43366.18750000072</c:v>
                </c:pt>
                <c:pt idx="298" formatCode="m/d/yyyy\ h:mm">
                  <c:v>43366.208333334056</c:v>
                </c:pt>
                <c:pt idx="299" formatCode="m/d/yyyy\ h:mm">
                  <c:v>43366.229166667392</c:v>
                </c:pt>
                <c:pt idx="300" formatCode="m/d/yyyy\ h:mm">
                  <c:v>43366.250000000728</c:v>
                </c:pt>
                <c:pt idx="301" formatCode="m/d/yyyy\ h:mm">
                  <c:v>43366.270833334063</c:v>
                </c:pt>
                <c:pt idx="302" formatCode="m/d/yyyy\ h:mm">
                  <c:v>43366.291666667399</c:v>
                </c:pt>
                <c:pt idx="303" formatCode="m/d/yyyy\ h:mm">
                  <c:v>43366.312500000735</c:v>
                </c:pt>
                <c:pt idx="304" formatCode="m/d/yyyy\ h:mm">
                  <c:v>43366.333333334071</c:v>
                </c:pt>
                <c:pt idx="305" formatCode="m/d/yyyy\ h:mm">
                  <c:v>43366.354166667406</c:v>
                </c:pt>
                <c:pt idx="306" formatCode="m/d/yyyy\ h:mm">
                  <c:v>43366.375000000742</c:v>
                </c:pt>
                <c:pt idx="307" formatCode="m/d/yyyy\ h:mm">
                  <c:v>43366.395833334078</c:v>
                </c:pt>
                <c:pt idx="308" formatCode="m/d/yyyy\ h:mm">
                  <c:v>43366.416666667414</c:v>
                </c:pt>
                <c:pt idx="309" formatCode="m/d/yyyy\ h:mm">
                  <c:v>43366.437500000749</c:v>
                </c:pt>
                <c:pt idx="310" formatCode="m/d/yyyy\ h:mm">
                  <c:v>43366.458333334085</c:v>
                </c:pt>
                <c:pt idx="311" formatCode="m/d/yyyy\ h:mm">
                  <c:v>43366.479166667421</c:v>
                </c:pt>
                <c:pt idx="312" formatCode="m/d/yyyy\ h:mm">
                  <c:v>43366.500000000757</c:v>
                </c:pt>
                <c:pt idx="313" formatCode="m/d/yyyy\ h:mm">
                  <c:v>43366.520833334092</c:v>
                </c:pt>
                <c:pt idx="314" formatCode="m/d/yyyy\ h:mm">
                  <c:v>43366.541666667428</c:v>
                </c:pt>
                <c:pt idx="315" formatCode="m/d/yyyy\ h:mm">
                  <c:v>43366.562500000764</c:v>
                </c:pt>
                <c:pt idx="316" formatCode="m/d/yyyy\ h:mm">
                  <c:v>43366.5833333341</c:v>
                </c:pt>
                <c:pt idx="317" formatCode="m/d/yyyy\ h:mm">
                  <c:v>43366.604166667435</c:v>
                </c:pt>
                <c:pt idx="318" formatCode="m/d/yyyy\ h:mm">
                  <c:v>43366.625000000771</c:v>
                </c:pt>
                <c:pt idx="319" formatCode="m/d/yyyy\ h:mm">
                  <c:v>43366.645833334107</c:v>
                </c:pt>
                <c:pt idx="320" formatCode="m/d/yyyy\ h:mm">
                  <c:v>43366.666666667443</c:v>
                </c:pt>
                <c:pt idx="321" formatCode="m/d/yyyy\ h:mm">
                  <c:v>43366.687500000779</c:v>
                </c:pt>
                <c:pt idx="322" formatCode="m/d/yyyy\ h:mm">
                  <c:v>43366.708333334114</c:v>
                </c:pt>
                <c:pt idx="323" formatCode="m/d/yyyy\ h:mm">
                  <c:v>43366.72916666745</c:v>
                </c:pt>
                <c:pt idx="324" formatCode="m/d/yyyy\ h:mm">
                  <c:v>43366.750000000786</c:v>
                </c:pt>
                <c:pt idx="325" formatCode="m/d/yyyy\ h:mm">
                  <c:v>43366.770833334122</c:v>
                </c:pt>
                <c:pt idx="326" formatCode="m/d/yyyy\ h:mm">
                  <c:v>43366.791666667457</c:v>
                </c:pt>
                <c:pt idx="327" formatCode="m/d/yyyy\ h:mm">
                  <c:v>43366.812500000793</c:v>
                </c:pt>
                <c:pt idx="328" formatCode="m/d/yyyy\ h:mm">
                  <c:v>43366.833333334129</c:v>
                </c:pt>
                <c:pt idx="329" formatCode="m/d/yyyy\ h:mm">
                  <c:v>43366.854166667465</c:v>
                </c:pt>
                <c:pt idx="330" formatCode="m/d/yyyy\ h:mm">
                  <c:v>43366.8750000008</c:v>
                </c:pt>
                <c:pt idx="331" formatCode="m/d/yyyy\ h:mm">
                  <c:v>43366.895833334136</c:v>
                </c:pt>
                <c:pt idx="332" formatCode="m/d/yyyy\ h:mm">
                  <c:v>43366.916666667472</c:v>
                </c:pt>
                <c:pt idx="333" formatCode="m/d/yyyy\ h:mm">
                  <c:v>43366.937500000808</c:v>
                </c:pt>
                <c:pt idx="334" formatCode="m/d/yyyy\ h:mm">
                  <c:v>43366.958333334143</c:v>
                </c:pt>
                <c:pt idx="335" formatCode="m/d/yyyy\ h:mm">
                  <c:v>43366.979166667479</c:v>
                </c:pt>
              </c:numCache>
            </c:numRef>
          </c:cat>
          <c:val>
            <c:numRef>
              <c:f>Sheet1!$B$2:$B$337</c:f>
              <c:numCache>
                <c:formatCode>General</c:formatCode>
                <c:ptCount val="336"/>
                <c:pt idx="0">
                  <c:v>6.3490000000000002</c:v>
                </c:pt>
                <c:pt idx="1">
                  <c:v>5.6479999999999997</c:v>
                </c:pt>
                <c:pt idx="2">
                  <c:v>5.5380000000000003</c:v>
                </c:pt>
                <c:pt idx="3">
                  <c:v>5.7270000000000003</c:v>
                </c:pt>
                <c:pt idx="4">
                  <c:v>6.0259999999999998</c:v>
                </c:pt>
                <c:pt idx="5">
                  <c:v>6.1219999999999999</c:v>
                </c:pt>
                <c:pt idx="6">
                  <c:v>6.375</c:v>
                </c:pt>
                <c:pt idx="7">
                  <c:v>6.508</c:v>
                </c:pt>
                <c:pt idx="8">
                  <c:v>6.8220000000000001</c:v>
                </c:pt>
                <c:pt idx="9">
                  <c:v>6.9130000000000003</c:v>
                </c:pt>
                <c:pt idx="10">
                  <c:v>7.2240000000000002</c:v>
                </c:pt>
                <c:pt idx="11">
                  <c:v>7.8520000000000003</c:v>
                </c:pt>
                <c:pt idx="12">
                  <c:v>9.1630000000000003</c:v>
                </c:pt>
                <c:pt idx="13">
                  <c:v>10.566000000000001</c:v>
                </c:pt>
                <c:pt idx="14">
                  <c:v>12.164999999999999</c:v>
                </c:pt>
                <c:pt idx="15">
                  <c:v>12.853</c:v>
                </c:pt>
                <c:pt idx="16">
                  <c:v>13.457000000000001</c:v>
                </c:pt>
                <c:pt idx="17">
                  <c:v>13.327999999999999</c:v>
                </c:pt>
                <c:pt idx="18">
                  <c:v>13.266999999999999</c:v>
                </c:pt>
                <c:pt idx="19">
                  <c:v>13.414</c:v>
                </c:pt>
                <c:pt idx="20">
                  <c:v>13.324</c:v>
                </c:pt>
                <c:pt idx="21">
                  <c:v>12.898999999999999</c:v>
                </c:pt>
                <c:pt idx="22">
                  <c:v>12.305</c:v>
                </c:pt>
                <c:pt idx="23">
                  <c:v>11.568</c:v>
                </c:pt>
                <c:pt idx="24">
                  <c:v>11.231</c:v>
                </c:pt>
                <c:pt idx="25">
                  <c:v>10.646000000000001</c:v>
                </c:pt>
                <c:pt idx="26">
                  <c:v>10.074</c:v>
                </c:pt>
                <c:pt idx="27">
                  <c:v>9.25</c:v>
                </c:pt>
                <c:pt idx="28">
                  <c:v>9.3230000000000004</c:v>
                </c:pt>
                <c:pt idx="29">
                  <c:v>9.0549999999999997</c:v>
                </c:pt>
                <c:pt idx="30">
                  <c:v>9.7140000000000004</c:v>
                </c:pt>
                <c:pt idx="31">
                  <c:v>10.068</c:v>
                </c:pt>
                <c:pt idx="32">
                  <c:v>10.47</c:v>
                </c:pt>
                <c:pt idx="33">
                  <c:v>11.478999999999999</c:v>
                </c:pt>
                <c:pt idx="34">
                  <c:v>12.061</c:v>
                </c:pt>
                <c:pt idx="35">
                  <c:v>11.863</c:v>
                </c:pt>
                <c:pt idx="36">
                  <c:v>11.775</c:v>
                </c:pt>
                <c:pt idx="37">
                  <c:v>12.301</c:v>
                </c:pt>
                <c:pt idx="38">
                  <c:v>12.308</c:v>
                </c:pt>
                <c:pt idx="39">
                  <c:v>12.93</c:v>
                </c:pt>
                <c:pt idx="40">
                  <c:v>13.456</c:v>
                </c:pt>
                <c:pt idx="41">
                  <c:v>12.372</c:v>
                </c:pt>
                <c:pt idx="42">
                  <c:v>11.397</c:v>
                </c:pt>
                <c:pt idx="43">
                  <c:v>9.6210000000000004</c:v>
                </c:pt>
                <c:pt idx="44">
                  <c:v>8.8409999999999993</c:v>
                </c:pt>
                <c:pt idx="45">
                  <c:v>7.2569999999999997</c:v>
                </c:pt>
                <c:pt idx="46">
                  <c:v>4.8419999999999996</c:v>
                </c:pt>
                <c:pt idx="47">
                  <c:v>3.6970000000000001</c:v>
                </c:pt>
                <c:pt idx="48">
                  <c:v>3.3490000000000002</c:v>
                </c:pt>
                <c:pt idx="49">
                  <c:v>3.399</c:v>
                </c:pt>
                <c:pt idx="50">
                  <c:v>3.1160000000000001</c:v>
                </c:pt>
                <c:pt idx="51">
                  <c:v>2.9750000000000001</c:v>
                </c:pt>
                <c:pt idx="52">
                  <c:v>2.9169999999999998</c:v>
                </c:pt>
                <c:pt idx="53">
                  <c:v>2.9009999999999998</c:v>
                </c:pt>
                <c:pt idx="54">
                  <c:v>2.9009999999999998</c:v>
                </c:pt>
                <c:pt idx="55">
                  <c:v>2.9020000000000001</c:v>
                </c:pt>
                <c:pt idx="56">
                  <c:v>2.8740000000000001</c:v>
                </c:pt>
                <c:pt idx="57">
                  <c:v>2.9180000000000001</c:v>
                </c:pt>
                <c:pt idx="58">
                  <c:v>3.073</c:v>
                </c:pt>
                <c:pt idx="59">
                  <c:v>3.391</c:v>
                </c:pt>
                <c:pt idx="60">
                  <c:v>4.6989999999999998</c:v>
                </c:pt>
                <c:pt idx="61">
                  <c:v>6.5949999999999998</c:v>
                </c:pt>
                <c:pt idx="62">
                  <c:v>8.3409999999999993</c:v>
                </c:pt>
                <c:pt idx="63">
                  <c:v>9.8059999999999992</c:v>
                </c:pt>
                <c:pt idx="64">
                  <c:v>10.06</c:v>
                </c:pt>
                <c:pt idx="65">
                  <c:v>9.9860000000000007</c:v>
                </c:pt>
                <c:pt idx="66">
                  <c:v>10.332000000000001</c:v>
                </c:pt>
                <c:pt idx="67">
                  <c:v>10.15</c:v>
                </c:pt>
                <c:pt idx="68">
                  <c:v>9.76</c:v>
                </c:pt>
                <c:pt idx="69">
                  <c:v>9.3849999999999998</c:v>
                </c:pt>
                <c:pt idx="70">
                  <c:v>8.625</c:v>
                </c:pt>
                <c:pt idx="71">
                  <c:v>7.7069999999999999</c:v>
                </c:pt>
                <c:pt idx="72">
                  <c:v>7.3630000000000004</c:v>
                </c:pt>
                <c:pt idx="73">
                  <c:v>6.3869999999999996</c:v>
                </c:pt>
                <c:pt idx="74">
                  <c:v>6.2110000000000003</c:v>
                </c:pt>
                <c:pt idx="75">
                  <c:v>6.1040000000000001</c:v>
                </c:pt>
                <c:pt idx="76">
                  <c:v>6.4859999999999998</c:v>
                </c:pt>
                <c:pt idx="77">
                  <c:v>6.5670000000000002</c:v>
                </c:pt>
                <c:pt idx="78">
                  <c:v>6.39</c:v>
                </c:pt>
                <c:pt idx="79">
                  <c:v>7.0759999999999996</c:v>
                </c:pt>
                <c:pt idx="80">
                  <c:v>9.141</c:v>
                </c:pt>
                <c:pt idx="81">
                  <c:v>9.7270000000000003</c:v>
                </c:pt>
                <c:pt idx="82">
                  <c:v>9.4480000000000004</c:v>
                </c:pt>
                <c:pt idx="83">
                  <c:v>9.6110000000000007</c:v>
                </c:pt>
                <c:pt idx="84">
                  <c:v>9.7119999999999997</c:v>
                </c:pt>
                <c:pt idx="85">
                  <c:v>9.74</c:v>
                </c:pt>
                <c:pt idx="86">
                  <c:v>9.9280000000000008</c:v>
                </c:pt>
                <c:pt idx="87">
                  <c:v>10.186999999999999</c:v>
                </c:pt>
                <c:pt idx="88">
                  <c:v>9.5960000000000001</c:v>
                </c:pt>
                <c:pt idx="89">
                  <c:v>8.9139999999999997</c:v>
                </c:pt>
                <c:pt idx="90">
                  <c:v>8.5869999999999997</c:v>
                </c:pt>
                <c:pt idx="91">
                  <c:v>7.1790000000000003</c:v>
                </c:pt>
                <c:pt idx="92">
                  <c:v>5.9480000000000004</c:v>
                </c:pt>
                <c:pt idx="93">
                  <c:v>5.202</c:v>
                </c:pt>
                <c:pt idx="94">
                  <c:v>5.4139999999999997</c:v>
                </c:pt>
                <c:pt idx="95">
                  <c:v>4.5970000000000004</c:v>
                </c:pt>
                <c:pt idx="96">
                  <c:v>4.7160000000000002</c:v>
                </c:pt>
                <c:pt idx="97">
                  <c:v>4.1989999999999998</c:v>
                </c:pt>
                <c:pt idx="98">
                  <c:v>4.7169999999999996</c:v>
                </c:pt>
                <c:pt idx="99">
                  <c:v>4.9169999999999998</c:v>
                </c:pt>
                <c:pt idx="100">
                  <c:v>4.7830000000000004</c:v>
                </c:pt>
                <c:pt idx="101">
                  <c:v>4.6900000000000004</c:v>
                </c:pt>
                <c:pt idx="102">
                  <c:v>4.7089999999999996</c:v>
                </c:pt>
                <c:pt idx="103">
                  <c:v>4.9139999999999997</c:v>
                </c:pt>
                <c:pt idx="104">
                  <c:v>5.181</c:v>
                </c:pt>
                <c:pt idx="105">
                  <c:v>5.0019999999999998</c:v>
                </c:pt>
                <c:pt idx="106">
                  <c:v>3.589</c:v>
                </c:pt>
                <c:pt idx="107">
                  <c:v>3.5630000000000002</c:v>
                </c:pt>
                <c:pt idx="108">
                  <c:v>4.6689999999999996</c:v>
                </c:pt>
                <c:pt idx="109">
                  <c:v>5.9850000000000003</c:v>
                </c:pt>
                <c:pt idx="110">
                  <c:v>6.8470000000000004</c:v>
                </c:pt>
                <c:pt idx="111">
                  <c:v>7.3940000000000001</c:v>
                </c:pt>
                <c:pt idx="112">
                  <c:v>7.7130000000000001</c:v>
                </c:pt>
                <c:pt idx="113">
                  <c:v>7.3780000000000001</c:v>
                </c:pt>
                <c:pt idx="114">
                  <c:v>7.1310000000000002</c:v>
                </c:pt>
                <c:pt idx="115">
                  <c:v>7.2439999999999998</c:v>
                </c:pt>
                <c:pt idx="116">
                  <c:v>7.1539999999999999</c:v>
                </c:pt>
                <c:pt idx="117">
                  <c:v>7.3380000000000001</c:v>
                </c:pt>
                <c:pt idx="118">
                  <c:v>7.5570000000000004</c:v>
                </c:pt>
                <c:pt idx="119">
                  <c:v>8.1630000000000003</c:v>
                </c:pt>
                <c:pt idx="120">
                  <c:v>8.2729999999999997</c:v>
                </c:pt>
                <c:pt idx="121">
                  <c:v>8.2739999999999991</c:v>
                </c:pt>
                <c:pt idx="122">
                  <c:v>8.1449999999999996</c:v>
                </c:pt>
                <c:pt idx="123">
                  <c:v>7.8630000000000004</c:v>
                </c:pt>
                <c:pt idx="124">
                  <c:v>7.64</c:v>
                </c:pt>
                <c:pt idx="125">
                  <c:v>7.3029999999999999</c:v>
                </c:pt>
                <c:pt idx="126">
                  <c:v>7.3390000000000004</c:v>
                </c:pt>
                <c:pt idx="127">
                  <c:v>7.4359999999999999</c:v>
                </c:pt>
                <c:pt idx="128">
                  <c:v>7.8209999999999997</c:v>
                </c:pt>
                <c:pt idx="129">
                  <c:v>8.3450000000000006</c:v>
                </c:pt>
                <c:pt idx="130">
                  <c:v>8.8539999999999992</c:v>
                </c:pt>
                <c:pt idx="131">
                  <c:v>8.8450000000000006</c:v>
                </c:pt>
                <c:pt idx="132">
                  <c:v>8.8699999999999992</c:v>
                </c:pt>
                <c:pt idx="133">
                  <c:v>9.1129999999999995</c:v>
                </c:pt>
                <c:pt idx="134">
                  <c:v>9.5370000000000008</c:v>
                </c:pt>
                <c:pt idx="135">
                  <c:v>9.859</c:v>
                </c:pt>
                <c:pt idx="136">
                  <c:v>9.7460000000000004</c:v>
                </c:pt>
                <c:pt idx="137">
                  <c:v>8.8829999999999991</c:v>
                </c:pt>
                <c:pt idx="138">
                  <c:v>7.3380000000000001</c:v>
                </c:pt>
                <c:pt idx="139">
                  <c:v>5.5640000000000001</c:v>
                </c:pt>
                <c:pt idx="140">
                  <c:v>4.6829999999999998</c:v>
                </c:pt>
                <c:pt idx="141">
                  <c:v>4.0670000000000002</c:v>
                </c:pt>
                <c:pt idx="142">
                  <c:v>4.3029999999999999</c:v>
                </c:pt>
                <c:pt idx="143">
                  <c:v>4.05</c:v>
                </c:pt>
                <c:pt idx="144">
                  <c:v>4.2519999999999998</c:v>
                </c:pt>
                <c:pt idx="145">
                  <c:v>4.0579999999999998</c:v>
                </c:pt>
                <c:pt idx="146">
                  <c:v>4.3460000000000001</c:v>
                </c:pt>
                <c:pt idx="147">
                  <c:v>4.4950000000000001</c:v>
                </c:pt>
                <c:pt idx="148">
                  <c:v>4.5179999999999998</c:v>
                </c:pt>
                <c:pt idx="149">
                  <c:v>4.79</c:v>
                </c:pt>
                <c:pt idx="150">
                  <c:v>4.8289999999999997</c:v>
                </c:pt>
                <c:pt idx="151">
                  <c:v>4.9749999999999996</c:v>
                </c:pt>
                <c:pt idx="152">
                  <c:v>4.6749999999999998</c:v>
                </c:pt>
                <c:pt idx="153">
                  <c:v>4.8819999999999997</c:v>
                </c:pt>
                <c:pt idx="154">
                  <c:v>4.4950000000000001</c:v>
                </c:pt>
                <c:pt idx="155">
                  <c:v>5.39</c:v>
                </c:pt>
                <c:pt idx="156">
                  <c:v>7.3609999999999998</c:v>
                </c:pt>
                <c:pt idx="157">
                  <c:v>9.8249999999999993</c:v>
                </c:pt>
                <c:pt idx="158">
                  <c:v>13.118</c:v>
                </c:pt>
                <c:pt idx="159">
                  <c:v>14.276999999999999</c:v>
                </c:pt>
                <c:pt idx="160">
                  <c:v>14.221</c:v>
                </c:pt>
                <c:pt idx="161">
                  <c:v>14.317</c:v>
                </c:pt>
                <c:pt idx="162">
                  <c:v>14.513</c:v>
                </c:pt>
                <c:pt idx="163">
                  <c:v>14.678000000000001</c:v>
                </c:pt>
                <c:pt idx="164">
                  <c:v>14.677</c:v>
                </c:pt>
                <c:pt idx="165">
                  <c:v>14.877000000000001</c:v>
                </c:pt>
                <c:pt idx="166">
                  <c:v>15.018000000000001</c:v>
                </c:pt>
                <c:pt idx="167">
                  <c:v>15.098000000000001</c:v>
                </c:pt>
                <c:pt idx="168">
                  <c:v>15.246</c:v>
                </c:pt>
                <c:pt idx="169">
                  <c:v>15.156000000000001</c:v>
                </c:pt>
                <c:pt idx="170">
                  <c:v>14.977</c:v>
                </c:pt>
                <c:pt idx="171">
                  <c:v>15.013999999999999</c:v>
                </c:pt>
                <c:pt idx="172">
                  <c:v>15.266</c:v>
                </c:pt>
                <c:pt idx="173">
                  <c:v>15.081</c:v>
                </c:pt>
                <c:pt idx="174">
                  <c:v>14.949</c:v>
                </c:pt>
                <c:pt idx="175">
                  <c:v>14.843999999999999</c:v>
                </c:pt>
                <c:pt idx="176">
                  <c:v>14.487</c:v>
                </c:pt>
                <c:pt idx="177">
                  <c:v>14.959</c:v>
                </c:pt>
                <c:pt idx="178">
                  <c:v>15.11</c:v>
                </c:pt>
                <c:pt idx="179">
                  <c:v>15.279</c:v>
                </c:pt>
                <c:pt idx="180">
                  <c:v>15.18</c:v>
                </c:pt>
                <c:pt idx="181">
                  <c:v>15.186999999999999</c:v>
                </c:pt>
                <c:pt idx="182">
                  <c:v>15.109</c:v>
                </c:pt>
                <c:pt idx="183">
                  <c:v>14.968</c:v>
                </c:pt>
                <c:pt idx="184">
                  <c:v>14.116</c:v>
                </c:pt>
                <c:pt idx="185">
                  <c:v>12.798999999999999</c:v>
                </c:pt>
                <c:pt idx="186">
                  <c:v>11.26</c:v>
                </c:pt>
                <c:pt idx="187">
                  <c:v>9.6549999999999994</c:v>
                </c:pt>
                <c:pt idx="188">
                  <c:v>7.843</c:v>
                </c:pt>
                <c:pt idx="189">
                  <c:v>6.34</c:v>
                </c:pt>
                <c:pt idx="190">
                  <c:v>5.3689999999999998</c:v>
                </c:pt>
                <c:pt idx="191">
                  <c:v>4.1920000000000002</c:v>
                </c:pt>
                <c:pt idx="192">
                  <c:v>3.11</c:v>
                </c:pt>
                <c:pt idx="193">
                  <c:v>2.8220000000000001</c:v>
                </c:pt>
                <c:pt idx="194">
                  <c:v>3.1070000000000002</c:v>
                </c:pt>
                <c:pt idx="195">
                  <c:v>3.1619999999999999</c:v>
                </c:pt>
                <c:pt idx="196">
                  <c:v>2.9849999999999999</c:v>
                </c:pt>
                <c:pt idx="197">
                  <c:v>2.9790000000000001</c:v>
                </c:pt>
                <c:pt idx="198">
                  <c:v>3.4569999999999999</c:v>
                </c:pt>
                <c:pt idx="199">
                  <c:v>3.2559999999999998</c:v>
                </c:pt>
                <c:pt idx="200">
                  <c:v>3.1179999999999999</c:v>
                </c:pt>
                <c:pt idx="201">
                  <c:v>3.0329999999999999</c:v>
                </c:pt>
                <c:pt idx="202">
                  <c:v>3.153</c:v>
                </c:pt>
                <c:pt idx="203">
                  <c:v>3.681</c:v>
                </c:pt>
                <c:pt idx="204">
                  <c:v>3.9449999999999998</c:v>
                </c:pt>
                <c:pt idx="205">
                  <c:v>4.6100000000000003</c:v>
                </c:pt>
                <c:pt idx="206">
                  <c:v>5.976</c:v>
                </c:pt>
                <c:pt idx="207">
                  <c:v>6.6180000000000003</c:v>
                </c:pt>
                <c:pt idx="208">
                  <c:v>6.4909999999999997</c:v>
                </c:pt>
                <c:pt idx="209">
                  <c:v>6.0650000000000004</c:v>
                </c:pt>
                <c:pt idx="210">
                  <c:v>6.0279999999999996</c:v>
                </c:pt>
                <c:pt idx="211">
                  <c:v>5.6449999999999996</c:v>
                </c:pt>
                <c:pt idx="212">
                  <c:v>5.28</c:v>
                </c:pt>
                <c:pt idx="213">
                  <c:v>5.0179999999999998</c:v>
                </c:pt>
                <c:pt idx="214">
                  <c:v>5.7009999999999996</c:v>
                </c:pt>
                <c:pt idx="215">
                  <c:v>6.0629999999999997</c:v>
                </c:pt>
                <c:pt idx="216">
                  <c:v>6.0339999999999998</c:v>
                </c:pt>
                <c:pt idx="217">
                  <c:v>5.9320000000000004</c:v>
                </c:pt>
                <c:pt idx="218">
                  <c:v>6.5129999999999999</c:v>
                </c:pt>
                <c:pt idx="219">
                  <c:v>6.0140000000000002</c:v>
                </c:pt>
                <c:pt idx="220">
                  <c:v>5.9779999999999998</c:v>
                </c:pt>
                <c:pt idx="221">
                  <c:v>6.0960000000000001</c:v>
                </c:pt>
                <c:pt idx="222">
                  <c:v>5.3</c:v>
                </c:pt>
                <c:pt idx="223">
                  <c:v>5.8010000000000002</c:v>
                </c:pt>
                <c:pt idx="224">
                  <c:v>5.4550000000000001</c:v>
                </c:pt>
                <c:pt idx="225">
                  <c:v>6.4429999999999996</c:v>
                </c:pt>
                <c:pt idx="226">
                  <c:v>6.907</c:v>
                </c:pt>
                <c:pt idx="227">
                  <c:v>7.452</c:v>
                </c:pt>
                <c:pt idx="228">
                  <c:v>8.0350000000000001</c:v>
                </c:pt>
                <c:pt idx="229">
                  <c:v>8.3520000000000003</c:v>
                </c:pt>
                <c:pt idx="230">
                  <c:v>8.6300000000000008</c:v>
                </c:pt>
                <c:pt idx="231">
                  <c:v>8.76</c:v>
                </c:pt>
                <c:pt idx="232">
                  <c:v>8.5589999999999993</c:v>
                </c:pt>
                <c:pt idx="233">
                  <c:v>8.0340000000000007</c:v>
                </c:pt>
                <c:pt idx="234">
                  <c:v>7.2560000000000002</c:v>
                </c:pt>
                <c:pt idx="235">
                  <c:v>6.2990000000000004</c:v>
                </c:pt>
                <c:pt idx="236">
                  <c:v>5.6520000000000001</c:v>
                </c:pt>
                <c:pt idx="237">
                  <c:v>4.6509999999999998</c:v>
                </c:pt>
                <c:pt idx="238">
                  <c:v>5.1130000000000004</c:v>
                </c:pt>
                <c:pt idx="239">
                  <c:v>4.2279999999999998</c:v>
                </c:pt>
                <c:pt idx="240">
                  <c:v>4.1050000000000004</c:v>
                </c:pt>
                <c:pt idx="241">
                  <c:v>3.9460000000000002</c:v>
                </c:pt>
                <c:pt idx="242">
                  <c:v>3.8559999999999999</c:v>
                </c:pt>
                <c:pt idx="243">
                  <c:v>4.0469999999999997</c:v>
                </c:pt>
                <c:pt idx="244">
                  <c:v>3.7280000000000002</c:v>
                </c:pt>
                <c:pt idx="245">
                  <c:v>3.806</c:v>
                </c:pt>
                <c:pt idx="246">
                  <c:v>3.8660000000000001</c:v>
                </c:pt>
                <c:pt idx="247">
                  <c:v>3.85</c:v>
                </c:pt>
                <c:pt idx="248">
                  <c:v>3.9820000000000002</c:v>
                </c:pt>
                <c:pt idx="249">
                  <c:v>4.2050000000000001</c:v>
                </c:pt>
                <c:pt idx="250">
                  <c:v>4.3419999999999996</c:v>
                </c:pt>
                <c:pt idx="251">
                  <c:v>4.524</c:v>
                </c:pt>
                <c:pt idx="252">
                  <c:v>4.367</c:v>
                </c:pt>
                <c:pt idx="253">
                  <c:v>4.9020000000000001</c:v>
                </c:pt>
                <c:pt idx="254">
                  <c:v>5.0510000000000002</c:v>
                </c:pt>
                <c:pt idx="255">
                  <c:v>6.6369999999999996</c:v>
                </c:pt>
                <c:pt idx="256">
                  <c:v>7.8959999999999999</c:v>
                </c:pt>
                <c:pt idx="257">
                  <c:v>8.8290000000000006</c:v>
                </c:pt>
                <c:pt idx="258">
                  <c:v>9.82</c:v>
                </c:pt>
                <c:pt idx="259">
                  <c:v>10.353</c:v>
                </c:pt>
                <c:pt idx="260">
                  <c:v>10.773</c:v>
                </c:pt>
                <c:pt idx="261">
                  <c:v>11.076000000000001</c:v>
                </c:pt>
                <c:pt idx="262">
                  <c:v>11.144</c:v>
                </c:pt>
                <c:pt idx="263">
                  <c:v>11.285</c:v>
                </c:pt>
                <c:pt idx="264">
                  <c:v>11.566000000000001</c:v>
                </c:pt>
                <c:pt idx="265">
                  <c:v>11.666</c:v>
                </c:pt>
                <c:pt idx="266">
                  <c:v>11.55</c:v>
                </c:pt>
                <c:pt idx="267">
                  <c:v>11.404</c:v>
                </c:pt>
                <c:pt idx="268">
                  <c:v>11.407</c:v>
                </c:pt>
                <c:pt idx="269">
                  <c:v>11.669</c:v>
                </c:pt>
                <c:pt idx="270">
                  <c:v>12.000999999999999</c:v>
                </c:pt>
                <c:pt idx="271">
                  <c:v>12.16</c:v>
                </c:pt>
                <c:pt idx="272">
                  <c:v>12.656000000000001</c:v>
                </c:pt>
                <c:pt idx="273">
                  <c:v>13.254</c:v>
                </c:pt>
                <c:pt idx="274">
                  <c:v>13.974</c:v>
                </c:pt>
                <c:pt idx="275">
                  <c:v>14.313000000000001</c:v>
                </c:pt>
                <c:pt idx="276">
                  <c:v>14.484</c:v>
                </c:pt>
                <c:pt idx="277">
                  <c:v>14.627000000000001</c:v>
                </c:pt>
                <c:pt idx="278">
                  <c:v>14.743</c:v>
                </c:pt>
                <c:pt idx="279">
                  <c:v>15.087999999999999</c:v>
                </c:pt>
                <c:pt idx="280">
                  <c:v>15.089</c:v>
                </c:pt>
                <c:pt idx="281">
                  <c:v>14.241</c:v>
                </c:pt>
                <c:pt idx="282">
                  <c:v>13.648999999999999</c:v>
                </c:pt>
                <c:pt idx="283">
                  <c:v>13.084</c:v>
                </c:pt>
                <c:pt idx="284">
                  <c:v>12.194000000000001</c:v>
                </c:pt>
                <c:pt idx="285">
                  <c:v>10.997</c:v>
                </c:pt>
                <c:pt idx="286">
                  <c:v>9.6929999999999996</c:v>
                </c:pt>
                <c:pt idx="287">
                  <c:v>8.6530000000000005</c:v>
                </c:pt>
                <c:pt idx="288">
                  <c:v>8.3810000000000002</c:v>
                </c:pt>
                <c:pt idx="289">
                  <c:v>8.3030000000000008</c:v>
                </c:pt>
                <c:pt idx="290">
                  <c:v>8.1739999999999995</c:v>
                </c:pt>
                <c:pt idx="291">
                  <c:v>7.8570000000000002</c:v>
                </c:pt>
                <c:pt idx="292">
                  <c:v>7.4640000000000004</c:v>
                </c:pt>
                <c:pt idx="293">
                  <c:v>7.3540000000000001</c:v>
                </c:pt>
                <c:pt idx="294">
                  <c:v>7.4059999999999997</c:v>
                </c:pt>
                <c:pt idx="295">
                  <c:v>7.08</c:v>
                </c:pt>
                <c:pt idx="296">
                  <c:v>7.0069999999999997</c:v>
                </c:pt>
                <c:pt idx="297">
                  <c:v>6.8310000000000004</c:v>
                </c:pt>
                <c:pt idx="298">
                  <c:v>7.0289999999999999</c:v>
                </c:pt>
                <c:pt idx="299">
                  <c:v>6.9050000000000002</c:v>
                </c:pt>
                <c:pt idx="300">
                  <c:v>7.1059999999999999</c:v>
                </c:pt>
                <c:pt idx="301">
                  <c:v>7.476</c:v>
                </c:pt>
                <c:pt idx="302">
                  <c:v>8.6950000000000003</c:v>
                </c:pt>
                <c:pt idx="303">
                  <c:v>9.2140000000000004</c:v>
                </c:pt>
                <c:pt idx="304">
                  <c:v>9.3249999999999993</c:v>
                </c:pt>
                <c:pt idx="305">
                  <c:v>9.9760000000000009</c:v>
                </c:pt>
                <c:pt idx="306">
                  <c:v>10.66</c:v>
                </c:pt>
                <c:pt idx="307">
                  <c:v>11.159000000000001</c:v>
                </c:pt>
                <c:pt idx="308">
                  <c:v>11.067</c:v>
                </c:pt>
                <c:pt idx="309">
                  <c:v>10.677</c:v>
                </c:pt>
                <c:pt idx="310">
                  <c:v>10.042999999999999</c:v>
                </c:pt>
                <c:pt idx="311">
                  <c:v>9.2899999999999991</c:v>
                </c:pt>
                <c:pt idx="312">
                  <c:v>8.0820000000000007</c:v>
                </c:pt>
                <c:pt idx="313">
                  <c:v>7.2050000000000001</c:v>
                </c:pt>
                <c:pt idx="314">
                  <c:v>6.5780000000000003</c:v>
                </c:pt>
                <c:pt idx="315">
                  <c:v>5.5410000000000004</c:v>
                </c:pt>
                <c:pt idx="316">
                  <c:v>5.4859999999999998</c:v>
                </c:pt>
                <c:pt idx="317">
                  <c:v>5.1219999999999999</c:v>
                </c:pt>
                <c:pt idx="318">
                  <c:v>5.1180000000000003</c:v>
                </c:pt>
                <c:pt idx="319">
                  <c:v>5.165</c:v>
                </c:pt>
                <c:pt idx="320">
                  <c:v>5.4260000000000002</c:v>
                </c:pt>
                <c:pt idx="321">
                  <c:v>6.45</c:v>
                </c:pt>
                <c:pt idx="322">
                  <c:v>7.4530000000000003</c:v>
                </c:pt>
                <c:pt idx="323">
                  <c:v>7.7990000000000004</c:v>
                </c:pt>
                <c:pt idx="324">
                  <c:v>8.3070000000000004</c:v>
                </c:pt>
                <c:pt idx="325">
                  <c:v>8.9260000000000002</c:v>
                </c:pt>
                <c:pt idx="326">
                  <c:v>9.5129999999999999</c:v>
                </c:pt>
                <c:pt idx="327">
                  <c:v>9.9220000000000006</c:v>
                </c:pt>
                <c:pt idx="328">
                  <c:v>9.8810000000000002</c:v>
                </c:pt>
                <c:pt idx="329">
                  <c:v>9.8450000000000006</c:v>
                </c:pt>
                <c:pt idx="330">
                  <c:v>9.2810000000000006</c:v>
                </c:pt>
                <c:pt idx="331">
                  <c:v>8.3520000000000003</c:v>
                </c:pt>
                <c:pt idx="332">
                  <c:v>8.0869999999999997</c:v>
                </c:pt>
                <c:pt idx="333">
                  <c:v>7.2009999999999996</c:v>
                </c:pt>
                <c:pt idx="334">
                  <c:v>6.4009999999999998</c:v>
                </c:pt>
                <c:pt idx="335">
                  <c:v>5.4420000000000002</c:v>
                </c:pt>
              </c:numCache>
            </c:numRef>
          </c:val>
          <c:extLst>
            <c:ext xmlns:c16="http://schemas.microsoft.com/office/drawing/2014/chart" uri="{C3380CC4-5D6E-409C-BE32-E72D297353CC}">
              <c16:uniqueId val="{00000000-7553-449A-9707-6CD8789F1D4F}"/>
            </c:ext>
          </c:extLst>
        </c:ser>
        <c:ser>
          <c:idx val="1"/>
          <c:order val="1"/>
          <c:tx>
            <c:strRef>
              <c:f>Sheet1!$C$1</c:f>
              <c:strCache>
                <c:ptCount val="1"/>
                <c:pt idx="0">
                  <c:v>Series 2</c:v>
                </c:pt>
              </c:strCache>
            </c:strRef>
          </c:tx>
          <c:spPr>
            <a:solidFill>
              <a:schemeClr val="accent2"/>
            </a:solidFill>
            <a:ln>
              <a:solidFill>
                <a:schemeClr val="accent2"/>
              </a:solidFill>
            </a:ln>
            <a:effectLst/>
          </c:spPr>
          <c:cat>
            <c:numRef>
              <c:f>Sheet1!$A$2:$A$337</c:f>
              <c:numCache>
                <c:formatCode>0.00</c:formatCode>
                <c:ptCount val="336"/>
                <c:pt idx="0" formatCode="m/d/yyyy\ h:mm">
                  <c:v>43360</c:v>
                </c:pt>
                <c:pt idx="1">
                  <c:v>43360.020833333336</c:v>
                </c:pt>
                <c:pt idx="2" formatCode="m/d/yyyy\ h:mm">
                  <c:v>43360.041666666672</c:v>
                </c:pt>
                <c:pt idx="3" formatCode="m/d/yyyy\ h:mm">
                  <c:v>43360.062500000007</c:v>
                </c:pt>
                <c:pt idx="4" formatCode="m/d/yyyy\ h:mm">
                  <c:v>43360.083333333343</c:v>
                </c:pt>
                <c:pt idx="5" formatCode="m/d/yyyy\ h:mm">
                  <c:v>43360.104166666679</c:v>
                </c:pt>
                <c:pt idx="6" formatCode="m/d/yyyy\ h:mm">
                  <c:v>43360.125000000015</c:v>
                </c:pt>
                <c:pt idx="7" formatCode="m/d/yyyy\ h:mm">
                  <c:v>43360.14583333335</c:v>
                </c:pt>
                <c:pt idx="8" formatCode="m/d/yyyy\ h:mm">
                  <c:v>43360.166666666686</c:v>
                </c:pt>
                <c:pt idx="9" formatCode="m/d/yyyy\ h:mm">
                  <c:v>43360.187500000022</c:v>
                </c:pt>
                <c:pt idx="10" formatCode="m/d/yyyy\ h:mm">
                  <c:v>43360.208333333358</c:v>
                </c:pt>
                <c:pt idx="11" formatCode="m/d/yyyy\ h:mm">
                  <c:v>43360.229166666693</c:v>
                </c:pt>
                <c:pt idx="12" formatCode="m/d/yyyy\ h:mm">
                  <c:v>43360.250000000029</c:v>
                </c:pt>
                <c:pt idx="13" formatCode="m/d/yyyy\ h:mm">
                  <c:v>43360.270833333365</c:v>
                </c:pt>
                <c:pt idx="14" formatCode="m/d/yyyy\ h:mm">
                  <c:v>43360.291666666701</c:v>
                </c:pt>
                <c:pt idx="15" formatCode="m/d/yyyy\ h:mm">
                  <c:v>43360.312500000036</c:v>
                </c:pt>
                <c:pt idx="16" formatCode="m/d/yyyy\ h:mm">
                  <c:v>43360.333333333372</c:v>
                </c:pt>
                <c:pt idx="17" formatCode="m/d/yyyy\ h:mm">
                  <c:v>43360.354166666708</c:v>
                </c:pt>
                <c:pt idx="18" formatCode="m/d/yyyy\ h:mm">
                  <c:v>43360.375000000044</c:v>
                </c:pt>
                <c:pt idx="19" formatCode="m/d/yyyy\ h:mm">
                  <c:v>43360.395833333379</c:v>
                </c:pt>
                <c:pt idx="20" formatCode="m/d/yyyy\ h:mm">
                  <c:v>43360.416666666715</c:v>
                </c:pt>
                <c:pt idx="21" formatCode="m/d/yyyy\ h:mm">
                  <c:v>43360.437500000051</c:v>
                </c:pt>
                <c:pt idx="22" formatCode="m/d/yyyy\ h:mm">
                  <c:v>43360.458333333387</c:v>
                </c:pt>
                <c:pt idx="23" formatCode="m/d/yyyy\ h:mm">
                  <c:v>43360.479166666722</c:v>
                </c:pt>
                <c:pt idx="24" formatCode="m/d/yyyy\ h:mm">
                  <c:v>43360.500000000058</c:v>
                </c:pt>
                <c:pt idx="25" formatCode="m/d/yyyy\ h:mm">
                  <c:v>43360.520833333394</c:v>
                </c:pt>
                <c:pt idx="26" formatCode="m/d/yyyy\ h:mm">
                  <c:v>43360.54166666673</c:v>
                </c:pt>
                <c:pt idx="27" formatCode="m/d/yyyy\ h:mm">
                  <c:v>43360.562500000065</c:v>
                </c:pt>
                <c:pt idx="28" formatCode="m/d/yyyy\ h:mm">
                  <c:v>43360.583333333401</c:v>
                </c:pt>
                <c:pt idx="29" formatCode="m/d/yyyy\ h:mm">
                  <c:v>43360.604166666737</c:v>
                </c:pt>
                <c:pt idx="30" formatCode="m/d/yyyy\ h:mm">
                  <c:v>43360.625000000073</c:v>
                </c:pt>
                <c:pt idx="31" formatCode="m/d/yyyy\ h:mm">
                  <c:v>43360.645833333409</c:v>
                </c:pt>
                <c:pt idx="32" formatCode="m/d/yyyy\ h:mm">
                  <c:v>43360.666666666744</c:v>
                </c:pt>
                <c:pt idx="33" formatCode="m/d/yyyy\ h:mm">
                  <c:v>43360.68750000008</c:v>
                </c:pt>
                <c:pt idx="34" formatCode="m/d/yyyy\ h:mm">
                  <c:v>43360.708333333416</c:v>
                </c:pt>
                <c:pt idx="35" formatCode="m/d/yyyy\ h:mm">
                  <c:v>43360.729166666752</c:v>
                </c:pt>
                <c:pt idx="36" formatCode="m/d/yyyy\ h:mm">
                  <c:v>43360.750000000087</c:v>
                </c:pt>
                <c:pt idx="37" formatCode="m/d/yyyy\ h:mm">
                  <c:v>43360.770833333423</c:v>
                </c:pt>
                <c:pt idx="38" formatCode="m/d/yyyy\ h:mm">
                  <c:v>43360.791666666759</c:v>
                </c:pt>
                <c:pt idx="39" formatCode="m/d/yyyy\ h:mm">
                  <c:v>43360.812500000095</c:v>
                </c:pt>
                <c:pt idx="40" formatCode="m/d/yyyy\ h:mm">
                  <c:v>43360.83333333343</c:v>
                </c:pt>
                <c:pt idx="41" formatCode="m/d/yyyy\ h:mm">
                  <c:v>43360.854166666766</c:v>
                </c:pt>
                <c:pt idx="42" formatCode="m/d/yyyy\ h:mm">
                  <c:v>43360.875000000102</c:v>
                </c:pt>
                <c:pt idx="43" formatCode="m/d/yyyy\ h:mm">
                  <c:v>43360.895833333438</c:v>
                </c:pt>
                <c:pt idx="44" formatCode="m/d/yyyy\ h:mm">
                  <c:v>43360.916666666773</c:v>
                </c:pt>
                <c:pt idx="45" formatCode="m/d/yyyy\ h:mm">
                  <c:v>43360.937500000109</c:v>
                </c:pt>
                <c:pt idx="46" formatCode="m/d/yyyy\ h:mm">
                  <c:v>43360.958333333445</c:v>
                </c:pt>
                <c:pt idx="47" formatCode="m/d/yyyy\ h:mm">
                  <c:v>43360.979166666781</c:v>
                </c:pt>
                <c:pt idx="48" formatCode="m/d/yyyy\ h:mm">
                  <c:v>43361.000000000116</c:v>
                </c:pt>
                <c:pt idx="49" formatCode="m/d/yyyy\ h:mm">
                  <c:v>43361.020833333452</c:v>
                </c:pt>
                <c:pt idx="50" formatCode="m/d/yyyy\ h:mm">
                  <c:v>43361.041666666788</c:v>
                </c:pt>
                <c:pt idx="51" formatCode="m/d/yyyy\ h:mm">
                  <c:v>43361.062500000124</c:v>
                </c:pt>
                <c:pt idx="52" formatCode="m/d/yyyy\ h:mm">
                  <c:v>43361.083333333459</c:v>
                </c:pt>
                <c:pt idx="53" formatCode="m/d/yyyy\ h:mm">
                  <c:v>43361.104166666795</c:v>
                </c:pt>
                <c:pt idx="54" formatCode="m/d/yyyy\ h:mm">
                  <c:v>43361.125000000131</c:v>
                </c:pt>
                <c:pt idx="55" formatCode="m/d/yyyy\ h:mm">
                  <c:v>43361.145833333467</c:v>
                </c:pt>
                <c:pt idx="56" formatCode="m/d/yyyy\ h:mm">
                  <c:v>43361.166666666802</c:v>
                </c:pt>
                <c:pt idx="57" formatCode="m/d/yyyy\ h:mm">
                  <c:v>43361.187500000138</c:v>
                </c:pt>
                <c:pt idx="58" formatCode="m/d/yyyy\ h:mm">
                  <c:v>43361.208333333474</c:v>
                </c:pt>
                <c:pt idx="59" formatCode="m/d/yyyy\ h:mm">
                  <c:v>43361.22916666681</c:v>
                </c:pt>
                <c:pt idx="60" formatCode="m/d/yyyy\ h:mm">
                  <c:v>43361.250000000146</c:v>
                </c:pt>
                <c:pt idx="61" formatCode="m/d/yyyy\ h:mm">
                  <c:v>43361.270833333481</c:v>
                </c:pt>
                <c:pt idx="62" formatCode="m/d/yyyy\ h:mm">
                  <c:v>43361.291666666817</c:v>
                </c:pt>
                <c:pt idx="63" formatCode="m/d/yyyy\ h:mm">
                  <c:v>43361.312500000153</c:v>
                </c:pt>
                <c:pt idx="64" formatCode="m/d/yyyy\ h:mm">
                  <c:v>43361.333333333489</c:v>
                </c:pt>
                <c:pt idx="65" formatCode="m/d/yyyy\ h:mm">
                  <c:v>43361.354166666824</c:v>
                </c:pt>
                <c:pt idx="66" formatCode="m/d/yyyy\ h:mm">
                  <c:v>43361.37500000016</c:v>
                </c:pt>
                <c:pt idx="67" formatCode="m/d/yyyy\ h:mm">
                  <c:v>43361.395833333496</c:v>
                </c:pt>
                <c:pt idx="68" formatCode="m/d/yyyy\ h:mm">
                  <c:v>43361.416666666832</c:v>
                </c:pt>
                <c:pt idx="69" formatCode="m/d/yyyy\ h:mm">
                  <c:v>43361.437500000167</c:v>
                </c:pt>
                <c:pt idx="70" formatCode="m/d/yyyy\ h:mm">
                  <c:v>43361.458333333503</c:v>
                </c:pt>
                <c:pt idx="71" formatCode="m/d/yyyy\ h:mm">
                  <c:v>43361.479166666839</c:v>
                </c:pt>
                <c:pt idx="72" formatCode="m/d/yyyy\ h:mm">
                  <c:v>43361.500000000175</c:v>
                </c:pt>
                <c:pt idx="73" formatCode="m/d/yyyy\ h:mm">
                  <c:v>43361.52083333351</c:v>
                </c:pt>
                <c:pt idx="74" formatCode="m/d/yyyy\ h:mm">
                  <c:v>43361.541666666846</c:v>
                </c:pt>
                <c:pt idx="75" formatCode="m/d/yyyy\ h:mm">
                  <c:v>43361.562500000182</c:v>
                </c:pt>
                <c:pt idx="76" formatCode="m/d/yyyy\ h:mm">
                  <c:v>43361.583333333518</c:v>
                </c:pt>
                <c:pt idx="77" formatCode="m/d/yyyy\ h:mm">
                  <c:v>43361.604166666853</c:v>
                </c:pt>
                <c:pt idx="78" formatCode="m/d/yyyy\ h:mm">
                  <c:v>43361.625000000189</c:v>
                </c:pt>
                <c:pt idx="79" formatCode="m/d/yyyy\ h:mm">
                  <c:v>43361.645833333525</c:v>
                </c:pt>
                <c:pt idx="80" formatCode="m/d/yyyy\ h:mm">
                  <c:v>43361.666666666861</c:v>
                </c:pt>
                <c:pt idx="81" formatCode="m/d/yyyy\ h:mm">
                  <c:v>43361.687500000196</c:v>
                </c:pt>
                <c:pt idx="82" formatCode="m/d/yyyy\ h:mm">
                  <c:v>43361.708333333532</c:v>
                </c:pt>
                <c:pt idx="83" formatCode="m/d/yyyy\ h:mm">
                  <c:v>43361.729166666868</c:v>
                </c:pt>
                <c:pt idx="84" formatCode="m/d/yyyy\ h:mm">
                  <c:v>43361.750000000204</c:v>
                </c:pt>
                <c:pt idx="85" formatCode="m/d/yyyy\ h:mm">
                  <c:v>43361.770833333539</c:v>
                </c:pt>
                <c:pt idx="86" formatCode="m/d/yyyy\ h:mm">
                  <c:v>43361.791666666875</c:v>
                </c:pt>
                <c:pt idx="87" formatCode="m/d/yyyy\ h:mm">
                  <c:v>43361.812500000211</c:v>
                </c:pt>
                <c:pt idx="88" formatCode="m/d/yyyy\ h:mm">
                  <c:v>43361.833333333547</c:v>
                </c:pt>
                <c:pt idx="89" formatCode="m/d/yyyy\ h:mm">
                  <c:v>43361.854166666883</c:v>
                </c:pt>
                <c:pt idx="90" formatCode="m/d/yyyy\ h:mm">
                  <c:v>43361.875000000218</c:v>
                </c:pt>
                <c:pt idx="91" formatCode="m/d/yyyy\ h:mm">
                  <c:v>43361.895833333554</c:v>
                </c:pt>
                <c:pt idx="92" formatCode="m/d/yyyy\ h:mm">
                  <c:v>43361.91666666689</c:v>
                </c:pt>
                <c:pt idx="93" formatCode="m/d/yyyy\ h:mm">
                  <c:v>43361.937500000226</c:v>
                </c:pt>
                <c:pt idx="94" formatCode="m/d/yyyy\ h:mm">
                  <c:v>43361.958333333561</c:v>
                </c:pt>
                <c:pt idx="95" formatCode="m/d/yyyy\ h:mm">
                  <c:v>43361.979166666897</c:v>
                </c:pt>
                <c:pt idx="96" formatCode="m/d/yyyy\ h:mm">
                  <c:v>43362.000000000233</c:v>
                </c:pt>
                <c:pt idx="97" formatCode="m/d/yyyy\ h:mm">
                  <c:v>43362.020833333569</c:v>
                </c:pt>
                <c:pt idx="98" formatCode="m/d/yyyy\ h:mm">
                  <c:v>43362.041666666904</c:v>
                </c:pt>
                <c:pt idx="99" formatCode="m/d/yyyy\ h:mm">
                  <c:v>43362.06250000024</c:v>
                </c:pt>
                <c:pt idx="100" formatCode="m/d/yyyy\ h:mm">
                  <c:v>43362.083333333576</c:v>
                </c:pt>
                <c:pt idx="101" formatCode="m/d/yyyy\ h:mm">
                  <c:v>43362.104166666912</c:v>
                </c:pt>
                <c:pt idx="102" formatCode="m/d/yyyy\ h:mm">
                  <c:v>43362.125000000247</c:v>
                </c:pt>
                <c:pt idx="103" formatCode="m/d/yyyy\ h:mm">
                  <c:v>43362.145833333583</c:v>
                </c:pt>
                <c:pt idx="104" formatCode="m/d/yyyy\ h:mm">
                  <c:v>43362.166666666919</c:v>
                </c:pt>
                <c:pt idx="105" formatCode="m/d/yyyy\ h:mm">
                  <c:v>43362.187500000255</c:v>
                </c:pt>
                <c:pt idx="106" formatCode="m/d/yyyy\ h:mm">
                  <c:v>43362.20833333359</c:v>
                </c:pt>
                <c:pt idx="107" formatCode="m/d/yyyy\ h:mm">
                  <c:v>43362.229166666926</c:v>
                </c:pt>
                <c:pt idx="108" formatCode="m/d/yyyy\ h:mm">
                  <c:v>43362.250000000262</c:v>
                </c:pt>
                <c:pt idx="109" formatCode="m/d/yyyy\ h:mm">
                  <c:v>43362.270833333598</c:v>
                </c:pt>
                <c:pt idx="110" formatCode="m/d/yyyy\ h:mm">
                  <c:v>43362.291666666933</c:v>
                </c:pt>
                <c:pt idx="111" formatCode="m/d/yyyy\ h:mm">
                  <c:v>43362.312500000269</c:v>
                </c:pt>
                <c:pt idx="112" formatCode="m/d/yyyy\ h:mm">
                  <c:v>43362.333333333605</c:v>
                </c:pt>
                <c:pt idx="113" formatCode="m/d/yyyy\ h:mm">
                  <c:v>43362.354166666941</c:v>
                </c:pt>
                <c:pt idx="114" formatCode="m/d/yyyy\ h:mm">
                  <c:v>43362.375000000276</c:v>
                </c:pt>
                <c:pt idx="115" formatCode="m/d/yyyy\ h:mm">
                  <c:v>43362.395833333612</c:v>
                </c:pt>
                <c:pt idx="116" formatCode="m/d/yyyy\ h:mm">
                  <c:v>43362.416666666948</c:v>
                </c:pt>
                <c:pt idx="117" formatCode="m/d/yyyy\ h:mm">
                  <c:v>43362.437500000284</c:v>
                </c:pt>
                <c:pt idx="118" formatCode="m/d/yyyy\ h:mm">
                  <c:v>43362.45833333362</c:v>
                </c:pt>
                <c:pt idx="119" formatCode="m/d/yyyy\ h:mm">
                  <c:v>43362.479166666955</c:v>
                </c:pt>
                <c:pt idx="120" formatCode="m/d/yyyy\ h:mm">
                  <c:v>43362.500000000291</c:v>
                </c:pt>
                <c:pt idx="121" formatCode="m/d/yyyy\ h:mm">
                  <c:v>43362.520833333627</c:v>
                </c:pt>
                <c:pt idx="122" formatCode="m/d/yyyy\ h:mm">
                  <c:v>43362.541666666963</c:v>
                </c:pt>
                <c:pt idx="123" formatCode="m/d/yyyy\ h:mm">
                  <c:v>43362.562500000298</c:v>
                </c:pt>
                <c:pt idx="124" formatCode="m/d/yyyy\ h:mm">
                  <c:v>43362.583333333634</c:v>
                </c:pt>
                <c:pt idx="125" formatCode="m/d/yyyy\ h:mm">
                  <c:v>43362.60416666697</c:v>
                </c:pt>
                <c:pt idx="126" formatCode="m/d/yyyy\ h:mm">
                  <c:v>43362.625000000306</c:v>
                </c:pt>
                <c:pt idx="127" formatCode="m/d/yyyy\ h:mm">
                  <c:v>43362.645833333641</c:v>
                </c:pt>
                <c:pt idx="128" formatCode="m/d/yyyy\ h:mm">
                  <c:v>43362.666666666977</c:v>
                </c:pt>
                <c:pt idx="129" formatCode="m/d/yyyy\ h:mm">
                  <c:v>43362.687500000313</c:v>
                </c:pt>
                <c:pt idx="130" formatCode="m/d/yyyy\ h:mm">
                  <c:v>43362.708333333649</c:v>
                </c:pt>
                <c:pt idx="131" formatCode="m/d/yyyy\ h:mm">
                  <c:v>43362.729166666984</c:v>
                </c:pt>
                <c:pt idx="132" formatCode="m/d/yyyy\ h:mm">
                  <c:v>43362.75000000032</c:v>
                </c:pt>
                <c:pt idx="133" formatCode="m/d/yyyy\ h:mm">
                  <c:v>43362.770833333656</c:v>
                </c:pt>
                <c:pt idx="134" formatCode="m/d/yyyy\ h:mm">
                  <c:v>43362.791666666992</c:v>
                </c:pt>
                <c:pt idx="135" formatCode="m/d/yyyy\ h:mm">
                  <c:v>43362.812500000327</c:v>
                </c:pt>
                <c:pt idx="136" formatCode="m/d/yyyy\ h:mm">
                  <c:v>43362.833333333663</c:v>
                </c:pt>
                <c:pt idx="137" formatCode="m/d/yyyy\ h:mm">
                  <c:v>43362.854166666999</c:v>
                </c:pt>
                <c:pt idx="138" formatCode="m/d/yyyy\ h:mm">
                  <c:v>43362.875000000335</c:v>
                </c:pt>
                <c:pt idx="139" formatCode="m/d/yyyy\ h:mm">
                  <c:v>43362.89583333367</c:v>
                </c:pt>
                <c:pt idx="140" formatCode="m/d/yyyy\ h:mm">
                  <c:v>43362.916666667006</c:v>
                </c:pt>
                <c:pt idx="141" formatCode="m/d/yyyy\ h:mm">
                  <c:v>43362.937500000342</c:v>
                </c:pt>
                <c:pt idx="142" formatCode="m/d/yyyy\ h:mm">
                  <c:v>43362.958333333678</c:v>
                </c:pt>
                <c:pt idx="143" formatCode="m/d/yyyy\ h:mm">
                  <c:v>43362.979166667013</c:v>
                </c:pt>
                <c:pt idx="144" formatCode="m/d/yyyy\ h:mm">
                  <c:v>43363.000000000349</c:v>
                </c:pt>
                <c:pt idx="145" formatCode="m/d/yyyy\ h:mm">
                  <c:v>43363.020833333685</c:v>
                </c:pt>
                <c:pt idx="146" formatCode="m/d/yyyy\ h:mm">
                  <c:v>43363.041666667021</c:v>
                </c:pt>
                <c:pt idx="147" formatCode="m/d/yyyy\ h:mm">
                  <c:v>43363.062500000357</c:v>
                </c:pt>
                <c:pt idx="148" formatCode="m/d/yyyy\ h:mm">
                  <c:v>43363.083333333692</c:v>
                </c:pt>
                <c:pt idx="149" formatCode="m/d/yyyy\ h:mm">
                  <c:v>43363.104166667028</c:v>
                </c:pt>
                <c:pt idx="150" formatCode="m/d/yyyy\ h:mm">
                  <c:v>43363.125000000364</c:v>
                </c:pt>
                <c:pt idx="151" formatCode="m/d/yyyy\ h:mm">
                  <c:v>43363.1458333337</c:v>
                </c:pt>
                <c:pt idx="152" formatCode="m/d/yyyy\ h:mm">
                  <c:v>43363.166666667035</c:v>
                </c:pt>
                <c:pt idx="153" formatCode="m/d/yyyy\ h:mm">
                  <c:v>43363.187500000371</c:v>
                </c:pt>
                <c:pt idx="154" formatCode="m/d/yyyy\ h:mm">
                  <c:v>43363.208333333707</c:v>
                </c:pt>
                <c:pt idx="155" formatCode="m/d/yyyy\ h:mm">
                  <c:v>43363.229166667043</c:v>
                </c:pt>
                <c:pt idx="156" formatCode="m/d/yyyy\ h:mm">
                  <c:v>43363.250000000378</c:v>
                </c:pt>
                <c:pt idx="157" formatCode="m/d/yyyy\ h:mm">
                  <c:v>43363.270833333714</c:v>
                </c:pt>
                <c:pt idx="158" formatCode="m/d/yyyy\ h:mm">
                  <c:v>43363.29166666705</c:v>
                </c:pt>
                <c:pt idx="159" formatCode="m/d/yyyy\ h:mm">
                  <c:v>43363.312500000386</c:v>
                </c:pt>
                <c:pt idx="160" formatCode="m/d/yyyy\ h:mm">
                  <c:v>43363.333333333721</c:v>
                </c:pt>
                <c:pt idx="161" formatCode="m/d/yyyy\ h:mm">
                  <c:v>43363.354166667057</c:v>
                </c:pt>
                <c:pt idx="162" formatCode="m/d/yyyy\ h:mm">
                  <c:v>43363.375000000393</c:v>
                </c:pt>
                <c:pt idx="163" formatCode="m/d/yyyy\ h:mm">
                  <c:v>43363.395833333729</c:v>
                </c:pt>
                <c:pt idx="164" formatCode="m/d/yyyy\ h:mm">
                  <c:v>43363.416666667064</c:v>
                </c:pt>
                <c:pt idx="165" formatCode="m/d/yyyy\ h:mm">
                  <c:v>43363.4375000004</c:v>
                </c:pt>
                <c:pt idx="166" formatCode="m/d/yyyy\ h:mm">
                  <c:v>43363.458333333736</c:v>
                </c:pt>
                <c:pt idx="167" formatCode="m/d/yyyy\ h:mm">
                  <c:v>43363.479166667072</c:v>
                </c:pt>
                <c:pt idx="168" formatCode="m/d/yyyy\ h:mm">
                  <c:v>43363.500000000407</c:v>
                </c:pt>
                <c:pt idx="169" formatCode="m/d/yyyy\ h:mm">
                  <c:v>43363.520833333743</c:v>
                </c:pt>
                <c:pt idx="170" formatCode="m/d/yyyy\ h:mm">
                  <c:v>43363.541666667079</c:v>
                </c:pt>
                <c:pt idx="171" formatCode="m/d/yyyy\ h:mm">
                  <c:v>43363.562500000415</c:v>
                </c:pt>
                <c:pt idx="172" formatCode="m/d/yyyy\ h:mm">
                  <c:v>43363.58333333375</c:v>
                </c:pt>
                <c:pt idx="173" formatCode="m/d/yyyy\ h:mm">
                  <c:v>43363.604166667086</c:v>
                </c:pt>
                <c:pt idx="174" formatCode="m/d/yyyy\ h:mm">
                  <c:v>43363.625000000422</c:v>
                </c:pt>
                <c:pt idx="175" formatCode="m/d/yyyy\ h:mm">
                  <c:v>43363.645833333758</c:v>
                </c:pt>
                <c:pt idx="176" formatCode="m/d/yyyy\ h:mm">
                  <c:v>43363.666666667094</c:v>
                </c:pt>
                <c:pt idx="177" formatCode="m/d/yyyy\ h:mm">
                  <c:v>43363.687500000429</c:v>
                </c:pt>
                <c:pt idx="178" formatCode="m/d/yyyy\ h:mm">
                  <c:v>43363.708333333765</c:v>
                </c:pt>
                <c:pt idx="179" formatCode="m/d/yyyy\ h:mm">
                  <c:v>43363.729166667101</c:v>
                </c:pt>
                <c:pt idx="180" formatCode="m/d/yyyy\ h:mm">
                  <c:v>43363.750000000437</c:v>
                </c:pt>
                <c:pt idx="181" formatCode="m/d/yyyy\ h:mm">
                  <c:v>43363.770833333772</c:v>
                </c:pt>
                <c:pt idx="182" formatCode="m/d/yyyy\ h:mm">
                  <c:v>43363.791666667108</c:v>
                </c:pt>
                <c:pt idx="183" formatCode="m/d/yyyy\ h:mm">
                  <c:v>43363.812500000444</c:v>
                </c:pt>
                <c:pt idx="184" formatCode="m/d/yyyy\ h:mm">
                  <c:v>43363.83333333378</c:v>
                </c:pt>
                <c:pt idx="185" formatCode="m/d/yyyy\ h:mm">
                  <c:v>43363.854166667115</c:v>
                </c:pt>
                <c:pt idx="186" formatCode="m/d/yyyy\ h:mm">
                  <c:v>43363.875000000451</c:v>
                </c:pt>
                <c:pt idx="187" formatCode="m/d/yyyy\ h:mm">
                  <c:v>43363.895833333787</c:v>
                </c:pt>
                <c:pt idx="188" formatCode="m/d/yyyy\ h:mm">
                  <c:v>43363.916666667123</c:v>
                </c:pt>
                <c:pt idx="189" formatCode="m/d/yyyy\ h:mm">
                  <c:v>43363.937500000458</c:v>
                </c:pt>
                <c:pt idx="190" formatCode="m/d/yyyy\ h:mm">
                  <c:v>43363.958333333794</c:v>
                </c:pt>
                <c:pt idx="191" formatCode="m/d/yyyy\ h:mm">
                  <c:v>43363.97916666713</c:v>
                </c:pt>
                <c:pt idx="192" formatCode="m/d/yyyy\ h:mm">
                  <c:v>43364.000000000466</c:v>
                </c:pt>
                <c:pt idx="193" formatCode="m/d/yyyy\ h:mm">
                  <c:v>43364.020833333801</c:v>
                </c:pt>
                <c:pt idx="194" formatCode="m/d/yyyy\ h:mm">
                  <c:v>43364.041666667137</c:v>
                </c:pt>
                <c:pt idx="195" formatCode="m/d/yyyy\ h:mm">
                  <c:v>43364.062500000473</c:v>
                </c:pt>
                <c:pt idx="196" formatCode="m/d/yyyy\ h:mm">
                  <c:v>43364.083333333809</c:v>
                </c:pt>
                <c:pt idx="197" formatCode="m/d/yyyy\ h:mm">
                  <c:v>43364.104166667144</c:v>
                </c:pt>
                <c:pt idx="198" formatCode="m/d/yyyy\ h:mm">
                  <c:v>43364.12500000048</c:v>
                </c:pt>
                <c:pt idx="199" formatCode="m/d/yyyy\ h:mm">
                  <c:v>43364.145833333816</c:v>
                </c:pt>
                <c:pt idx="200" formatCode="m/d/yyyy\ h:mm">
                  <c:v>43364.166666667152</c:v>
                </c:pt>
                <c:pt idx="201" formatCode="m/d/yyyy\ h:mm">
                  <c:v>43364.187500000487</c:v>
                </c:pt>
                <c:pt idx="202" formatCode="m/d/yyyy\ h:mm">
                  <c:v>43364.208333333823</c:v>
                </c:pt>
                <c:pt idx="203" formatCode="m/d/yyyy\ h:mm">
                  <c:v>43364.229166667159</c:v>
                </c:pt>
                <c:pt idx="204" formatCode="m/d/yyyy\ h:mm">
                  <c:v>43364.250000000495</c:v>
                </c:pt>
                <c:pt idx="205" formatCode="m/d/yyyy\ h:mm">
                  <c:v>43364.270833333831</c:v>
                </c:pt>
                <c:pt idx="206" formatCode="m/d/yyyy\ h:mm">
                  <c:v>43364.291666667166</c:v>
                </c:pt>
                <c:pt idx="207" formatCode="m/d/yyyy\ h:mm">
                  <c:v>43364.312500000502</c:v>
                </c:pt>
                <c:pt idx="208" formatCode="m/d/yyyy\ h:mm">
                  <c:v>43364.333333333838</c:v>
                </c:pt>
                <c:pt idx="209" formatCode="m/d/yyyy\ h:mm">
                  <c:v>43364.354166667174</c:v>
                </c:pt>
                <c:pt idx="210" formatCode="m/d/yyyy\ h:mm">
                  <c:v>43364.375000000509</c:v>
                </c:pt>
                <c:pt idx="211" formatCode="m/d/yyyy\ h:mm">
                  <c:v>43364.395833333845</c:v>
                </c:pt>
                <c:pt idx="212" formatCode="m/d/yyyy\ h:mm">
                  <c:v>43364.416666667181</c:v>
                </c:pt>
                <c:pt idx="213" formatCode="m/d/yyyy\ h:mm">
                  <c:v>43364.437500000517</c:v>
                </c:pt>
                <c:pt idx="214" formatCode="m/d/yyyy\ h:mm">
                  <c:v>43364.458333333852</c:v>
                </c:pt>
                <c:pt idx="215" formatCode="m/d/yyyy\ h:mm">
                  <c:v>43364.479166667188</c:v>
                </c:pt>
                <c:pt idx="216" formatCode="m/d/yyyy\ h:mm">
                  <c:v>43364.500000000524</c:v>
                </c:pt>
                <c:pt idx="217" formatCode="m/d/yyyy\ h:mm">
                  <c:v>43364.52083333386</c:v>
                </c:pt>
                <c:pt idx="218" formatCode="m/d/yyyy\ h:mm">
                  <c:v>43364.541666667195</c:v>
                </c:pt>
                <c:pt idx="219" formatCode="m/d/yyyy\ h:mm">
                  <c:v>43364.562500000531</c:v>
                </c:pt>
                <c:pt idx="220" formatCode="m/d/yyyy\ h:mm">
                  <c:v>43364.583333333867</c:v>
                </c:pt>
                <c:pt idx="221" formatCode="m/d/yyyy\ h:mm">
                  <c:v>43364.604166667203</c:v>
                </c:pt>
                <c:pt idx="222" formatCode="m/d/yyyy\ h:mm">
                  <c:v>43364.625000000538</c:v>
                </c:pt>
                <c:pt idx="223" formatCode="m/d/yyyy\ h:mm">
                  <c:v>43364.645833333874</c:v>
                </c:pt>
                <c:pt idx="224" formatCode="m/d/yyyy\ h:mm">
                  <c:v>43364.66666666721</c:v>
                </c:pt>
                <c:pt idx="225" formatCode="m/d/yyyy\ h:mm">
                  <c:v>43364.687500000546</c:v>
                </c:pt>
                <c:pt idx="226" formatCode="m/d/yyyy\ h:mm">
                  <c:v>43364.708333333881</c:v>
                </c:pt>
                <c:pt idx="227" formatCode="m/d/yyyy\ h:mm">
                  <c:v>43364.729166667217</c:v>
                </c:pt>
                <c:pt idx="228" formatCode="m/d/yyyy\ h:mm">
                  <c:v>43364.750000000553</c:v>
                </c:pt>
                <c:pt idx="229" formatCode="m/d/yyyy\ h:mm">
                  <c:v>43364.770833333889</c:v>
                </c:pt>
                <c:pt idx="230" formatCode="m/d/yyyy\ h:mm">
                  <c:v>43364.791666667224</c:v>
                </c:pt>
                <c:pt idx="231" formatCode="m/d/yyyy\ h:mm">
                  <c:v>43364.81250000056</c:v>
                </c:pt>
                <c:pt idx="232" formatCode="m/d/yyyy\ h:mm">
                  <c:v>43364.833333333896</c:v>
                </c:pt>
                <c:pt idx="233" formatCode="m/d/yyyy\ h:mm">
                  <c:v>43364.854166667232</c:v>
                </c:pt>
                <c:pt idx="234" formatCode="m/d/yyyy\ h:mm">
                  <c:v>43364.875000000568</c:v>
                </c:pt>
                <c:pt idx="235" formatCode="m/d/yyyy\ h:mm">
                  <c:v>43364.895833333903</c:v>
                </c:pt>
                <c:pt idx="236" formatCode="m/d/yyyy\ h:mm">
                  <c:v>43364.916666667239</c:v>
                </c:pt>
                <c:pt idx="237" formatCode="m/d/yyyy\ h:mm">
                  <c:v>43364.937500000575</c:v>
                </c:pt>
                <c:pt idx="238" formatCode="m/d/yyyy\ h:mm">
                  <c:v>43364.958333333911</c:v>
                </c:pt>
                <c:pt idx="239" formatCode="m/d/yyyy\ h:mm">
                  <c:v>43364.979166667246</c:v>
                </c:pt>
                <c:pt idx="240" formatCode="m/d/yyyy\ h:mm">
                  <c:v>43365.000000000582</c:v>
                </c:pt>
                <c:pt idx="241" formatCode="m/d/yyyy\ h:mm">
                  <c:v>43365.020833333918</c:v>
                </c:pt>
                <c:pt idx="242" formatCode="m/d/yyyy\ h:mm">
                  <c:v>43365.041666667254</c:v>
                </c:pt>
                <c:pt idx="243" formatCode="m/d/yyyy\ h:mm">
                  <c:v>43365.062500000589</c:v>
                </c:pt>
                <c:pt idx="244" formatCode="m/d/yyyy\ h:mm">
                  <c:v>43365.083333333925</c:v>
                </c:pt>
                <c:pt idx="245" formatCode="m/d/yyyy\ h:mm">
                  <c:v>43365.104166667261</c:v>
                </c:pt>
                <c:pt idx="246" formatCode="m/d/yyyy\ h:mm">
                  <c:v>43365.125000000597</c:v>
                </c:pt>
                <c:pt idx="247" formatCode="m/d/yyyy\ h:mm">
                  <c:v>43365.145833333932</c:v>
                </c:pt>
                <c:pt idx="248" formatCode="m/d/yyyy\ h:mm">
                  <c:v>43365.166666667268</c:v>
                </c:pt>
                <c:pt idx="249" formatCode="m/d/yyyy\ h:mm">
                  <c:v>43365.187500000604</c:v>
                </c:pt>
                <c:pt idx="250" formatCode="m/d/yyyy\ h:mm">
                  <c:v>43365.20833333394</c:v>
                </c:pt>
                <c:pt idx="251" formatCode="m/d/yyyy\ h:mm">
                  <c:v>43365.229166667275</c:v>
                </c:pt>
                <c:pt idx="252" formatCode="m/d/yyyy\ h:mm">
                  <c:v>43365.250000000611</c:v>
                </c:pt>
                <c:pt idx="253" formatCode="m/d/yyyy\ h:mm">
                  <c:v>43365.270833333947</c:v>
                </c:pt>
                <c:pt idx="254" formatCode="m/d/yyyy\ h:mm">
                  <c:v>43365.291666667283</c:v>
                </c:pt>
                <c:pt idx="255" formatCode="m/d/yyyy\ h:mm">
                  <c:v>43365.312500000618</c:v>
                </c:pt>
                <c:pt idx="256" formatCode="m/d/yyyy\ h:mm">
                  <c:v>43365.333333333954</c:v>
                </c:pt>
                <c:pt idx="257" formatCode="m/d/yyyy\ h:mm">
                  <c:v>43365.35416666729</c:v>
                </c:pt>
                <c:pt idx="258" formatCode="m/d/yyyy\ h:mm">
                  <c:v>43365.375000000626</c:v>
                </c:pt>
                <c:pt idx="259" formatCode="m/d/yyyy\ h:mm">
                  <c:v>43365.395833333961</c:v>
                </c:pt>
                <c:pt idx="260" formatCode="m/d/yyyy\ h:mm">
                  <c:v>43365.416666667297</c:v>
                </c:pt>
                <c:pt idx="261" formatCode="m/d/yyyy\ h:mm">
                  <c:v>43365.437500000633</c:v>
                </c:pt>
                <c:pt idx="262" formatCode="m/d/yyyy\ h:mm">
                  <c:v>43365.458333333969</c:v>
                </c:pt>
                <c:pt idx="263" formatCode="m/d/yyyy\ h:mm">
                  <c:v>43365.479166667305</c:v>
                </c:pt>
                <c:pt idx="264" formatCode="m/d/yyyy\ h:mm">
                  <c:v>43365.50000000064</c:v>
                </c:pt>
                <c:pt idx="265" formatCode="m/d/yyyy\ h:mm">
                  <c:v>43365.520833333976</c:v>
                </c:pt>
                <c:pt idx="266" formatCode="m/d/yyyy\ h:mm">
                  <c:v>43365.541666667312</c:v>
                </c:pt>
                <c:pt idx="267" formatCode="m/d/yyyy\ h:mm">
                  <c:v>43365.562500000648</c:v>
                </c:pt>
                <c:pt idx="268" formatCode="m/d/yyyy\ h:mm">
                  <c:v>43365.583333333983</c:v>
                </c:pt>
                <c:pt idx="269" formatCode="m/d/yyyy\ h:mm">
                  <c:v>43365.604166667319</c:v>
                </c:pt>
                <c:pt idx="270" formatCode="m/d/yyyy\ h:mm">
                  <c:v>43365.625000000655</c:v>
                </c:pt>
                <c:pt idx="271" formatCode="m/d/yyyy\ h:mm">
                  <c:v>43365.645833333991</c:v>
                </c:pt>
                <c:pt idx="272" formatCode="m/d/yyyy\ h:mm">
                  <c:v>43365.666666667326</c:v>
                </c:pt>
                <c:pt idx="273" formatCode="m/d/yyyy\ h:mm">
                  <c:v>43365.687500000662</c:v>
                </c:pt>
                <c:pt idx="274" formatCode="m/d/yyyy\ h:mm">
                  <c:v>43365.708333333998</c:v>
                </c:pt>
                <c:pt idx="275" formatCode="m/d/yyyy\ h:mm">
                  <c:v>43365.729166667334</c:v>
                </c:pt>
                <c:pt idx="276" formatCode="m/d/yyyy\ h:mm">
                  <c:v>43365.750000000669</c:v>
                </c:pt>
                <c:pt idx="277" formatCode="m/d/yyyy\ h:mm">
                  <c:v>43365.770833334005</c:v>
                </c:pt>
                <c:pt idx="278" formatCode="m/d/yyyy\ h:mm">
                  <c:v>43365.791666667341</c:v>
                </c:pt>
                <c:pt idx="279" formatCode="m/d/yyyy\ h:mm">
                  <c:v>43365.812500000677</c:v>
                </c:pt>
                <c:pt idx="280" formatCode="m/d/yyyy\ h:mm">
                  <c:v>43365.833333334012</c:v>
                </c:pt>
                <c:pt idx="281" formatCode="m/d/yyyy\ h:mm">
                  <c:v>43365.854166667348</c:v>
                </c:pt>
                <c:pt idx="282" formatCode="m/d/yyyy\ h:mm">
                  <c:v>43365.875000000684</c:v>
                </c:pt>
                <c:pt idx="283" formatCode="m/d/yyyy\ h:mm">
                  <c:v>43365.89583333402</c:v>
                </c:pt>
                <c:pt idx="284" formatCode="m/d/yyyy\ h:mm">
                  <c:v>43365.916666667355</c:v>
                </c:pt>
                <c:pt idx="285" formatCode="m/d/yyyy\ h:mm">
                  <c:v>43365.937500000691</c:v>
                </c:pt>
                <c:pt idx="286" formatCode="m/d/yyyy\ h:mm">
                  <c:v>43365.958333334027</c:v>
                </c:pt>
                <c:pt idx="287" formatCode="m/d/yyyy\ h:mm">
                  <c:v>43365.979166667363</c:v>
                </c:pt>
                <c:pt idx="288" formatCode="m/d/yyyy\ h:mm">
                  <c:v>43366.000000000698</c:v>
                </c:pt>
                <c:pt idx="289" formatCode="m/d/yyyy\ h:mm">
                  <c:v>43366.020833334034</c:v>
                </c:pt>
                <c:pt idx="290" formatCode="m/d/yyyy\ h:mm">
                  <c:v>43366.04166666737</c:v>
                </c:pt>
                <c:pt idx="291" formatCode="m/d/yyyy\ h:mm">
                  <c:v>43366.062500000706</c:v>
                </c:pt>
                <c:pt idx="292" formatCode="m/d/yyyy\ h:mm">
                  <c:v>43366.083333334042</c:v>
                </c:pt>
                <c:pt idx="293" formatCode="m/d/yyyy\ h:mm">
                  <c:v>43366.104166667377</c:v>
                </c:pt>
                <c:pt idx="294" formatCode="m/d/yyyy\ h:mm">
                  <c:v>43366.125000000713</c:v>
                </c:pt>
                <c:pt idx="295" formatCode="m/d/yyyy\ h:mm">
                  <c:v>43366.145833334049</c:v>
                </c:pt>
                <c:pt idx="296" formatCode="m/d/yyyy\ h:mm">
                  <c:v>43366.166666667385</c:v>
                </c:pt>
                <c:pt idx="297" formatCode="m/d/yyyy\ h:mm">
                  <c:v>43366.18750000072</c:v>
                </c:pt>
                <c:pt idx="298" formatCode="m/d/yyyy\ h:mm">
                  <c:v>43366.208333334056</c:v>
                </c:pt>
                <c:pt idx="299" formatCode="m/d/yyyy\ h:mm">
                  <c:v>43366.229166667392</c:v>
                </c:pt>
                <c:pt idx="300" formatCode="m/d/yyyy\ h:mm">
                  <c:v>43366.250000000728</c:v>
                </c:pt>
                <c:pt idx="301" formatCode="m/d/yyyy\ h:mm">
                  <c:v>43366.270833334063</c:v>
                </c:pt>
                <c:pt idx="302" formatCode="m/d/yyyy\ h:mm">
                  <c:v>43366.291666667399</c:v>
                </c:pt>
                <c:pt idx="303" formatCode="m/d/yyyy\ h:mm">
                  <c:v>43366.312500000735</c:v>
                </c:pt>
                <c:pt idx="304" formatCode="m/d/yyyy\ h:mm">
                  <c:v>43366.333333334071</c:v>
                </c:pt>
                <c:pt idx="305" formatCode="m/d/yyyy\ h:mm">
                  <c:v>43366.354166667406</c:v>
                </c:pt>
                <c:pt idx="306" formatCode="m/d/yyyy\ h:mm">
                  <c:v>43366.375000000742</c:v>
                </c:pt>
                <c:pt idx="307" formatCode="m/d/yyyy\ h:mm">
                  <c:v>43366.395833334078</c:v>
                </c:pt>
                <c:pt idx="308" formatCode="m/d/yyyy\ h:mm">
                  <c:v>43366.416666667414</c:v>
                </c:pt>
                <c:pt idx="309" formatCode="m/d/yyyy\ h:mm">
                  <c:v>43366.437500000749</c:v>
                </c:pt>
                <c:pt idx="310" formatCode="m/d/yyyy\ h:mm">
                  <c:v>43366.458333334085</c:v>
                </c:pt>
                <c:pt idx="311" formatCode="m/d/yyyy\ h:mm">
                  <c:v>43366.479166667421</c:v>
                </c:pt>
                <c:pt idx="312" formatCode="m/d/yyyy\ h:mm">
                  <c:v>43366.500000000757</c:v>
                </c:pt>
                <c:pt idx="313" formatCode="m/d/yyyy\ h:mm">
                  <c:v>43366.520833334092</c:v>
                </c:pt>
                <c:pt idx="314" formatCode="m/d/yyyy\ h:mm">
                  <c:v>43366.541666667428</c:v>
                </c:pt>
                <c:pt idx="315" formatCode="m/d/yyyy\ h:mm">
                  <c:v>43366.562500000764</c:v>
                </c:pt>
                <c:pt idx="316" formatCode="m/d/yyyy\ h:mm">
                  <c:v>43366.5833333341</c:v>
                </c:pt>
                <c:pt idx="317" formatCode="m/d/yyyy\ h:mm">
                  <c:v>43366.604166667435</c:v>
                </c:pt>
                <c:pt idx="318" formatCode="m/d/yyyy\ h:mm">
                  <c:v>43366.625000000771</c:v>
                </c:pt>
                <c:pt idx="319" formatCode="m/d/yyyy\ h:mm">
                  <c:v>43366.645833334107</c:v>
                </c:pt>
                <c:pt idx="320" formatCode="m/d/yyyy\ h:mm">
                  <c:v>43366.666666667443</c:v>
                </c:pt>
                <c:pt idx="321" formatCode="m/d/yyyy\ h:mm">
                  <c:v>43366.687500000779</c:v>
                </c:pt>
                <c:pt idx="322" formatCode="m/d/yyyy\ h:mm">
                  <c:v>43366.708333334114</c:v>
                </c:pt>
                <c:pt idx="323" formatCode="m/d/yyyy\ h:mm">
                  <c:v>43366.72916666745</c:v>
                </c:pt>
                <c:pt idx="324" formatCode="m/d/yyyy\ h:mm">
                  <c:v>43366.750000000786</c:v>
                </c:pt>
                <c:pt idx="325" formatCode="m/d/yyyy\ h:mm">
                  <c:v>43366.770833334122</c:v>
                </c:pt>
                <c:pt idx="326" formatCode="m/d/yyyy\ h:mm">
                  <c:v>43366.791666667457</c:v>
                </c:pt>
                <c:pt idx="327" formatCode="m/d/yyyy\ h:mm">
                  <c:v>43366.812500000793</c:v>
                </c:pt>
                <c:pt idx="328" formatCode="m/d/yyyy\ h:mm">
                  <c:v>43366.833333334129</c:v>
                </c:pt>
                <c:pt idx="329" formatCode="m/d/yyyy\ h:mm">
                  <c:v>43366.854166667465</c:v>
                </c:pt>
                <c:pt idx="330" formatCode="m/d/yyyy\ h:mm">
                  <c:v>43366.8750000008</c:v>
                </c:pt>
                <c:pt idx="331" formatCode="m/d/yyyy\ h:mm">
                  <c:v>43366.895833334136</c:v>
                </c:pt>
                <c:pt idx="332" formatCode="m/d/yyyy\ h:mm">
                  <c:v>43366.916666667472</c:v>
                </c:pt>
                <c:pt idx="333" formatCode="m/d/yyyy\ h:mm">
                  <c:v>43366.937500000808</c:v>
                </c:pt>
                <c:pt idx="334" formatCode="m/d/yyyy\ h:mm">
                  <c:v>43366.958333334143</c:v>
                </c:pt>
                <c:pt idx="335" formatCode="m/d/yyyy\ h:mm">
                  <c:v>43366.979166667479</c:v>
                </c:pt>
              </c:numCache>
            </c:numRef>
          </c:cat>
          <c:val>
            <c:numRef>
              <c:f>Sheet1!$C$2:$C$337</c:f>
              <c:numCache>
                <c:formatCode>General</c:formatCode>
                <c:ptCount val="336"/>
                <c:pt idx="0">
                  <c:v>0.315</c:v>
                </c:pt>
                <c:pt idx="1">
                  <c:v>0.29799999999999999</c:v>
                </c:pt>
                <c:pt idx="2">
                  <c:v>0.29899999999999999</c:v>
                </c:pt>
                <c:pt idx="3">
                  <c:v>0.29899999999999999</c:v>
                </c:pt>
                <c:pt idx="4">
                  <c:v>0.29899999999999999</c:v>
                </c:pt>
                <c:pt idx="5">
                  <c:v>0.29899999999999999</c:v>
                </c:pt>
                <c:pt idx="6">
                  <c:v>0.3</c:v>
                </c:pt>
                <c:pt idx="7">
                  <c:v>0.3</c:v>
                </c:pt>
                <c:pt idx="8">
                  <c:v>0.3</c:v>
                </c:pt>
                <c:pt idx="9">
                  <c:v>0.30499999999999999</c:v>
                </c:pt>
                <c:pt idx="10">
                  <c:v>0.40500000000000003</c:v>
                </c:pt>
                <c:pt idx="11">
                  <c:v>0.83199999999999996</c:v>
                </c:pt>
                <c:pt idx="12">
                  <c:v>1.4419999999999999</c:v>
                </c:pt>
                <c:pt idx="13">
                  <c:v>2.165</c:v>
                </c:pt>
                <c:pt idx="14">
                  <c:v>2.44</c:v>
                </c:pt>
                <c:pt idx="15">
                  <c:v>2.5099999999999998</c:v>
                </c:pt>
                <c:pt idx="16">
                  <c:v>2.5379999999999998</c:v>
                </c:pt>
                <c:pt idx="17">
                  <c:v>2.5539999999999998</c:v>
                </c:pt>
                <c:pt idx="18">
                  <c:v>2.6960000000000002</c:v>
                </c:pt>
                <c:pt idx="19">
                  <c:v>2.718</c:v>
                </c:pt>
                <c:pt idx="20">
                  <c:v>2.6869999999999998</c:v>
                </c:pt>
                <c:pt idx="21">
                  <c:v>2.6070000000000002</c:v>
                </c:pt>
                <c:pt idx="22">
                  <c:v>2.508</c:v>
                </c:pt>
                <c:pt idx="23">
                  <c:v>2.3740000000000001</c:v>
                </c:pt>
                <c:pt idx="24">
                  <c:v>2.1230000000000002</c:v>
                </c:pt>
                <c:pt idx="25">
                  <c:v>2.0059999999999998</c:v>
                </c:pt>
                <c:pt idx="26">
                  <c:v>2.0630000000000002</c:v>
                </c:pt>
                <c:pt idx="27">
                  <c:v>2.0569999999999999</c:v>
                </c:pt>
                <c:pt idx="28">
                  <c:v>2.141</c:v>
                </c:pt>
                <c:pt idx="29">
                  <c:v>2.101</c:v>
                </c:pt>
                <c:pt idx="30">
                  <c:v>1.982</c:v>
                </c:pt>
                <c:pt idx="31">
                  <c:v>1.992</c:v>
                </c:pt>
                <c:pt idx="32">
                  <c:v>2.06</c:v>
                </c:pt>
                <c:pt idx="33">
                  <c:v>2.113</c:v>
                </c:pt>
                <c:pt idx="34">
                  <c:v>2.105</c:v>
                </c:pt>
                <c:pt idx="35">
                  <c:v>2.222</c:v>
                </c:pt>
                <c:pt idx="36">
                  <c:v>2.0750000000000002</c:v>
                </c:pt>
                <c:pt idx="37">
                  <c:v>2.0259999999999998</c:v>
                </c:pt>
                <c:pt idx="38">
                  <c:v>2.1739999999999999</c:v>
                </c:pt>
                <c:pt idx="39">
                  <c:v>2.2200000000000002</c:v>
                </c:pt>
                <c:pt idx="40">
                  <c:v>2.1920000000000002</c:v>
                </c:pt>
                <c:pt idx="41">
                  <c:v>2.0539999999999998</c:v>
                </c:pt>
                <c:pt idx="42">
                  <c:v>1.7689999999999999</c:v>
                </c:pt>
                <c:pt idx="43">
                  <c:v>1.6910000000000001</c:v>
                </c:pt>
                <c:pt idx="44">
                  <c:v>1.4790000000000001</c:v>
                </c:pt>
                <c:pt idx="45">
                  <c:v>1.2150000000000001</c:v>
                </c:pt>
                <c:pt idx="46">
                  <c:v>0.755</c:v>
                </c:pt>
                <c:pt idx="47">
                  <c:v>0.41099999999999998</c:v>
                </c:pt>
                <c:pt idx="48">
                  <c:v>0.41599999999999998</c:v>
                </c:pt>
                <c:pt idx="49">
                  <c:v>0.41199999999999998</c:v>
                </c:pt>
                <c:pt idx="50">
                  <c:v>0.38900000000000001</c:v>
                </c:pt>
                <c:pt idx="51">
                  <c:v>0.39</c:v>
                </c:pt>
                <c:pt idx="52">
                  <c:v>0.375</c:v>
                </c:pt>
                <c:pt idx="53">
                  <c:v>0.36599999999999999</c:v>
                </c:pt>
                <c:pt idx="54">
                  <c:v>0.35399999999999998</c:v>
                </c:pt>
                <c:pt idx="55">
                  <c:v>0.35299999999999998</c:v>
                </c:pt>
                <c:pt idx="56">
                  <c:v>0.34300000000000003</c:v>
                </c:pt>
                <c:pt idx="57">
                  <c:v>0.308</c:v>
                </c:pt>
                <c:pt idx="58">
                  <c:v>0.58199999999999996</c:v>
                </c:pt>
                <c:pt idx="59">
                  <c:v>0.70899999999999996</c:v>
                </c:pt>
                <c:pt idx="60">
                  <c:v>0.80600000000000005</c:v>
                </c:pt>
                <c:pt idx="61">
                  <c:v>0.90300000000000002</c:v>
                </c:pt>
                <c:pt idx="62">
                  <c:v>0.85599999999999998</c:v>
                </c:pt>
                <c:pt idx="63">
                  <c:v>0.87</c:v>
                </c:pt>
                <c:pt idx="64">
                  <c:v>0.94599999999999995</c:v>
                </c:pt>
                <c:pt idx="65">
                  <c:v>1.1519999999999999</c:v>
                </c:pt>
                <c:pt idx="66">
                  <c:v>1.329</c:v>
                </c:pt>
                <c:pt idx="67">
                  <c:v>1.339</c:v>
                </c:pt>
                <c:pt idx="68">
                  <c:v>1.3480000000000001</c:v>
                </c:pt>
                <c:pt idx="69">
                  <c:v>1.3380000000000001</c:v>
                </c:pt>
                <c:pt idx="70">
                  <c:v>1.2190000000000001</c:v>
                </c:pt>
                <c:pt idx="71">
                  <c:v>1.2849999999999999</c:v>
                </c:pt>
                <c:pt idx="72">
                  <c:v>1.2509999999999999</c:v>
                </c:pt>
                <c:pt idx="73">
                  <c:v>1.085</c:v>
                </c:pt>
                <c:pt idx="74">
                  <c:v>1.0569999999999999</c:v>
                </c:pt>
                <c:pt idx="75">
                  <c:v>1.0680000000000001</c:v>
                </c:pt>
                <c:pt idx="76">
                  <c:v>1.054</c:v>
                </c:pt>
                <c:pt idx="77">
                  <c:v>1.149</c:v>
                </c:pt>
                <c:pt idx="78">
                  <c:v>1.173</c:v>
                </c:pt>
                <c:pt idx="79">
                  <c:v>1.1859999999999999</c:v>
                </c:pt>
                <c:pt idx="80">
                  <c:v>1.3759999999999999</c:v>
                </c:pt>
                <c:pt idx="81">
                  <c:v>1.506</c:v>
                </c:pt>
                <c:pt idx="82">
                  <c:v>1.4430000000000001</c:v>
                </c:pt>
                <c:pt idx="83">
                  <c:v>1.4570000000000001</c:v>
                </c:pt>
                <c:pt idx="84">
                  <c:v>1.4079999999999999</c:v>
                </c:pt>
                <c:pt idx="85">
                  <c:v>1.4139999999999999</c:v>
                </c:pt>
                <c:pt idx="86">
                  <c:v>1.508</c:v>
                </c:pt>
                <c:pt idx="87">
                  <c:v>1.593</c:v>
                </c:pt>
                <c:pt idx="88">
                  <c:v>1.4490000000000001</c:v>
                </c:pt>
                <c:pt idx="89">
                  <c:v>1.1870000000000001</c:v>
                </c:pt>
                <c:pt idx="90">
                  <c:v>1.0009999999999999</c:v>
                </c:pt>
                <c:pt idx="91">
                  <c:v>0.56299999999999994</c:v>
                </c:pt>
                <c:pt idx="92">
                  <c:v>0.39700000000000002</c:v>
                </c:pt>
                <c:pt idx="93">
                  <c:v>0.27700000000000002</c:v>
                </c:pt>
                <c:pt idx="94">
                  <c:v>0.2</c:v>
                </c:pt>
                <c:pt idx="95">
                  <c:v>0.2</c:v>
                </c:pt>
                <c:pt idx="96">
                  <c:v>0.19900000000000001</c:v>
                </c:pt>
                <c:pt idx="97">
                  <c:v>0.19900000000000001</c:v>
                </c:pt>
                <c:pt idx="98">
                  <c:v>0.2</c:v>
                </c:pt>
                <c:pt idx="99">
                  <c:v>0.19900000000000001</c:v>
                </c:pt>
                <c:pt idx="100">
                  <c:v>0.19900000000000001</c:v>
                </c:pt>
                <c:pt idx="101">
                  <c:v>0.19900000000000001</c:v>
                </c:pt>
                <c:pt idx="102">
                  <c:v>0.19900000000000001</c:v>
                </c:pt>
                <c:pt idx="103">
                  <c:v>0.19900000000000001</c:v>
                </c:pt>
                <c:pt idx="104">
                  <c:v>0.19900000000000001</c:v>
                </c:pt>
                <c:pt idx="105">
                  <c:v>0.19900000000000001</c:v>
                </c:pt>
                <c:pt idx="106">
                  <c:v>0.222</c:v>
                </c:pt>
                <c:pt idx="107">
                  <c:v>0.58399999999999996</c:v>
                </c:pt>
                <c:pt idx="108">
                  <c:v>0.70199999999999996</c:v>
                </c:pt>
                <c:pt idx="109">
                  <c:v>0.99099999999999999</c:v>
                </c:pt>
                <c:pt idx="110">
                  <c:v>0.91900000000000004</c:v>
                </c:pt>
                <c:pt idx="111">
                  <c:v>0.85199999999999998</c:v>
                </c:pt>
                <c:pt idx="112">
                  <c:v>0.61499999999999999</c:v>
                </c:pt>
                <c:pt idx="113">
                  <c:v>0.59299999999999997</c:v>
                </c:pt>
                <c:pt idx="114">
                  <c:v>0.60099999999999998</c:v>
                </c:pt>
                <c:pt idx="115">
                  <c:v>0.64700000000000002</c:v>
                </c:pt>
                <c:pt idx="116">
                  <c:v>0.70599999999999996</c:v>
                </c:pt>
                <c:pt idx="117">
                  <c:v>0.73699999999999999</c:v>
                </c:pt>
                <c:pt idx="118">
                  <c:v>0.76600000000000001</c:v>
                </c:pt>
                <c:pt idx="119">
                  <c:v>0.83199999999999996</c:v>
                </c:pt>
                <c:pt idx="120">
                  <c:v>0.96</c:v>
                </c:pt>
                <c:pt idx="121">
                  <c:v>0.99199999999999999</c:v>
                </c:pt>
                <c:pt idx="122">
                  <c:v>0.98799999999999999</c:v>
                </c:pt>
                <c:pt idx="123">
                  <c:v>0.98899999999999999</c:v>
                </c:pt>
                <c:pt idx="124">
                  <c:v>0.872</c:v>
                </c:pt>
                <c:pt idx="125">
                  <c:v>0.73599999999999999</c:v>
                </c:pt>
                <c:pt idx="126">
                  <c:v>0.69099999999999995</c:v>
                </c:pt>
                <c:pt idx="127">
                  <c:v>0.70199999999999996</c:v>
                </c:pt>
                <c:pt idx="128">
                  <c:v>0.878</c:v>
                </c:pt>
                <c:pt idx="129">
                  <c:v>1.048</c:v>
                </c:pt>
                <c:pt idx="130">
                  <c:v>1.2410000000000001</c:v>
                </c:pt>
                <c:pt idx="131">
                  <c:v>1.2609999999999999</c:v>
                </c:pt>
                <c:pt idx="132">
                  <c:v>1.286</c:v>
                </c:pt>
                <c:pt idx="133">
                  <c:v>1.3680000000000001</c:v>
                </c:pt>
                <c:pt idx="134">
                  <c:v>1.524</c:v>
                </c:pt>
                <c:pt idx="135">
                  <c:v>1.5409999999999999</c:v>
                </c:pt>
                <c:pt idx="136">
                  <c:v>1.448</c:v>
                </c:pt>
                <c:pt idx="137">
                  <c:v>1.147</c:v>
                </c:pt>
                <c:pt idx="138">
                  <c:v>1.032</c:v>
                </c:pt>
                <c:pt idx="139">
                  <c:v>1.032</c:v>
                </c:pt>
                <c:pt idx="140">
                  <c:v>0.80500000000000005</c:v>
                </c:pt>
                <c:pt idx="141">
                  <c:v>0.48299999999999998</c:v>
                </c:pt>
                <c:pt idx="142">
                  <c:v>0.48399999999999999</c:v>
                </c:pt>
                <c:pt idx="143">
                  <c:v>0.48399999999999999</c:v>
                </c:pt>
                <c:pt idx="144">
                  <c:v>0.48499999999999999</c:v>
                </c:pt>
                <c:pt idx="145">
                  <c:v>0.48399999999999999</c:v>
                </c:pt>
                <c:pt idx="146">
                  <c:v>0.48299999999999998</c:v>
                </c:pt>
                <c:pt idx="147">
                  <c:v>0.48299999999999998</c:v>
                </c:pt>
                <c:pt idx="148">
                  <c:v>0.48399999999999999</c:v>
                </c:pt>
                <c:pt idx="149">
                  <c:v>0.495</c:v>
                </c:pt>
                <c:pt idx="150">
                  <c:v>0.48799999999999999</c:v>
                </c:pt>
                <c:pt idx="151">
                  <c:v>0.55100000000000005</c:v>
                </c:pt>
                <c:pt idx="152">
                  <c:v>0.58699999999999997</c:v>
                </c:pt>
                <c:pt idx="153">
                  <c:v>0.68899999999999995</c:v>
                </c:pt>
                <c:pt idx="154">
                  <c:v>0.49199999999999999</c:v>
                </c:pt>
                <c:pt idx="155">
                  <c:v>0.49099999999999999</c:v>
                </c:pt>
                <c:pt idx="156">
                  <c:v>0.72</c:v>
                </c:pt>
                <c:pt idx="157">
                  <c:v>1.0620000000000001</c:v>
                </c:pt>
                <c:pt idx="158">
                  <c:v>1.167</c:v>
                </c:pt>
                <c:pt idx="159">
                  <c:v>1.363</c:v>
                </c:pt>
                <c:pt idx="160">
                  <c:v>1.4119999999999999</c:v>
                </c:pt>
                <c:pt idx="161">
                  <c:v>1.427</c:v>
                </c:pt>
                <c:pt idx="162">
                  <c:v>1.448</c:v>
                </c:pt>
                <c:pt idx="163">
                  <c:v>1.46</c:v>
                </c:pt>
                <c:pt idx="164">
                  <c:v>1.53</c:v>
                </c:pt>
                <c:pt idx="165">
                  <c:v>1.59</c:v>
                </c:pt>
                <c:pt idx="166">
                  <c:v>1.8620000000000001</c:v>
                </c:pt>
                <c:pt idx="167">
                  <c:v>2.1240000000000001</c:v>
                </c:pt>
                <c:pt idx="168">
                  <c:v>2.33</c:v>
                </c:pt>
                <c:pt idx="169">
                  <c:v>2.6120000000000001</c:v>
                </c:pt>
                <c:pt idx="170">
                  <c:v>2.516</c:v>
                </c:pt>
                <c:pt idx="171">
                  <c:v>2.2949999999999999</c:v>
                </c:pt>
                <c:pt idx="172">
                  <c:v>2.3519999999999999</c:v>
                </c:pt>
                <c:pt idx="173">
                  <c:v>2.5059999999999998</c:v>
                </c:pt>
                <c:pt idx="174">
                  <c:v>2.6749999999999998</c:v>
                </c:pt>
                <c:pt idx="175">
                  <c:v>2.6970000000000001</c:v>
                </c:pt>
                <c:pt idx="176">
                  <c:v>2.661</c:v>
                </c:pt>
                <c:pt idx="177">
                  <c:v>2.6040000000000001</c:v>
                </c:pt>
                <c:pt idx="178">
                  <c:v>2.68</c:v>
                </c:pt>
                <c:pt idx="179">
                  <c:v>2.677</c:v>
                </c:pt>
                <c:pt idx="180">
                  <c:v>2.6869999999999998</c:v>
                </c:pt>
                <c:pt idx="181">
                  <c:v>2.6920000000000002</c:v>
                </c:pt>
                <c:pt idx="182">
                  <c:v>2.6709999999999998</c:v>
                </c:pt>
                <c:pt idx="183">
                  <c:v>2.6739999999999999</c:v>
                </c:pt>
                <c:pt idx="184">
                  <c:v>2.6709999999999998</c:v>
                </c:pt>
                <c:pt idx="185">
                  <c:v>2.5720000000000001</c:v>
                </c:pt>
                <c:pt idx="186">
                  <c:v>2.2570000000000001</c:v>
                </c:pt>
                <c:pt idx="187">
                  <c:v>1.6140000000000001</c:v>
                </c:pt>
                <c:pt idx="188">
                  <c:v>1.3129999999999999</c:v>
                </c:pt>
                <c:pt idx="189">
                  <c:v>0.84799999999999998</c:v>
                </c:pt>
                <c:pt idx="190">
                  <c:v>0.55600000000000005</c:v>
                </c:pt>
                <c:pt idx="191">
                  <c:v>1.6E-2</c:v>
                </c:pt>
                <c:pt idx="192">
                  <c:v>0</c:v>
                </c:pt>
                <c:pt idx="193">
                  <c:v>0</c:v>
                </c:pt>
                <c:pt idx="194">
                  <c:v>0</c:v>
                </c:pt>
                <c:pt idx="195">
                  <c:v>0</c:v>
                </c:pt>
                <c:pt idx="196">
                  <c:v>0</c:v>
                </c:pt>
                <c:pt idx="197">
                  <c:v>0</c:v>
                </c:pt>
                <c:pt idx="198">
                  <c:v>0</c:v>
                </c:pt>
                <c:pt idx="199">
                  <c:v>0</c:v>
                </c:pt>
                <c:pt idx="200">
                  <c:v>0</c:v>
                </c:pt>
                <c:pt idx="201">
                  <c:v>0.185</c:v>
                </c:pt>
                <c:pt idx="202">
                  <c:v>0.23100000000000001</c:v>
                </c:pt>
                <c:pt idx="203">
                  <c:v>0.23200000000000001</c:v>
                </c:pt>
                <c:pt idx="204">
                  <c:v>0.48199999999999998</c:v>
                </c:pt>
                <c:pt idx="205">
                  <c:v>1.0620000000000001</c:v>
                </c:pt>
                <c:pt idx="206">
                  <c:v>1.639</c:v>
                </c:pt>
                <c:pt idx="207">
                  <c:v>1.766</c:v>
                </c:pt>
                <c:pt idx="208">
                  <c:v>1.7709999999999999</c:v>
                </c:pt>
                <c:pt idx="209">
                  <c:v>1.6870000000000001</c:v>
                </c:pt>
                <c:pt idx="210">
                  <c:v>1.508</c:v>
                </c:pt>
                <c:pt idx="211">
                  <c:v>1.5149999999999999</c:v>
                </c:pt>
                <c:pt idx="212">
                  <c:v>1.5169999999999999</c:v>
                </c:pt>
                <c:pt idx="213">
                  <c:v>1.5169999999999999</c:v>
                </c:pt>
                <c:pt idx="214">
                  <c:v>1.5149999999999999</c:v>
                </c:pt>
                <c:pt idx="215">
                  <c:v>1.5149999999999999</c:v>
                </c:pt>
                <c:pt idx="216">
                  <c:v>1.5109999999999999</c:v>
                </c:pt>
                <c:pt idx="217">
                  <c:v>1.5680000000000001</c:v>
                </c:pt>
                <c:pt idx="218">
                  <c:v>1.6759999999999999</c:v>
                </c:pt>
                <c:pt idx="219">
                  <c:v>1.607</c:v>
                </c:pt>
                <c:pt idx="220">
                  <c:v>1.514</c:v>
                </c:pt>
                <c:pt idx="221">
                  <c:v>1.516</c:v>
                </c:pt>
                <c:pt idx="222">
                  <c:v>1.355</c:v>
                </c:pt>
                <c:pt idx="223">
                  <c:v>1.4259999999999999</c:v>
                </c:pt>
                <c:pt idx="224">
                  <c:v>1.4219999999999999</c:v>
                </c:pt>
                <c:pt idx="225">
                  <c:v>1.806</c:v>
                </c:pt>
                <c:pt idx="226">
                  <c:v>1.9370000000000001</c:v>
                </c:pt>
                <c:pt idx="227">
                  <c:v>1.806</c:v>
                </c:pt>
                <c:pt idx="228">
                  <c:v>1.9390000000000001</c:v>
                </c:pt>
                <c:pt idx="229">
                  <c:v>2.1360000000000001</c:v>
                </c:pt>
                <c:pt idx="230">
                  <c:v>2.2469999999999999</c:v>
                </c:pt>
                <c:pt idx="231">
                  <c:v>2.2599999999999998</c:v>
                </c:pt>
                <c:pt idx="232">
                  <c:v>2.1640000000000001</c:v>
                </c:pt>
                <c:pt idx="233">
                  <c:v>2.089</c:v>
                </c:pt>
                <c:pt idx="234">
                  <c:v>1.8660000000000001</c:v>
                </c:pt>
                <c:pt idx="235">
                  <c:v>1.4950000000000001</c:v>
                </c:pt>
                <c:pt idx="236">
                  <c:v>1.498</c:v>
                </c:pt>
                <c:pt idx="237">
                  <c:v>1.2809999999999999</c:v>
                </c:pt>
                <c:pt idx="238">
                  <c:v>1.2849999999999999</c:v>
                </c:pt>
                <c:pt idx="239">
                  <c:v>1.254</c:v>
                </c:pt>
                <c:pt idx="240">
                  <c:v>1.2170000000000001</c:v>
                </c:pt>
                <c:pt idx="241">
                  <c:v>1.0680000000000001</c:v>
                </c:pt>
                <c:pt idx="242">
                  <c:v>1.2</c:v>
                </c:pt>
                <c:pt idx="243">
                  <c:v>1.2769999999999999</c:v>
                </c:pt>
                <c:pt idx="244">
                  <c:v>1.1679999999999999</c:v>
                </c:pt>
                <c:pt idx="245">
                  <c:v>1.1000000000000001</c:v>
                </c:pt>
                <c:pt idx="246">
                  <c:v>1.216</c:v>
                </c:pt>
                <c:pt idx="247">
                  <c:v>1.246</c:v>
                </c:pt>
                <c:pt idx="248">
                  <c:v>1.1279999999999999</c:v>
                </c:pt>
                <c:pt idx="249">
                  <c:v>1.2270000000000001</c:v>
                </c:pt>
                <c:pt idx="250">
                  <c:v>1.28</c:v>
                </c:pt>
                <c:pt idx="251">
                  <c:v>1.2110000000000001</c:v>
                </c:pt>
                <c:pt idx="252">
                  <c:v>1.1850000000000001</c:v>
                </c:pt>
                <c:pt idx="253">
                  <c:v>1.2629999999999999</c:v>
                </c:pt>
                <c:pt idx="254">
                  <c:v>1.2410000000000001</c:v>
                </c:pt>
                <c:pt idx="255">
                  <c:v>1.3</c:v>
                </c:pt>
                <c:pt idx="256">
                  <c:v>1.488</c:v>
                </c:pt>
                <c:pt idx="257">
                  <c:v>1.617</c:v>
                </c:pt>
                <c:pt idx="258">
                  <c:v>1.68</c:v>
                </c:pt>
                <c:pt idx="259">
                  <c:v>1.7290000000000001</c:v>
                </c:pt>
                <c:pt idx="260">
                  <c:v>1.7090000000000001</c:v>
                </c:pt>
                <c:pt idx="261">
                  <c:v>1.6910000000000001</c:v>
                </c:pt>
                <c:pt idx="262">
                  <c:v>1.6539999999999999</c:v>
                </c:pt>
                <c:pt idx="263">
                  <c:v>1.587</c:v>
                </c:pt>
                <c:pt idx="264">
                  <c:v>1.593</c:v>
                </c:pt>
                <c:pt idx="265">
                  <c:v>1.6639999999999999</c:v>
                </c:pt>
                <c:pt idx="266">
                  <c:v>1.6870000000000001</c:v>
                </c:pt>
                <c:pt idx="267">
                  <c:v>1.6339999999999999</c:v>
                </c:pt>
                <c:pt idx="268">
                  <c:v>1.796</c:v>
                </c:pt>
                <c:pt idx="269">
                  <c:v>1.956</c:v>
                </c:pt>
                <c:pt idx="270">
                  <c:v>2.1040000000000001</c:v>
                </c:pt>
                <c:pt idx="271">
                  <c:v>2.2229999999999999</c:v>
                </c:pt>
                <c:pt idx="272">
                  <c:v>2.4</c:v>
                </c:pt>
                <c:pt idx="273">
                  <c:v>2.6869999999999998</c:v>
                </c:pt>
                <c:pt idx="274">
                  <c:v>2.98</c:v>
                </c:pt>
                <c:pt idx="275">
                  <c:v>3.012</c:v>
                </c:pt>
                <c:pt idx="276">
                  <c:v>3.1360000000000001</c:v>
                </c:pt>
                <c:pt idx="277">
                  <c:v>3.2269999999999999</c:v>
                </c:pt>
                <c:pt idx="278">
                  <c:v>3.2370000000000001</c:v>
                </c:pt>
                <c:pt idx="279">
                  <c:v>3.1989999999999998</c:v>
                </c:pt>
                <c:pt idx="280">
                  <c:v>3.2240000000000002</c:v>
                </c:pt>
                <c:pt idx="281">
                  <c:v>3.1619999999999999</c:v>
                </c:pt>
                <c:pt idx="282">
                  <c:v>3.1880000000000002</c:v>
                </c:pt>
                <c:pt idx="283">
                  <c:v>2.5209999999999999</c:v>
                </c:pt>
                <c:pt idx="284">
                  <c:v>1.911</c:v>
                </c:pt>
                <c:pt idx="285">
                  <c:v>1.7410000000000001</c:v>
                </c:pt>
                <c:pt idx="286">
                  <c:v>2.2130000000000001</c:v>
                </c:pt>
                <c:pt idx="287">
                  <c:v>2.403</c:v>
                </c:pt>
                <c:pt idx="288">
                  <c:v>2.1800000000000002</c:v>
                </c:pt>
                <c:pt idx="289">
                  <c:v>2.1789999999999998</c:v>
                </c:pt>
                <c:pt idx="290">
                  <c:v>2.226</c:v>
                </c:pt>
                <c:pt idx="291">
                  <c:v>2.238</c:v>
                </c:pt>
                <c:pt idx="292">
                  <c:v>2.1890000000000001</c:v>
                </c:pt>
                <c:pt idx="293">
                  <c:v>1.9239999999999999</c:v>
                </c:pt>
                <c:pt idx="294">
                  <c:v>1.762</c:v>
                </c:pt>
                <c:pt idx="295">
                  <c:v>1.76</c:v>
                </c:pt>
                <c:pt idx="296">
                  <c:v>1.7629999999999999</c:v>
                </c:pt>
                <c:pt idx="297">
                  <c:v>1.764</c:v>
                </c:pt>
                <c:pt idx="298">
                  <c:v>1.8160000000000001</c:v>
                </c:pt>
                <c:pt idx="299">
                  <c:v>1.9</c:v>
                </c:pt>
                <c:pt idx="300">
                  <c:v>2.0680000000000001</c:v>
                </c:pt>
                <c:pt idx="301">
                  <c:v>2.1040000000000001</c:v>
                </c:pt>
                <c:pt idx="302">
                  <c:v>2.044</c:v>
                </c:pt>
                <c:pt idx="303">
                  <c:v>1.8360000000000001</c:v>
                </c:pt>
                <c:pt idx="304">
                  <c:v>2.1240000000000001</c:v>
                </c:pt>
                <c:pt idx="305">
                  <c:v>2.3330000000000002</c:v>
                </c:pt>
                <c:pt idx="306">
                  <c:v>2.5059999999999998</c:v>
                </c:pt>
                <c:pt idx="307">
                  <c:v>2.6339999999999999</c:v>
                </c:pt>
                <c:pt idx="308">
                  <c:v>2.58</c:v>
                </c:pt>
                <c:pt idx="309">
                  <c:v>2.4729999999999999</c:v>
                </c:pt>
                <c:pt idx="310">
                  <c:v>2.2810000000000001</c:v>
                </c:pt>
                <c:pt idx="311">
                  <c:v>2.0270000000000001</c:v>
                </c:pt>
                <c:pt idx="312">
                  <c:v>1.784</c:v>
                </c:pt>
                <c:pt idx="313">
                  <c:v>1.7230000000000001</c:v>
                </c:pt>
                <c:pt idx="314">
                  <c:v>1.6180000000000001</c:v>
                </c:pt>
                <c:pt idx="315">
                  <c:v>1.4350000000000001</c:v>
                </c:pt>
                <c:pt idx="316">
                  <c:v>1.413</c:v>
                </c:pt>
                <c:pt idx="317">
                  <c:v>1.361</c:v>
                </c:pt>
                <c:pt idx="318">
                  <c:v>1.329</c:v>
                </c:pt>
                <c:pt idx="319">
                  <c:v>1.3440000000000001</c:v>
                </c:pt>
                <c:pt idx="320">
                  <c:v>1.417</c:v>
                </c:pt>
                <c:pt idx="321">
                  <c:v>1.73</c:v>
                </c:pt>
                <c:pt idx="322">
                  <c:v>2</c:v>
                </c:pt>
                <c:pt idx="323">
                  <c:v>2.34</c:v>
                </c:pt>
                <c:pt idx="324">
                  <c:v>2.8079999999999998</c:v>
                </c:pt>
                <c:pt idx="325">
                  <c:v>3.085</c:v>
                </c:pt>
                <c:pt idx="326">
                  <c:v>3.2770000000000001</c:v>
                </c:pt>
                <c:pt idx="327">
                  <c:v>3.4580000000000002</c:v>
                </c:pt>
                <c:pt idx="328">
                  <c:v>3.2879999999999998</c:v>
                </c:pt>
                <c:pt idx="329">
                  <c:v>2.665</c:v>
                </c:pt>
                <c:pt idx="330">
                  <c:v>2.4060000000000001</c:v>
                </c:pt>
                <c:pt idx="331">
                  <c:v>1.83</c:v>
                </c:pt>
                <c:pt idx="332">
                  <c:v>1.5009999999999999</c:v>
                </c:pt>
                <c:pt idx="333">
                  <c:v>1.381</c:v>
                </c:pt>
                <c:pt idx="334">
                  <c:v>1.272</c:v>
                </c:pt>
                <c:pt idx="335">
                  <c:v>1.276</c:v>
                </c:pt>
              </c:numCache>
            </c:numRef>
          </c:val>
          <c:extLst>
            <c:ext xmlns:c16="http://schemas.microsoft.com/office/drawing/2014/chart" uri="{C3380CC4-5D6E-409C-BE32-E72D297353CC}">
              <c16:uniqueId val="{00000001-7553-449A-9707-6CD8789F1D4F}"/>
            </c:ext>
          </c:extLst>
        </c:ser>
        <c:ser>
          <c:idx val="2"/>
          <c:order val="2"/>
          <c:tx>
            <c:strRef>
              <c:f>Sheet1!$D$1</c:f>
              <c:strCache>
                <c:ptCount val="1"/>
                <c:pt idx="0">
                  <c:v>Series 3</c:v>
                </c:pt>
              </c:strCache>
            </c:strRef>
          </c:tx>
          <c:spPr>
            <a:solidFill>
              <a:schemeClr val="accent2"/>
            </a:solidFill>
            <a:ln>
              <a:solidFill>
                <a:schemeClr val="accent2"/>
              </a:solidFill>
            </a:ln>
            <a:effectLst/>
          </c:spPr>
          <c:cat>
            <c:numRef>
              <c:f>Sheet1!$A$2:$A$337</c:f>
              <c:numCache>
                <c:formatCode>0.00</c:formatCode>
                <c:ptCount val="336"/>
                <c:pt idx="0" formatCode="m/d/yyyy\ h:mm">
                  <c:v>43360</c:v>
                </c:pt>
                <c:pt idx="1">
                  <c:v>43360.020833333336</c:v>
                </c:pt>
                <c:pt idx="2" formatCode="m/d/yyyy\ h:mm">
                  <c:v>43360.041666666672</c:v>
                </c:pt>
                <c:pt idx="3" formatCode="m/d/yyyy\ h:mm">
                  <c:v>43360.062500000007</c:v>
                </c:pt>
                <c:pt idx="4" formatCode="m/d/yyyy\ h:mm">
                  <c:v>43360.083333333343</c:v>
                </c:pt>
                <c:pt idx="5" formatCode="m/d/yyyy\ h:mm">
                  <c:v>43360.104166666679</c:v>
                </c:pt>
                <c:pt idx="6" formatCode="m/d/yyyy\ h:mm">
                  <c:v>43360.125000000015</c:v>
                </c:pt>
                <c:pt idx="7" formatCode="m/d/yyyy\ h:mm">
                  <c:v>43360.14583333335</c:v>
                </c:pt>
                <c:pt idx="8" formatCode="m/d/yyyy\ h:mm">
                  <c:v>43360.166666666686</c:v>
                </c:pt>
                <c:pt idx="9" formatCode="m/d/yyyy\ h:mm">
                  <c:v>43360.187500000022</c:v>
                </c:pt>
                <c:pt idx="10" formatCode="m/d/yyyy\ h:mm">
                  <c:v>43360.208333333358</c:v>
                </c:pt>
                <c:pt idx="11" formatCode="m/d/yyyy\ h:mm">
                  <c:v>43360.229166666693</c:v>
                </c:pt>
                <c:pt idx="12" formatCode="m/d/yyyy\ h:mm">
                  <c:v>43360.250000000029</c:v>
                </c:pt>
                <c:pt idx="13" formatCode="m/d/yyyy\ h:mm">
                  <c:v>43360.270833333365</c:v>
                </c:pt>
                <c:pt idx="14" formatCode="m/d/yyyy\ h:mm">
                  <c:v>43360.291666666701</c:v>
                </c:pt>
                <c:pt idx="15" formatCode="m/d/yyyy\ h:mm">
                  <c:v>43360.312500000036</c:v>
                </c:pt>
                <c:pt idx="16" formatCode="m/d/yyyy\ h:mm">
                  <c:v>43360.333333333372</c:v>
                </c:pt>
                <c:pt idx="17" formatCode="m/d/yyyy\ h:mm">
                  <c:v>43360.354166666708</c:v>
                </c:pt>
                <c:pt idx="18" formatCode="m/d/yyyy\ h:mm">
                  <c:v>43360.375000000044</c:v>
                </c:pt>
                <c:pt idx="19" formatCode="m/d/yyyy\ h:mm">
                  <c:v>43360.395833333379</c:v>
                </c:pt>
                <c:pt idx="20" formatCode="m/d/yyyy\ h:mm">
                  <c:v>43360.416666666715</c:v>
                </c:pt>
                <c:pt idx="21" formatCode="m/d/yyyy\ h:mm">
                  <c:v>43360.437500000051</c:v>
                </c:pt>
                <c:pt idx="22" formatCode="m/d/yyyy\ h:mm">
                  <c:v>43360.458333333387</c:v>
                </c:pt>
                <c:pt idx="23" formatCode="m/d/yyyy\ h:mm">
                  <c:v>43360.479166666722</c:v>
                </c:pt>
                <c:pt idx="24" formatCode="m/d/yyyy\ h:mm">
                  <c:v>43360.500000000058</c:v>
                </c:pt>
                <c:pt idx="25" formatCode="m/d/yyyy\ h:mm">
                  <c:v>43360.520833333394</c:v>
                </c:pt>
                <c:pt idx="26" formatCode="m/d/yyyy\ h:mm">
                  <c:v>43360.54166666673</c:v>
                </c:pt>
                <c:pt idx="27" formatCode="m/d/yyyy\ h:mm">
                  <c:v>43360.562500000065</c:v>
                </c:pt>
                <c:pt idx="28" formatCode="m/d/yyyy\ h:mm">
                  <c:v>43360.583333333401</c:v>
                </c:pt>
                <c:pt idx="29" formatCode="m/d/yyyy\ h:mm">
                  <c:v>43360.604166666737</c:v>
                </c:pt>
                <c:pt idx="30" formatCode="m/d/yyyy\ h:mm">
                  <c:v>43360.625000000073</c:v>
                </c:pt>
                <c:pt idx="31" formatCode="m/d/yyyy\ h:mm">
                  <c:v>43360.645833333409</c:v>
                </c:pt>
                <c:pt idx="32" formatCode="m/d/yyyy\ h:mm">
                  <c:v>43360.666666666744</c:v>
                </c:pt>
                <c:pt idx="33" formatCode="m/d/yyyy\ h:mm">
                  <c:v>43360.68750000008</c:v>
                </c:pt>
                <c:pt idx="34" formatCode="m/d/yyyy\ h:mm">
                  <c:v>43360.708333333416</c:v>
                </c:pt>
                <c:pt idx="35" formatCode="m/d/yyyy\ h:mm">
                  <c:v>43360.729166666752</c:v>
                </c:pt>
                <c:pt idx="36" formatCode="m/d/yyyy\ h:mm">
                  <c:v>43360.750000000087</c:v>
                </c:pt>
                <c:pt idx="37" formatCode="m/d/yyyy\ h:mm">
                  <c:v>43360.770833333423</c:v>
                </c:pt>
                <c:pt idx="38" formatCode="m/d/yyyy\ h:mm">
                  <c:v>43360.791666666759</c:v>
                </c:pt>
                <c:pt idx="39" formatCode="m/d/yyyy\ h:mm">
                  <c:v>43360.812500000095</c:v>
                </c:pt>
                <c:pt idx="40" formatCode="m/d/yyyy\ h:mm">
                  <c:v>43360.83333333343</c:v>
                </c:pt>
                <c:pt idx="41" formatCode="m/d/yyyy\ h:mm">
                  <c:v>43360.854166666766</c:v>
                </c:pt>
                <c:pt idx="42" formatCode="m/d/yyyy\ h:mm">
                  <c:v>43360.875000000102</c:v>
                </c:pt>
                <c:pt idx="43" formatCode="m/d/yyyy\ h:mm">
                  <c:v>43360.895833333438</c:v>
                </c:pt>
                <c:pt idx="44" formatCode="m/d/yyyy\ h:mm">
                  <c:v>43360.916666666773</c:v>
                </c:pt>
                <c:pt idx="45" formatCode="m/d/yyyy\ h:mm">
                  <c:v>43360.937500000109</c:v>
                </c:pt>
                <c:pt idx="46" formatCode="m/d/yyyy\ h:mm">
                  <c:v>43360.958333333445</c:v>
                </c:pt>
                <c:pt idx="47" formatCode="m/d/yyyy\ h:mm">
                  <c:v>43360.979166666781</c:v>
                </c:pt>
                <c:pt idx="48" formatCode="m/d/yyyy\ h:mm">
                  <c:v>43361.000000000116</c:v>
                </c:pt>
                <c:pt idx="49" formatCode="m/d/yyyy\ h:mm">
                  <c:v>43361.020833333452</c:v>
                </c:pt>
                <c:pt idx="50" formatCode="m/d/yyyy\ h:mm">
                  <c:v>43361.041666666788</c:v>
                </c:pt>
                <c:pt idx="51" formatCode="m/d/yyyy\ h:mm">
                  <c:v>43361.062500000124</c:v>
                </c:pt>
                <c:pt idx="52" formatCode="m/d/yyyy\ h:mm">
                  <c:v>43361.083333333459</c:v>
                </c:pt>
                <c:pt idx="53" formatCode="m/d/yyyy\ h:mm">
                  <c:v>43361.104166666795</c:v>
                </c:pt>
                <c:pt idx="54" formatCode="m/d/yyyy\ h:mm">
                  <c:v>43361.125000000131</c:v>
                </c:pt>
                <c:pt idx="55" formatCode="m/d/yyyy\ h:mm">
                  <c:v>43361.145833333467</c:v>
                </c:pt>
                <c:pt idx="56" formatCode="m/d/yyyy\ h:mm">
                  <c:v>43361.166666666802</c:v>
                </c:pt>
                <c:pt idx="57" formatCode="m/d/yyyy\ h:mm">
                  <c:v>43361.187500000138</c:v>
                </c:pt>
                <c:pt idx="58" formatCode="m/d/yyyy\ h:mm">
                  <c:v>43361.208333333474</c:v>
                </c:pt>
                <c:pt idx="59" formatCode="m/d/yyyy\ h:mm">
                  <c:v>43361.22916666681</c:v>
                </c:pt>
                <c:pt idx="60" formatCode="m/d/yyyy\ h:mm">
                  <c:v>43361.250000000146</c:v>
                </c:pt>
                <c:pt idx="61" formatCode="m/d/yyyy\ h:mm">
                  <c:v>43361.270833333481</c:v>
                </c:pt>
                <c:pt idx="62" formatCode="m/d/yyyy\ h:mm">
                  <c:v>43361.291666666817</c:v>
                </c:pt>
                <c:pt idx="63" formatCode="m/d/yyyy\ h:mm">
                  <c:v>43361.312500000153</c:v>
                </c:pt>
                <c:pt idx="64" formatCode="m/d/yyyy\ h:mm">
                  <c:v>43361.333333333489</c:v>
                </c:pt>
                <c:pt idx="65" formatCode="m/d/yyyy\ h:mm">
                  <c:v>43361.354166666824</c:v>
                </c:pt>
                <c:pt idx="66" formatCode="m/d/yyyy\ h:mm">
                  <c:v>43361.37500000016</c:v>
                </c:pt>
                <c:pt idx="67" formatCode="m/d/yyyy\ h:mm">
                  <c:v>43361.395833333496</c:v>
                </c:pt>
                <c:pt idx="68" formatCode="m/d/yyyy\ h:mm">
                  <c:v>43361.416666666832</c:v>
                </c:pt>
                <c:pt idx="69" formatCode="m/d/yyyy\ h:mm">
                  <c:v>43361.437500000167</c:v>
                </c:pt>
                <c:pt idx="70" formatCode="m/d/yyyy\ h:mm">
                  <c:v>43361.458333333503</c:v>
                </c:pt>
                <c:pt idx="71" formatCode="m/d/yyyy\ h:mm">
                  <c:v>43361.479166666839</c:v>
                </c:pt>
                <c:pt idx="72" formatCode="m/d/yyyy\ h:mm">
                  <c:v>43361.500000000175</c:v>
                </c:pt>
                <c:pt idx="73" formatCode="m/d/yyyy\ h:mm">
                  <c:v>43361.52083333351</c:v>
                </c:pt>
                <c:pt idx="74" formatCode="m/d/yyyy\ h:mm">
                  <c:v>43361.541666666846</c:v>
                </c:pt>
                <c:pt idx="75" formatCode="m/d/yyyy\ h:mm">
                  <c:v>43361.562500000182</c:v>
                </c:pt>
                <c:pt idx="76" formatCode="m/d/yyyy\ h:mm">
                  <c:v>43361.583333333518</c:v>
                </c:pt>
                <c:pt idx="77" formatCode="m/d/yyyy\ h:mm">
                  <c:v>43361.604166666853</c:v>
                </c:pt>
                <c:pt idx="78" formatCode="m/d/yyyy\ h:mm">
                  <c:v>43361.625000000189</c:v>
                </c:pt>
                <c:pt idx="79" formatCode="m/d/yyyy\ h:mm">
                  <c:v>43361.645833333525</c:v>
                </c:pt>
                <c:pt idx="80" formatCode="m/d/yyyy\ h:mm">
                  <c:v>43361.666666666861</c:v>
                </c:pt>
                <c:pt idx="81" formatCode="m/d/yyyy\ h:mm">
                  <c:v>43361.687500000196</c:v>
                </c:pt>
                <c:pt idx="82" formatCode="m/d/yyyy\ h:mm">
                  <c:v>43361.708333333532</c:v>
                </c:pt>
                <c:pt idx="83" formatCode="m/d/yyyy\ h:mm">
                  <c:v>43361.729166666868</c:v>
                </c:pt>
                <c:pt idx="84" formatCode="m/d/yyyy\ h:mm">
                  <c:v>43361.750000000204</c:v>
                </c:pt>
                <c:pt idx="85" formatCode="m/d/yyyy\ h:mm">
                  <c:v>43361.770833333539</c:v>
                </c:pt>
                <c:pt idx="86" formatCode="m/d/yyyy\ h:mm">
                  <c:v>43361.791666666875</c:v>
                </c:pt>
                <c:pt idx="87" formatCode="m/d/yyyy\ h:mm">
                  <c:v>43361.812500000211</c:v>
                </c:pt>
                <c:pt idx="88" formatCode="m/d/yyyy\ h:mm">
                  <c:v>43361.833333333547</c:v>
                </c:pt>
                <c:pt idx="89" formatCode="m/d/yyyy\ h:mm">
                  <c:v>43361.854166666883</c:v>
                </c:pt>
                <c:pt idx="90" formatCode="m/d/yyyy\ h:mm">
                  <c:v>43361.875000000218</c:v>
                </c:pt>
                <c:pt idx="91" formatCode="m/d/yyyy\ h:mm">
                  <c:v>43361.895833333554</c:v>
                </c:pt>
                <c:pt idx="92" formatCode="m/d/yyyy\ h:mm">
                  <c:v>43361.91666666689</c:v>
                </c:pt>
                <c:pt idx="93" formatCode="m/d/yyyy\ h:mm">
                  <c:v>43361.937500000226</c:v>
                </c:pt>
                <c:pt idx="94" formatCode="m/d/yyyy\ h:mm">
                  <c:v>43361.958333333561</c:v>
                </c:pt>
                <c:pt idx="95" formatCode="m/d/yyyy\ h:mm">
                  <c:v>43361.979166666897</c:v>
                </c:pt>
                <c:pt idx="96" formatCode="m/d/yyyy\ h:mm">
                  <c:v>43362.000000000233</c:v>
                </c:pt>
                <c:pt idx="97" formatCode="m/d/yyyy\ h:mm">
                  <c:v>43362.020833333569</c:v>
                </c:pt>
                <c:pt idx="98" formatCode="m/d/yyyy\ h:mm">
                  <c:v>43362.041666666904</c:v>
                </c:pt>
                <c:pt idx="99" formatCode="m/d/yyyy\ h:mm">
                  <c:v>43362.06250000024</c:v>
                </c:pt>
                <c:pt idx="100" formatCode="m/d/yyyy\ h:mm">
                  <c:v>43362.083333333576</c:v>
                </c:pt>
                <c:pt idx="101" formatCode="m/d/yyyy\ h:mm">
                  <c:v>43362.104166666912</c:v>
                </c:pt>
                <c:pt idx="102" formatCode="m/d/yyyy\ h:mm">
                  <c:v>43362.125000000247</c:v>
                </c:pt>
                <c:pt idx="103" formatCode="m/d/yyyy\ h:mm">
                  <c:v>43362.145833333583</c:v>
                </c:pt>
                <c:pt idx="104" formatCode="m/d/yyyy\ h:mm">
                  <c:v>43362.166666666919</c:v>
                </c:pt>
                <c:pt idx="105" formatCode="m/d/yyyy\ h:mm">
                  <c:v>43362.187500000255</c:v>
                </c:pt>
                <c:pt idx="106" formatCode="m/d/yyyy\ h:mm">
                  <c:v>43362.20833333359</c:v>
                </c:pt>
                <c:pt idx="107" formatCode="m/d/yyyy\ h:mm">
                  <c:v>43362.229166666926</c:v>
                </c:pt>
                <c:pt idx="108" formatCode="m/d/yyyy\ h:mm">
                  <c:v>43362.250000000262</c:v>
                </c:pt>
                <c:pt idx="109" formatCode="m/d/yyyy\ h:mm">
                  <c:v>43362.270833333598</c:v>
                </c:pt>
                <c:pt idx="110" formatCode="m/d/yyyy\ h:mm">
                  <c:v>43362.291666666933</c:v>
                </c:pt>
                <c:pt idx="111" formatCode="m/d/yyyy\ h:mm">
                  <c:v>43362.312500000269</c:v>
                </c:pt>
                <c:pt idx="112" formatCode="m/d/yyyy\ h:mm">
                  <c:v>43362.333333333605</c:v>
                </c:pt>
                <c:pt idx="113" formatCode="m/d/yyyy\ h:mm">
                  <c:v>43362.354166666941</c:v>
                </c:pt>
                <c:pt idx="114" formatCode="m/d/yyyy\ h:mm">
                  <c:v>43362.375000000276</c:v>
                </c:pt>
                <c:pt idx="115" formatCode="m/d/yyyy\ h:mm">
                  <c:v>43362.395833333612</c:v>
                </c:pt>
                <c:pt idx="116" formatCode="m/d/yyyy\ h:mm">
                  <c:v>43362.416666666948</c:v>
                </c:pt>
                <c:pt idx="117" formatCode="m/d/yyyy\ h:mm">
                  <c:v>43362.437500000284</c:v>
                </c:pt>
                <c:pt idx="118" formatCode="m/d/yyyy\ h:mm">
                  <c:v>43362.45833333362</c:v>
                </c:pt>
                <c:pt idx="119" formatCode="m/d/yyyy\ h:mm">
                  <c:v>43362.479166666955</c:v>
                </c:pt>
                <c:pt idx="120" formatCode="m/d/yyyy\ h:mm">
                  <c:v>43362.500000000291</c:v>
                </c:pt>
                <c:pt idx="121" formatCode="m/d/yyyy\ h:mm">
                  <c:v>43362.520833333627</c:v>
                </c:pt>
                <c:pt idx="122" formatCode="m/d/yyyy\ h:mm">
                  <c:v>43362.541666666963</c:v>
                </c:pt>
                <c:pt idx="123" formatCode="m/d/yyyy\ h:mm">
                  <c:v>43362.562500000298</c:v>
                </c:pt>
                <c:pt idx="124" formatCode="m/d/yyyy\ h:mm">
                  <c:v>43362.583333333634</c:v>
                </c:pt>
                <c:pt idx="125" formatCode="m/d/yyyy\ h:mm">
                  <c:v>43362.60416666697</c:v>
                </c:pt>
                <c:pt idx="126" formatCode="m/d/yyyy\ h:mm">
                  <c:v>43362.625000000306</c:v>
                </c:pt>
                <c:pt idx="127" formatCode="m/d/yyyy\ h:mm">
                  <c:v>43362.645833333641</c:v>
                </c:pt>
                <c:pt idx="128" formatCode="m/d/yyyy\ h:mm">
                  <c:v>43362.666666666977</c:v>
                </c:pt>
                <c:pt idx="129" formatCode="m/d/yyyy\ h:mm">
                  <c:v>43362.687500000313</c:v>
                </c:pt>
                <c:pt idx="130" formatCode="m/d/yyyy\ h:mm">
                  <c:v>43362.708333333649</c:v>
                </c:pt>
                <c:pt idx="131" formatCode="m/d/yyyy\ h:mm">
                  <c:v>43362.729166666984</c:v>
                </c:pt>
                <c:pt idx="132" formatCode="m/d/yyyy\ h:mm">
                  <c:v>43362.75000000032</c:v>
                </c:pt>
                <c:pt idx="133" formatCode="m/d/yyyy\ h:mm">
                  <c:v>43362.770833333656</c:v>
                </c:pt>
                <c:pt idx="134" formatCode="m/d/yyyy\ h:mm">
                  <c:v>43362.791666666992</c:v>
                </c:pt>
                <c:pt idx="135" formatCode="m/d/yyyy\ h:mm">
                  <c:v>43362.812500000327</c:v>
                </c:pt>
                <c:pt idx="136" formatCode="m/d/yyyy\ h:mm">
                  <c:v>43362.833333333663</c:v>
                </c:pt>
                <c:pt idx="137" formatCode="m/d/yyyy\ h:mm">
                  <c:v>43362.854166666999</c:v>
                </c:pt>
                <c:pt idx="138" formatCode="m/d/yyyy\ h:mm">
                  <c:v>43362.875000000335</c:v>
                </c:pt>
                <c:pt idx="139" formatCode="m/d/yyyy\ h:mm">
                  <c:v>43362.89583333367</c:v>
                </c:pt>
                <c:pt idx="140" formatCode="m/d/yyyy\ h:mm">
                  <c:v>43362.916666667006</c:v>
                </c:pt>
                <c:pt idx="141" formatCode="m/d/yyyy\ h:mm">
                  <c:v>43362.937500000342</c:v>
                </c:pt>
                <c:pt idx="142" formatCode="m/d/yyyy\ h:mm">
                  <c:v>43362.958333333678</c:v>
                </c:pt>
                <c:pt idx="143" formatCode="m/d/yyyy\ h:mm">
                  <c:v>43362.979166667013</c:v>
                </c:pt>
                <c:pt idx="144" formatCode="m/d/yyyy\ h:mm">
                  <c:v>43363.000000000349</c:v>
                </c:pt>
                <c:pt idx="145" formatCode="m/d/yyyy\ h:mm">
                  <c:v>43363.020833333685</c:v>
                </c:pt>
                <c:pt idx="146" formatCode="m/d/yyyy\ h:mm">
                  <c:v>43363.041666667021</c:v>
                </c:pt>
                <c:pt idx="147" formatCode="m/d/yyyy\ h:mm">
                  <c:v>43363.062500000357</c:v>
                </c:pt>
                <c:pt idx="148" formatCode="m/d/yyyy\ h:mm">
                  <c:v>43363.083333333692</c:v>
                </c:pt>
                <c:pt idx="149" formatCode="m/d/yyyy\ h:mm">
                  <c:v>43363.104166667028</c:v>
                </c:pt>
                <c:pt idx="150" formatCode="m/d/yyyy\ h:mm">
                  <c:v>43363.125000000364</c:v>
                </c:pt>
                <c:pt idx="151" formatCode="m/d/yyyy\ h:mm">
                  <c:v>43363.1458333337</c:v>
                </c:pt>
                <c:pt idx="152" formatCode="m/d/yyyy\ h:mm">
                  <c:v>43363.166666667035</c:v>
                </c:pt>
                <c:pt idx="153" formatCode="m/d/yyyy\ h:mm">
                  <c:v>43363.187500000371</c:v>
                </c:pt>
                <c:pt idx="154" formatCode="m/d/yyyy\ h:mm">
                  <c:v>43363.208333333707</c:v>
                </c:pt>
                <c:pt idx="155" formatCode="m/d/yyyy\ h:mm">
                  <c:v>43363.229166667043</c:v>
                </c:pt>
                <c:pt idx="156" formatCode="m/d/yyyy\ h:mm">
                  <c:v>43363.250000000378</c:v>
                </c:pt>
                <c:pt idx="157" formatCode="m/d/yyyy\ h:mm">
                  <c:v>43363.270833333714</c:v>
                </c:pt>
                <c:pt idx="158" formatCode="m/d/yyyy\ h:mm">
                  <c:v>43363.29166666705</c:v>
                </c:pt>
                <c:pt idx="159" formatCode="m/d/yyyy\ h:mm">
                  <c:v>43363.312500000386</c:v>
                </c:pt>
                <c:pt idx="160" formatCode="m/d/yyyy\ h:mm">
                  <c:v>43363.333333333721</c:v>
                </c:pt>
                <c:pt idx="161" formatCode="m/d/yyyy\ h:mm">
                  <c:v>43363.354166667057</c:v>
                </c:pt>
                <c:pt idx="162" formatCode="m/d/yyyy\ h:mm">
                  <c:v>43363.375000000393</c:v>
                </c:pt>
                <c:pt idx="163" formatCode="m/d/yyyy\ h:mm">
                  <c:v>43363.395833333729</c:v>
                </c:pt>
                <c:pt idx="164" formatCode="m/d/yyyy\ h:mm">
                  <c:v>43363.416666667064</c:v>
                </c:pt>
                <c:pt idx="165" formatCode="m/d/yyyy\ h:mm">
                  <c:v>43363.4375000004</c:v>
                </c:pt>
                <c:pt idx="166" formatCode="m/d/yyyy\ h:mm">
                  <c:v>43363.458333333736</c:v>
                </c:pt>
                <c:pt idx="167" formatCode="m/d/yyyy\ h:mm">
                  <c:v>43363.479166667072</c:v>
                </c:pt>
                <c:pt idx="168" formatCode="m/d/yyyy\ h:mm">
                  <c:v>43363.500000000407</c:v>
                </c:pt>
                <c:pt idx="169" formatCode="m/d/yyyy\ h:mm">
                  <c:v>43363.520833333743</c:v>
                </c:pt>
                <c:pt idx="170" formatCode="m/d/yyyy\ h:mm">
                  <c:v>43363.541666667079</c:v>
                </c:pt>
                <c:pt idx="171" formatCode="m/d/yyyy\ h:mm">
                  <c:v>43363.562500000415</c:v>
                </c:pt>
                <c:pt idx="172" formatCode="m/d/yyyy\ h:mm">
                  <c:v>43363.58333333375</c:v>
                </c:pt>
                <c:pt idx="173" formatCode="m/d/yyyy\ h:mm">
                  <c:v>43363.604166667086</c:v>
                </c:pt>
                <c:pt idx="174" formatCode="m/d/yyyy\ h:mm">
                  <c:v>43363.625000000422</c:v>
                </c:pt>
                <c:pt idx="175" formatCode="m/d/yyyy\ h:mm">
                  <c:v>43363.645833333758</c:v>
                </c:pt>
                <c:pt idx="176" formatCode="m/d/yyyy\ h:mm">
                  <c:v>43363.666666667094</c:v>
                </c:pt>
                <c:pt idx="177" formatCode="m/d/yyyy\ h:mm">
                  <c:v>43363.687500000429</c:v>
                </c:pt>
                <c:pt idx="178" formatCode="m/d/yyyy\ h:mm">
                  <c:v>43363.708333333765</c:v>
                </c:pt>
                <c:pt idx="179" formatCode="m/d/yyyy\ h:mm">
                  <c:v>43363.729166667101</c:v>
                </c:pt>
                <c:pt idx="180" formatCode="m/d/yyyy\ h:mm">
                  <c:v>43363.750000000437</c:v>
                </c:pt>
                <c:pt idx="181" formatCode="m/d/yyyy\ h:mm">
                  <c:v>43363.770833333772</c:v>
                </c:pt>
                <c:pt idx="182" formatCode="m/d/yyyy\ h:mm">
                  <c:v>43363.791666667108</c:v>
                </c:pt>
                <c:pt idx="183" formatCode="m/d/yyyy\ h:mm">
                  <c:v>43363.812500000444</c:v>
                </c:pt>
                <c:pt idx="184" formatCode="m/d/yyyy\ h:mm">
                  <c:v>43363.83333333378</c:v>
                </c:pt>
                <c:pt idx="185" formatCode="m/d/yyyy\ h:mm">
                  <c:v>43363.854166667115</c:v>
                </c:pt>
                <c:pt idx="186" formatCode="m/d/yyyy\ h:mm">
                  <c:v>43363.875000000451</c:v>
                </c:pt>
                <c:pt idx="187" formatCode="m/d/yyyy\ h:mm">
                  <c:v>43363.895833333787</c:v>
                </c:pt>
                <c:pt idx="188" formatCode="m/d/yyyy\ h:mm">
                  <c:v>43363.916666667123</c:v>
                </c:pt>
                <c:pt idx="189" formatCode="m/d/yyyy\ h:mm">
                  <c:v>43363.937500000458</c:v>
                </c:pt>
                <c:pt idx="190" formatCode="m/d/yyyy\ h:mm">
                  <c:v>43363.958333333794</c:v>
                </c:pt>
                <c:pt idx="191" formatCode="m/d/yyyy\ h:mm">
                  <c:v>43363.97916666713</c:v>
                </c:pt>
                <c:pt idx="192" formatCode="m/d/yyyy\ h:mm">
                  <c:v>43364.000000000466</c:v>
                </c:pt>
                <c:pt idx="193" formatCode="m/d/yyyy\ h:mm">
                  <c:v>43364.020833333801</c:v>
                </c:pt>
                <c:pt idx="194" formatCode="m/d/yyyy\ h:mm">
                  <c:v>43364.041666667137</c:v>
                </c:pt>
                <c:pt idx="195" formatCode="m/d/yyyy\ h:mm">
                  <c:v>43364.062500000473</c:v>
                </c:pt>
                <c:pt idx="196" formatCode="m/d/yyyy\ h:mm">
                  <c:v>43364.083333333809</c:v>
                </c:pt>
                <c:pt idx="197" formatCode="m/d/yyyy\ h:mm">
                  <c:v>43364.104166667144</c:v>
                </c:pt>
                <c:pt idx="198" formatCode="m/d/yyyy\ h:mm">
                  <c:v>43364.12500000048</c:v>
                </c:pt>
                <c:pt idx="199" formatCode="m/d/yyyy\ h:mm">
                  <c:v>43364.145833333816</c:v>
                </c:pt>
                <c:pt idx="200" formatCode="m/d/yyyy\ h:mm">
                  <c:v>43364.166666667152</c:v>
                </c:pt>
                <c:pt idx="201" formatCode="m/d/yyyy\ h:mm">
                  <c:v>43364.187500000487</c:v>
                </c:pt>
                <c:pt idx="202" formatCode="m/d/yyyy\ h:mm">
                  <c:v>43364.208333333823</c:v>
                </c:pt>
                <c:pt idx="203" formatCode="m/d/yyyy\ h:mm">
                  <c:v>43364.229166667159</c:v>
                </c:pt>
                <c:pt idx="204" formatCode="m/d/yyyy\ h:mm">
                  <c:v>43364.250000000495</c:v>
                </c:pt>
                <c:pt idx="205" formatCode="m/d/yyyy\ h:mm">
                  <c:v>43364.270833333831</c:v>
                </c:pt>
                <c:pt idx="206" formatCode="m/d/yyyy\ h:mm">
                  <c:v>43364.291666667166</c:v>
                </c:pt>
                <c:pt idx="207" formatCode="m/d/yyyy\ h:mm">
                  <c:v>43364.312500000502</c:v>
                </c:pt>
                <c:pt idx="208" formatCode="m/d/yyyy\ h:mm">
                  <c:v>43364.333333333838</c:v>
                </c:pt>
                <c:pt idx="209" formatCode="m/d/yyyy\ h:mm">
                  <c:v>43364.354166667174</c:v>
                </c:pt>
                <c:pt idx="210" formatCode="m/d/yyyy\ h:mm">
                  <c:v>43364.375000000509</c:v>
                </c:pt>
                <c:pt idx="211" formatCode="m/d/yyyy\ h:mm">
                  <c:v>43364.395833333845</c:v>
                </c:pt>
                <c:pt idx="212" formatCode="m/d/yyyy\ h:mm">
                  <c:v>43364.416666667181</c:v>
                </c:pt>
                <c:pt idx="213" formatCode="m/d/yyyy\ h:mm">
                  <c:v>43364.437500000517</c:v>
                </c:pt>
                <c:pt idx="214" formatCode="m/d/yyyy\ h:mm">
                  <c:v>43364.458333333852</c:v>
                </c:pt>
                <c:pt idx="215" formatCode="m/d/yyyy\ h:mm">
                  <c:v>43364.479166667188</c:v>
                </c:pt>
                <c:pt idx="216" formatCode="m/d/yyyy\ h:mm">
                  <c:v>43364.500000000524</c:v>
                </c:pt>
                <c:pt idx="217" formatCode="m/d/yyyy\ h:mm">
                  <c:v>43364.52083333386</c:v>
                </c:pt>
                <c:pt idx="218" formatCode="m/d/yyyy\ h:mm">
                  <c:v>43364.541666667195</c:v>
                </c:pt>
                <c:pt idx="219" formatCode="m/d/yyyy\ h:mm">
                  <c:v>43364.562500000531</c:v>
                </c:pt>
                <c:pt idx="220" formatCode="m/d/yyyy\ h:mm">
                  <c:v>43364.583333333867</c:v>
                </c:pt>
                <c:pt idx="221" formatCode="m/d/yyyy\ h:mm">
                  <c:v>43364.604166667203</c:v>
                </c:pt>
                <c:pt idx="222" formatCode="m/d/yyyy\ h:mm">
                  <c:v>43364.625000000538</c:v>
                </c:pt>
                <c:pt idx="223" formatCode="m/d/yyyy\ h:mm">
                  <c:v>43364.645833333874</c:v>
                </c:pt>
                <c:pt idx="224" formatCode="m/d/yyyy\ h:mm">
                  <c:v>43364.66666666721</c:v>
                </c:pt>
                <c:pt idx="225" formatCode="m/d/yyyy\ h:mm">
                  <c:v>43364.687500000546</c:v>
                </c:pt>
                <c:pt idx="226" formatCode="m/d/yyyy\ h:mm">
                  <c:v>43364.708333333881</c:v>
                </c:pt>
                <c:pt idx="227" formatCode="m/d/yyyy\ h:mm">
                  <c:v>43364.729166667217</c:v>
                </c:pt>
                <c:pt idx="228" formatCode="m/d/yyyy\ h:mm">
                  <c:v>43364.750000000553</c:v>
                </c:pt>
                <c:pt idx="229" formatCode="m/d/yyyy\ h:mm">
                  <c:v>43364.770833333889</c:v>
                </c:pt>
                <c:pt idx="230" formatCode="m/d/yyyy\ h:mm">
                  <c:v>43364.791666667224</c:v>
                </c:pt>
                <c:pt idx="231" formatCode="m/d/yyyy\ h:mm">
                  <c:v>43364.81250000056</c:v>
                </c:pt>
                <c:pt idx="232" formatCode="m/d/yyyy\ h:mm">
                  <c:v>43364.833333333896</c:v>
                </c:pt>
                <c:pt idx="233" formatCode="m/d/yyyy\ h:mm">
                  <c:v>43364.854166667232</c:v>
                </c:pt>
                <c:pt idx="234" formatCode="m/d/yyyy\ h:mm">
                  <c:v>43364.875000000568</c:v>
                </c:pt>
                <c:pt idx="235" formatCode="m/d/yyyy\ h:mm">
                  <c:v>43364.895833333903</c:v>
                </c:pt>
                <c:pt idx="236" formatCode="m/d/yyyy\ h:mm">
                  <c:v>43364.916666667239</c:v>
                </c:pt>
                <c:pt idx="237" formatCode="m/d/yyyy\ h:mm">
                  <c:v>43364.937500000575</c:v>
                </c:pt>
                <c:pt idx="238" formatCode="m/d/yyyy\ h:mm">
                  <c:v>43364.958333333911</c:v>
                </c:pt>
                <c:pt idx="239" formatCode="m/d/yyyy\ h:mm">
                  <c:v>43364.979166667246</c:v>
                </c:pt>
                <c:pt idx="240" formatCode="m/d/yyyy\ h:mm">
                  <c:v>43365.000000000582</c:v>
                </c:pt>
                <c:pt idx="241" formatCode="m/d/yyyy\ h:mm">
                  <c:v>43365.020833333918</c:v>
                </c:pt>
                <c:pt idx="242" formatCode="m/d/yyyy\ h:mm">
                  <c:v>43365.041666667254</c:v>
                </c:pt>
                <c:pt idx="243" formatCode="m/d/yyyy\ h:mm">
                  <c:v>43365.062500000589</c:v>
                </c:pt>
                <c:pt idx="244" formatCode="m/d/yyyy\ h:mm">
                  <c:v>43365.083333333925</c:v>
                </c:pt>
                <c:pt idx="245" formatCode="m/d/yyyy\ h:mm">
                  <c:v>43365.104166667261</c:v>
                </c:pt>
                <c:pt idx="246" formatCode="m/d/yyyy\ h:mm">
                  <c:v>43365.125000000597</c:v>
                </c:pt>
                <c:pt idx="247" formatCode="m/d/yyyy\ h:mm">
                  <c:v>43365.145833333932</c:v>
                </c:pt>
                <c:pt idx="248" formatCode="m/d/yyyy\ h:mm">
                  <c:v>43365.166666667268</c:v>
                </c:pt>
                <c:pt idx="249" formatCode="m/d/yyyy\ h:mm">
                  <c:v>43365.187500000604</c:v>
                </c:pt>
                <c:pt idx="250" formatCode="m/d/yyyy\ h:mm">
                  <c:v>43365.20833333394</c:v>
                </c:pt>
                <c:pt idx="251" formatCode="m/d/yyyy\ h:mm">
                  <c:v>43365.229166667275</c:v>
                </c:pt>
                <c:pt idx="252" formatCode="m/d/yyyy\ h:mm">
                  <c:v>43365.250000000611</c:v>
                </c:pt>
                <c:pt idx="253" formatCode="m/d/yyyy\ h:mm">
                  <c:v>43365.270833333947</c:v>
                </c:pt>
                <c:pt idx="254" formatCode="m/d/yyyy\ h:mm">
                  <c:v>43365.291666667283</c:v>
                </c:pt>
                <c:pt idx="255" formatCode="m/d/yyyy\ h:mm">
                  <c:v>43365.312500000618</c:v>
                </c:pt>
                <c:pt idx="256" formatCode="m/d/yyyy\ h:mm">
                  <c:v>43365.333333333954</c:v>
                </c:pt>
                <c:pt idx="257" formatCode="m/d/yyyy\ h:mm">
                  <c:v>43365.35416666729</c:v>
                </c:pt>
                <c:pt idx="258" formatCode="m/d/yyyy\ h:mm">
                  <c:v>43365.375000000626</c:v>
                </c:pt>
                <c:pt idx="259" formatCode="m/d/yyyy\ h:mm">
                  <c:v>43365.395833333961</c:v>
                </c:pt>
                <c:pt idx="260" formatCode="m/d/yyyy\ h:mm">
                  <c:v>43365.416666667297</c:v>
                </c:pt>
                <c:pt idx="261" formatCode="m/d/yyyy\ h:mm">
                  <c:v>43365.437500000633</c:v>
                </c:pt>
                <c:pt idx="262" formatCode="m/d/yyyy\ h:mm">
                  <c:v>43365.458333333969</c:v>
                </c:pt>
                <c:pt idx="263" formatCode="m/d/yyyy\ h:mm">
                  <c:v>43365.479166667305</c:v>
                </c:pt>
                <c:pt idx="264" formatCode="m/d/yyyy\ h:mm">
                  <c:v>43365.50000000064</c:v>
                </c:pt>
                <c:pt idx="265" formatCode="m/d/yyyy\ h:mm">
                  <c:v>43365.520833333976</c:v>
                </c:pt>
                <c:pt idx="266" formatCode="m/d/yyyy\ h:mm">
                  <c:v>43365.541666667312</c:v>
                </c:pt>
                <c:pt idx="267" formatCode="m/d/yyyy\ h:mm">
                  <c:v>43365.562500000648</c:v>
                </c:pt>
                <c:pt idx="268" formatCode="m/d/yyyy\ h:mm">
                  <c:v>43365.583333333983</c:v>
                </c:pt>
                <c:pt idx="269" formatCode="m/d/yyyy\ h:mm">
                  <c:v>43365.604166667319</c:v>
                </c:pt>
                <c:pt idx="270" formatCode="m/d/yyyy\ h:mm">
                  <c:v>43365.625000000655</c:v>
                </c:pt>
                <c:pt idx="271" formatCode="m/d/yyyy\ h:mm">
                  <c:v>43365.645833333991</c:v>
                </c:pt>
                <c:pt idx="272" formatCode="m/d/yyyy\ h:mm">
                  <c:v>43365.666666667326</c:v>
                </c:pt>
                <c:pt idx="273" formatCode="m/d/yyyy\ h:mm">
                  <c:v>43365.687500000662</c:v>
                </c:pt>
                <c:pt idx="274" formatCode="m/d/yyyy\ h:mm">
                  <c:v>43365.708333333998</c:v>
                </c:pt>
                <c:pt idx="275" formatCode="m/d/yyyy\ h:mm">
                  <c:v>43365.729166667334</c:v>
                </c:pt>
                <c:pt idx="276" formatCode="m/d/yyyy\ h:mm">
                  <c:v>43365.750000000669</c:v>
                </c:pt>
                <c:pt idx="277" formatCode="m/d/yyyy\ h:mm">
                  <c:v>43365.770833334005</c:v>
                </c:pt>
                <c:pt idx="278" formatCode="m/d/yyyy\ h:mm">
                  <c:v>43365.791666667341</c:v>
                </c:pt>
                <c:pt idx="279" formatCode="m/d/yyyy\ h:mm">
                  <c:v>43365.812500000677</c:v>
                </c:pt>
                <c:pt idx="280" formatCode="m/d/yyyy\ h:mm">
                  <c:v>43365.833333334012</c:v>
                </c:pt>
                <c:pt idx="281" formatCode="m/d/yyyy\ h:mm">
                  <c:v>43365.854166667348</c:v>
                </c:pt>
                <c:pt idx="282" formatCode="m/d/yyyy\ h:mm">
                  <c:v>43365.875000000684</c:v>
                </c:pt>
                <c:pt idx="283" formatCode="m/d/yyyy\ h:mm">
                  <c:v>43365.89583333402</c:v>
                </c:pt>
                <c:pt idx="284" formatCode="m/d/yyyy\ h:mm">
                  <c:v>43365.916666667355</c:v>
                </c:pt>
                <c:pt idx="285" formatCode="m/d/yyyy\ h:mm">
                  <c:v>43365.937500000691</c:v>
                </c:pt>
                <c:pt idx="286" formatCode="m/d/yyyy\ h:mm">
                  <c:v>43365.958333334027</c:v>
                </c:pt>
                <c:pt idx="287" formatCode="m/d/yyyy\ h:mm">
                  <c:v>43365.979166667363</c:v>
                </c:pt>
                <c:pt idx="288" formatCode="m/d/yyyy\ h:mm">
                  <c:v>43366.000000000698</c:v>
                </c:pt>
                <c:pt idx="289" formatCode="m/d/yyyy\ h:mm">
                  <c:v>43366.020833334034</c:v>
                </c:pt>
                <c:pt idx="290" formatCode="m/d/yyyy\ h:mm">
                  <c:v>43366.04166666737</c:v>
                </c:pt>
                <c:pt idx="291" formatCode="m/d/yyyy\ h:mm">
                  <c:v>43366.062500000706</c:v>
                </c:pt>
                <c:pt idx="292" formatCode="m/d/yyyy\ h:mm">
                  <c:v>43366.083333334042</c:v>
                </c:pt>
                <c:pt idx="293" formatCode="m/d/yyyy\ h:mm">
                  <c:v>43366.104166667377</c:v>
                </c:pt>
                <c:pt idx="294" formatCode="m/d/yyyy\ h:mm">
                  <c:v>43366.125000000713</c:v>
                </c:pt>
                <c:pt idx="295" formatCode="m/d/yyyy\ h:mm">
                  <c:v>43366.145833334049</c:v>
                </c:pt>
                <c:pt idx="296" formatCode="m/d/yyyy\ h:mm">
                  <c:v>43366.166666667385</c:v>
                </c:pt>
                <c:pt idx="297" formatCode="m/d/yyyy\ h:mm">
                  <c:v>43366.18750000072</c:v>
                </c:pt>
                <c:pt idx="298" formatCode="m/d/yyyy\ h:mm">
                  <c:v>43366.208333334056</c:v>
                </c:pt>
                <c:pt idx="299" formatCode="m/d/yyyy\ h:mm">
                  <c:v>43366.229166667392</c:v>
                </c:pt>
                <c:pt idx="300" formatCode="m/d/yyyy\ h:mm">
                  <c:v>43366.250000000728</c:v>
                </c:pt>
                <c:pt idx="301" formatCode="m/d/yyyy\ h:mm">
                  <c:v>43366.270833334063</c:v>
                </c:pt>
                <c:pt idx="302" formatCode="m/d/yyyy\ h:mm">
                  <c:v>43366.291666667399</c:v>
                </c:pt>
                <c:pt idx="303" formatCode="m/d/yyyy\ h:mm">
                  <c:v>43366.312500000735</c:v>
                </c:pt>
                <c:pt idx="304" formatCode="m/d/yyyy\ h:mm">
                  <c:v>43366.333333334071</c:v>
                </c:pt>
                <c:pt idx="305" formatCode="m/d/yyyy\ h:mm">
                  <c:v>43366.354166667406</c:v>
                </c:pt>
                <c:pt idx="306" formatCode="m/d/yyyy\ h:mm">
                  <c:v>43366.375000000742</c:v>
                </c:pt>
                <c:pt idx="307" formatCode="m/d/yyyy\ h:mm">
                  <c:v>43366.395833334078</c:v>
                </c:pt>
                <c:pt idx="308" formatCode="m/d/yyyy\ h:mm">
                  <c:v>43366.416666667414</c:v>
                </c:pt>
                <c:pt idx="309" formatCode="m/d/yyyy\ h:mm">
                  <c:v>43366.437500000749</c:v>
                </c:pt>
                <c:pt idx="310" formatCode="m/d/yyyy\ h:mm">
                  <c:v>43366.458333334085</c:v>
                </c:pt>
                <c:pt idx="311" formatCode="m/d/yyyy\ h:mm">
                  <c:v>43366.479166667421</c:v>
                </c:pt>
                <c:pt idx="312" formatCode="m/d/yyyy\ h:mm">
                  <c:v>43366.500000000757</c:v>
                </c:pt>
                <c:pt idx="313" formatCode="m/d/yyyy\ h:mm">
                  <c:v>43366.520833334092</c:v>
                </c:pt>
                <c:pt idx="314" formatCode="m/d/yyyy\ h:mm">
                  <c:v>43366.541666667428</c:v>
                </c:pt>
                <c:pt idx="315" formatCode="m/d/yyyy\ h:mm">
                  <c:v>43366.562500000764</c:v>
                </c:pt>
                <c:pt idx="316" formatCode="m/d/yyyy\ h:mm">
                  <c:v>43366.5833333341</c:v>
                </c:pt>
                <c:pt idx="317" formatCode="m/d/yyyy\ h:mm">
                  <c:v>43366.604166667435</c:v>
                </c:pt>
                <c:pt idx="318" formatCode="m/d/yyyy\ h:mm">
                  <c:v>43366.625000000771</c:v>
                </c:pt>
                <c:pt idx="319" formatCode="m/d/yyyy\ h:mm">
                  <c:v>43366.645833334107</c:v>
                </c:pt>
                <c:pt idx="320" formatCode="m/d/yyyy\ h:mm">
                  <c:v>43366.666666667443</c:v>
                </c:pt>
                <c:pt idx="321" formatCode="m/d/yyyy\ h:mm">
                  <c:v>43366.687500000779</c:v>
                </c:pt>
                <c:pt idx="322" formatCode="m/d/yyyy\ h:mm">
                  <c:v>43366.708333334114</c:v>
                </c:pt>
                <c:pt idx="323" formatCode="m/d/yyyy\ h:mm">
                  <c:v>43366.72916666745</c:v>
                </c:pt>
                <c:pt idx="324" formatCode="m/d/yyyy\ h:mm">
                  <c:v>43366.750000000786</c:v>
                </c:pt>
                <c:pt idx="325" formatCode="m/d/yyyy\ h:mm">
                  <c:v>43366.770833334122</c:v>
                </c:pt>
                <c:pt idx="326" formatCode="m/d/yyyy\ h:mm">
                  <c:v>43366.791666667457</c:v>
                </c:pt>
                <c:pt idx="327" formatCode="m/d/yyyy\ h:mm">
                  <c:v>43366.812500000793</c:v>
                </c:pt>
                <c:pt idx="328" formatCode="m/d/yyyy\ h:mm">
                  <c:v>43366.833333334129</c:v>
                </c:pt>
                <c:pt idx="329" formatCode="m/d/yyyy\ h:mm">
                  <c:v>43366.854166667465</c:v>
                </c:pt>
                <c:pt idx="330" formatCode="m/d/yyyy\ h:mm">
                  <c:v>43366.8750000008</c:v>
                </c:pt>
                <c:pt idx="331" formatCode="m/d/yyyy\ h:mm">
                  <c:v>43366.895833334136</c:v>
                </c:pt>
                <c:pt idx="332" formatCode="m/d/yyyy\ h:mm">
                  <c:v>43366.916666667472</c:v>
                </c:pt>
                <c:pt idx="333" formatCode="m/d/yyyy\ h:mm">
                  <c:v>43366.937500000808</c:v>
                </c:pt>
                <c:pt idx="334" formatCode="m/d/yyyy\ h:mm">
                  <c:v>43366.958333334143</c:v>
                </c:pt>
                <c:pt idx="335" formatCode="m/d/yyyy\ h:mm">
                  <c:v>43366.979166667479</c:v>
                </c:pt>
              </c:numCache>
            </c:numRef>
          </c:cat>
          <c:val>
            <c:numRef>
              <c:f>Sheet1!$D$2:$D$337</c:f>
              <c:numCache>
                <c:formatCode>General</c:formatCode>
                <c:ptCount val="336"/>
                <c:pt idx="0">
                  <c:v>0</c:v>
                </c:pt>
                <c:pt idx="1">
                  <c:v>0</c:v>
                </c:pt>
                <c:pt idx="2">
                  <c:v>0</c:v>
                </c:pt>
                <c:pt idx="3">
                  <c:v>0</c:v>
                </c:pt>
                <c:pt idx="4">
                  <c:v>0</c:v>
                </c:pt>
                <c:pt idx="5">
                  <c:v>0</c:v>
                </c:pt>
                <c:pt idx="6">
                  <c:v>0</c:v>
                </c:pt>
                <c:pt idx="7">
                  <c:v>0</c:v>
                </c:pt>
                <c:pt idx="8">
                  <c:v>0</c:v>
                </c:pt>
                <c:pt idx="9">
                  <c:v>0</c:v>
                </c:pt>
                <c:pt idx="10">
                  <c:v>0</c:v>
                </c:pt>
                <c:pt idx="11">
                  <c:v>0</c:v>
                </c:pt>
                <c:pt idx="12">
                  <c:v>9.2999999999999999E-2</c:v>
                </c:pt>
                <c:pt idx="13">
                  <c:v>0.26</c:v>
                </c:pt>
                <c:pt idx="14">
                  <c:v>0.253</c:v>
                </c:pt>
                <c:pt idx="15">
                  <c:v>0.24199999999999999</c:v>
                </c:pt>
                <c:pt idx="16">
                  <c:v>0.34899999999999998</c:v>
                </c:pt>
                <c:pt idx="17">
                  <c:v>0.372</c:v>
                </c:pt>
                <c:pt idx="18">
                  <c:v>0.39700000000000002</c:v>
                </c:pt>
                <c:pt idx="19">
                  <c:v>0.45200000000000001</c:v>
                </c:pt>
                <c:pt idx="20">
                  <c:v>0.35799999999999998</c:v>
                </c:pt>
                <c:pt idx="21">
                  <c:v>0.28399999999999997</c:v>
                </c:pt>
                <c:pt idx="22">
                  <c:v>0.123</c:v>
                </c:pt>
                <c:pt idx="23">
                  <c:v>0</c:v>
                </c:pt>
                <c:pt idx="24">
                  <c:v>1E-3</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1.4E-2</c:v>
                </c:pt>
                <c:pt idx="117">
                  <c:v>2.3E-2</c:v>
                </c:pt>
                <c:pt idx="118">
                  <c:v>0.03</c:v>
                </c:pt>
                <c:pt idx="119">
                  <c:v>2.5000000000000001E-2</c:v>
                </c:pt>
                <c:pt idx="120">
                  <c:v>7.9000000000000001E-2</c:v>
                </c:pt>
                <c:pt idx="121">
                  <c:v>0.152</c:v>
                </c:pt>
                <c:pt idx="122">
                  <c:v>0.152</c:v>
                </c:pt>
                <c:pt idx="123">
                  <c:v>0.106</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1.2E-2</c:v>
                </c:pt>
                <c:pt idx="173">
                  <c:v>1.2999999999999999E-2</c:v>
                </c:pt>
                <c:pt idx="174">
                  <c:v>0</c:v>
                </c:pt>
                <c:pt idx="175">
                  <c:v>0</c:v>
                </c:pt>
                <c:pt idx="176">
                  <c:v>0</c:v>
                </c:pt>
                <c:pt idx="177">
                  <c:v>0</c:v>
                </c:pt>
                <c:pt idx="178">
                  <c:v>0</c:v>
                </c:pt>
                <c:pt idx="179">
                  <c:v>0.01</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8.0000000000000002E-3</c:v>
                </c:pt>
                <c:pt idx="227">
                  <c:v>8.9999999999999993E-3</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0.114</c:v>
                </c:pt>
                <c:pt idx="257">
                  <c:v>0.252</c:v>
                </c:pt>
                <c:pt idx="258">
                  <c:v>0.33</c:v>
                </c:pt>
                <c:pt idx="259">
                  <c:v>0.36799999999999999</c:v>
                </c:pt>
                <c:pt idx="260">
                  <c:v>0.53100000000000003</c:v>
                </c:pt>
                <c:pt idx="261">
                  <c:v>0.53100000000000003</c:v>
                </c:pt>
                <c:pt idx="262">
                  <c:v>0.53700000000000003</c:v>
                </c:pt>
                <c:pt idx="263">
                  <c:v>0.52800000000000002</c:v>
                </c:pt>
                <c:pt idx="264">
                  <c:v>0.502</c:v>
                </c:pt>
                <c:pt idx="265">
                  <c:v>0.215</c:v>
                </c:pt>
                <c:pt idx="266">
                  <c:v>0</c:v>
                </c:pt>
                <c:pt idx="267">
                  <c:v>0</c:v>
                </c:pt>
                <c:pt idx="268">
                  <c:v>0</c:v>
                </c:pt>
                <c:pt idx="269">
                  <c:v>0</c:v>
                </c:pt>
                <c:pt idx="270">
                  <c:v>0</c:v>
                </c:pt>
                <c:pt idx="271">
                  <c:v>0</c:v>
                </c:pt>
                <c:pt idx="272">
                  <c:v>0</c:v>
                </c:pt>
                <c:pt idx="273">
                  <c:v>1.6E-2</c:v>
                </c:pt>
                <c:pt idx="274">
                  <c:v>0.374</c:v>
                </c:pt>
                <c:pt idx="275">
                  <c:v>0.54500000000000004</c:v>
                </c:pt>
                <c:pt idx="276">
                  <c:v>0.54500000000000004</c:v>
                </c:pt>
                <c:pt idx="277">
                  <c:v>0.54500000000000004</c:v>
                </c:pt>
                <c:pt idx="278">
                  <c:v>0.54500000000000004</c:v>
                </c:pt>
                <c:pt idx="279">
                  <c:v>0.31900000000000001</c:v>
                </c:pt>
                <c:pt idx="280">
                  <c:v>6.0000000000000001E-3</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6.6000000000000003E-2</c:v>
                </c:pt>
                <c:pt idx="308">
                  <c:v>7.4999999999999997E-2</c:v>
                </c:pt>
                <c:pt idx="309">
                  <c:v>5.1999999999999998E-2</c:v>
                </c:pt>
                <c:pt idx="310">
                  <c:v>1E-3</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numCache>
            </c:numRef>
          </c:val>
          <c:extLst>
            <c:ext xmlns:c16="http://schemas.microsoft.com/office/drawing/2014/chart" uri="{C3380CC4-5D6E-409C-BE32-E72D297353CC}">
              <c16:uniqueId val="{00000002-7553-449A-9707-6CD8789F1D4F}"/>
            </c:ext>
          </c:extLst>
        </c:ser>
        <c:dLbls>
          <c:showLegendKey val="0"/>
          <c:showVal val="0"/>
          <c:showCatName val="0"/>
          <c:showSerName val="0"/>
          <c:showPercent val="0"/>
          <c:showBubbleSize val="0"/>
        </c:dLbls>
        <c:axId val="209834368"/>
        <c:axId val="209833976"/>
      </c:areaChart>
      <c:catAx>
        <c:axId val="209834368"/>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33976"/>
        <c:crosses val="autoZero"/>
        <c:auto val="1"/>
        <c:lblAlgn val="ctr"/>
        <c:lblOffset val="100"/>
        <c:tickLblSkip val="48"/>
        <c:noMultiLvlLbl val="0"/>
      </c:catAx>
      <c:valAx>
        <c:axId val="209833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3436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rgbClr val="00B050"/>
            </a:solidFill>
            <a:ln>
              <a:noFill/>
            </a:ln>
            <a:effectLst/>
          </c:spPr>
          <c:cat>
            <c:numRef>
              <c:f>Sheet1!$A$2:$A$337</c:f>
              <c:numCache>
                <c:formatCode>0.00</c:formatCode>
                <c:ptCount val="336"/>
                <c:pt idx="0" formatCode="m/d/yyyy\ h:mm">
                  <c:v>43360</c:v>
                </c:pt>
                <c:pt idx="1">
                  <c:v>43360.020833333336</c:v>
                </c:pt>
                <c:pt idx="2" formatCode="m/d/yyyy\ h:mm">
                  <c:v>43360.041666666672</c:v>
                </c:pt>
                <c:pt idx="3" formatCode="m/d/yyyy\ h:mm">
                  <c:v>43360.062500000007</c:v>
                </c:pt>
                <c:pt idx="4" formatCode="m/d/yyyy\ h:mm">
                  <c:v>43360.083333333343</c:v>
                </c:pt>
                <c:pt idx="5" formatCode="m/d/yyyy\ h:mm">
                  <c:v>43360.104166666679</c:v>
                </c:pt>
                <c:pt idx="6" formatCode="m/d/yyyy\ h:mm">
                  <c:v>43360.125000000015</c:v>
                </c:pt>
                <c:pt idx="7" formatCode="m/d/yyyy\ h:mm">
                  <c:v>43360.14583333335</c:v>
                </c:pt>
                <c:pt idx="8" formatCode="m/d/yyyy\ h:mm">
                  <c:v>43360.166666666686</c:v>
                </c:pt>
                <c:pt idx="9" formatCode="m/d/yyyy\ h:mm">
                  <c:v>43360.187500000022</c:v>
                </c:pt>
                <c:pt idx="10" formatCode="m/d/yyyy\ h:mm">
                  <c:v>43360.208333333358</c:v>
                </c:pt>
                <c:pt idx="11" formatCode="m/d/yyyy\ h:mm">
                  <c:v>43360.229166666693</c:v>
                </c:pt>
                <c:pt idx="12" formatCode="m/d/yyyy\ h:mm">
                  <c:v>43360.250000000029</c:v>
                </c:pt>
                <c:pt idx="13" formatCode="m/d/yyyy\ h:mm">
                  <c:v>43360.270833333365</c:v>
                </c:pt>
                <c:pt idx="14" formatCode="m/d/yyyy\ h:mm">
                  <c:v>43360.291666666701</c:v>
                </c:pt>
                <c:pt idx="15" formatCode="m/d/yyyy\ h:mm">
                  <c:v>43360.312500000036</c:v>
                </c:pt>
                <c:pt idx="16" formatCode="m/d/yyyy\ h:mm">
                  <c:v>43360.333333333372</c:v>
                </c:pt>
                <c:pt idx="17" formatCode="m/d/yyyy\ h:mm">
                  <c:v>43360.354166666708</c:v>
                </c:pt>
                <c:pt idx="18" formatCode="m/d/yyyy\ h:mm">
                  <c:v>43360.375000000044</c:v>
                </c:pt>
                <c:pt idx="19" formatCode="m/d/yyyy\ h:mm">
                  <c:v>43360.395833333379</c:v>
                </c:pt>
                <c:pt idx="20" formatCode="m/d/yyyy\ h:mm">
                  <c:v>43360.416666666715</c:v>
                </c:pt>
                <c:pt idx="21" formatCode="m/d/yyyy\ h:mm">
                  <c:v>43360.437500000051</c:v>
                </c:pt>
                <c:pt idx="22" formatCode="m/d/yyyy\ h:mm">
                  <c:v>43360.458333333387</c:v>
                </c:pt>
                <c:pt idx="23" formatCode="m/d/yyyy\ h:mm">
                  <c:v>43360.479166666722</c:v>
                </c:pt>
                <c:pt idx="24" formatCode="m/d/yyyy\ h:mm">
                  <c:v>43360.500000000058</c:v>
                </c:pt>
                <c:pt idx="25" formatCode="m/d/yyyy\ h:mm">
                  <c:v>43360.520833333394</c:v>
                </c:pt>
                <c:pt idx="26" formatCode="m/d/yyyy\ h:mm">
                  <c:v>43360.54166666673</c:v>
                </c:pt>
                <c:pt idx="27" formatCode="m/d/yyyy\ h:mm">
                  <c:v>43360.562500000065</c:v>
                </c:pt>
                <c:pt idx="28" formatCode="m/d/yyyy\ h:mm">
                  <c:v>43360.583333333401</c:v>
                </c:pt>
                <c:pt idx="29" formatCode="m/d/yyyy\ h:mm">
                  <c:v>43360.604166666737</c:v>
                </c:pt>
                <c:pt idx="30" formatCode="m/d/yyyy\ h:mm">
                  <c:v>43360.625000000073</c:v>
                </c:pt>
                <c:pt idx="31" formatCode="m/d/yyyy\ h:mm">
                  <c:v>43360.645833333409</c:v>
                </c:pt>
                <c:pt idx="32" formatCode="m/d/yyyy\ h:mm">
                  <c:v>43360.666666666744</c:v>
                </c:pt>
                <c:pt idx="33" formatCode="m/d/yyyy\ h:mm">
                  <c:v>43360.68750000008</c:v>
                </c:pt>
                <c:pt idx="34" formatCode="m/d/yyyy\ h:mm">
                  <c:v>43360.708333333416</c:v>
                </c:pt>
                <c:pt idx="35" formatCode="m/d/yyyy\ h:mm">
                  <c:v>43360.729166666752</c:v>
                </c:pt>
                <c:pt idx="36" formatCode="m/d/yyyy\ h:mm">
                  <c:v>43360.750000000087</c:v>
                </c:pt>
                <c:pt idx="37" formatCode="m/d/yyyy\ h:mm">
                  <c:v>43360.770833333423</c:v>
                </c:pt>
                <c:pt idx="38" formatCode="m/d/yyyy\ h:mm">
                  <c:v>43360.791666666759</c:v>
                </c:pt>
                <c:pt idx="39" formatCode="m/d/yyyy\ h:mm">
                  <c:v>43360.812500000095</c:v>
                </c:pt>
                <c:pt idx="40" formatCode="m/d/yyyy\ h:mm">
                  <c:v>43360.83333333343</c:v>
                </c:pt>
                <c:pt idx="41" formatCode="m/d/yyyy\ h:mm">
                  <c:v>43360.854166666766</c:v>
                </c:pt>
                <c:pt idx="42" formatCode="m/d/yyyy\ h:mm">
                  <c:v>43360.875000000102</c:v>
                </c:pt>
                <c:pt idx="43" formatCode="m/d/yyyy\ h:mm">
                  <c:v>43360.895833333438</c:v>
                </c:pt>
                <c:pt idx="44" formatCode="m/d/yyyy\ h:mm">
                  <c:v>43360.916666666773</c:v>
                </c:pt>
                <c:pt idx="45" formatCode="m/d/yyyy\ h:mm">
                  <c:v>43360.937500000109</c:v>
                </c:pt>
                <c:pt idx="46" formatCode="m/d/yyyy\ h:mm">
                  <c:v>43360.958333333445</c:v>
                </c:pt>
                <c:pt idx="47" formatCode="m/d/yyyy\ h:mm">
                  <c:v>43360.979166666781</c:v>
                </c:pt>
                <c:pt idx="48" formatCode="m/d/yyyy\ h:mm">
                  <c:v>43361.000000000116</c:v>
                </c:pt>
                <c:pt idx="49" formatCode="m/d/yyyy\ h:mm">
                  <c:v>43361.020833333452</c:v>
                </c:pt>
                <c:pt idx="50" formatCode="m/d/yyyy\ h:mm">
                  <c:v>43361.041666666788</c:v>
                </c:pt>
                <c:pt idx="51" formatCode="m/d/yyyy\ h:mm">
                  <c:v>43361.062500000124</c:v>
                </c:pt>
                <c:pt idx="52" formatCode="m/d/yyyy\ h:mm">
                  <c:v>43361.083333333459</c:v>
                </c:pt>
                <c:pt idx="53" formatCode="m/d/yyyy\ h:mm">
                  <c:v>43361.104166666795</c:v>
                </c:pt>
                <c:pt idx="54" formatCode="m/d/yyyy\ h:mm">
                  <c:v>43361.125000000131</c:v>
                </c:pt>
                <c:pt idx="55" formatCode="m/d/yyyy\ h:mm">
                  <c:v>43361.145833333467</c:v>
                </c:pt>
                <c:pt idx="56" formatCode="m/d/yyyy\ h:mm">
                  <c:v>43361.166666666802</c:v>
                </c:pt>
                <c:pt idx="57" formatCode="m/d/yyyy\ h:mm">
                  <c:v>43361.187500000138</c:v>
                </c:pt>
                <c:pt idx="58" formatCode="m/d/yyyy\ h:mm">
                  <c:v>43361.208333333474</c:v>
                </c:pt>
                <c:pt idx="59" formatCode="m/d/yyyy\ h:mm">
                  <c:v>43361.22916666681</c:v>
                </c:pt>
                <c:pt idx="60" formatCode="m/d/yyyy\ h:mm">
                  <c:v>43361.250000000146</c:v>
                </c:pt>
                <c:pt idx="61" formatCode="m/d/yyyy\ h:mm">
                  <c:v>43361.270833333481</c:v>
                </c:pt>
                <c:pt idx="62" formatCode="m/d/yyyy\ h:mm">
                  <c:v>43361.291666666817</c:v>
                </c:pt>
                <c:pt idx="63" formatCode="m/d/yyyy\ h:mm">
                  <c:v>43361.312500000153</c:v>
                </c:pt>
                <c:pt idx="64" formatCode="m/d/yyyy\ h:mm">
                  <c:v>43361.333333333489</c:v>
                </c:pt>
                <c:pt idx="65" formatCode="m/d/yyyy\ h:mm">
                  <c:v>43361.354166666824</c:v>
                </c:pt>
                <c:pt idx="66" formatCode="m/d/yyyy\ h:mm">
                  <c:v>43361.37500000016</c:v>
                </c:pt>
                <c:pt idx="67" formatCode="m/d/yyyy\ h:mm">
                  <c:v>43361.395833333496</c:v>
                </c:pt>
                <c:pt idx="68" formatCode="m/d/yyyy\ h:mm">
                  <c:v>43361.416666666832</c:v>
                </c:pt>
                <c:pt idx="69" formatCode="m/d/yyyy\ h:mm">
                  <c:v>43361.437500000167</c:v>
                </c:pt>
                <c:pt idx="70" formatCode="m/d/yyyy\ h:mm">
                  <c:v>43361.458333333503</c:v>
                </c:pt>
                <c:pt idx="71" formatCode="m/d/yyyy\ h:mm">
                  <c:v>43361.479166666839</c:v>
                </c:pt>
                <c:pt idx="72" formatCode="m/d/yyyy\ h:mm">
                  <c:v>43361.500000000175</c:v>
                </c:pt>
                <c:pt idx="73" formatCode="m/d/yyyy\ h:mm">
                  <c:v>43361.52083333351</c:v>
                </c:pt>
                <c:pt idx="74" formatCode="m/d/yyyy\ h:mm">
                  <c:v>43361.541666666846</c:v>
                </c:pt>
                <c:pt idx="75" formatCode="m/d/yyyy\ h:mm">
                  <c:v>43361.562500000182</c:v>
                </c:pt>
                <c:pt idx="76" formatCode="m/d/yyyy\ h:mm">
                  <c:v>43361.583333333518</c:v>
                </c:pt>
                <c:pt idx="77" formatCode="m/d/yyyy\ h:mm">
                  <c:v>43361.604166666853</c:v>
                </c:pt>
                <c:pt idx="78" formatCode="m/d/yyyy\ h:mm">
                  <c:v>43361.625000000189</c:v>
                </c:pt>
                <c:pt idx="79" formatCode="m/d/yyyy\ h:mm">
                  <c:v>43361.645833333525</c:v>
                </c:pt>
                <c:pt idx="80" formatCode="m/d/yyyy\ h:mm">
                  <c:v>43361.666666666861</c:v>
                </c:pt>
                <c:pt idx="81" formatCode="m/d/yyyy\ h:mm">
                  <c:v>43361.687500000196</c:v>
                </c:pt>
                <c:pt idx="82" formatCode="m/d/yyyy\ h:mm">
                  <c:v>43361.708333333532</c:v>
                </c:pt>
                <c:pt idx="83" formatCode="m/d/yyyy\ h:mm">
                  <c:v>43361.729166666868</c:v>
                </c:pt>
                <c:pt idx="84" formatCode="m/d/yyyy\ h:mm">
                  <c:v>43361.750000000204</c:v>
                </c:pt>
                <c:pt idx="85" formatCode="m/d/yyyy\ h:mm">
                  <c:v>43361.770833333539</c:v>
                </c:pt>
                <c:pt idx="86" formatCode="m/d/yyyy\ h:mm">
                  <c:v>43361.791666666875</c:v>
                </c:pt>
                <c:pt idx="87" formatCode="m/d/yyyy\ h:mm">
                  <c:v>43361.812500000211</c:v>
                </c:pt>
                <c:pt idx="88" formatCode="m/d/yyyy\ h:mm">
                  <c:v>43361.833333333547</c:v>
                </c:pt>
                <c:pt idx="89" formatCode="m/d/yyyy\ h:mm">
                  <c:v>43361.854166666883</c:v>
                </c:pt>
                <c:pt idx="90" formatCode="m/d/yyyy\ h:mm">
                  <c:v>43361.875000000218</c:v>
                </c:pt>
                <c:pt idx="91" formatCode="m/d/yyyy\ h:mm">
                  <c:v>43361.895833333554</c:v>
                </c:pt>
                <c:pt idx="92" formatCode="m/d/yyyy\ h:mm">
                  <c:v>43361.91666666689</c:v>
                </c:pt>
                <c:pt idx="93" formatCode="m/d/yyyy\ h:mm">
                  <c:v>43361.937500000226</c:v>
                </c:pt>
                <c:pt idx="94" formatCode="m/d/yyyy\ h:mm">
                  <c:v>43361.958333333561</c:v>
                </c:pt>
                <c:pt idx="95" formatCode="m/d/yyyy\ h:mm">
                  <c:v>43361.979166666897</c:v>
                </c:pt>
                <c:pt idx="96" formatCode="m/d/yyyy\ h:mm">
                  <c:v>43362.000000000233</c:v>
                </c:pt>
                <c:pt idx="97" formatCode="m/d/yyyy\ h:mm">
                  <c:v>43362.020833333569</c:v>
                </c:pt>
                <c:pt idx="98" formatCode="m/d/yyyy\ h:mm">
                  <c:v>43362.041666666904</c:v>
                </c:pt>
                <c:pt idx="99" formatCode="m/d/yyyy\ h:mm">
                  <c:v>43362.06250000024</c:v>
                </c:pt>
                <c:pt idx="100" formatCode="m/d/yyyy\ h:mm">
                  <c:v>43362.083333333576</c:v>
                </c:pt>
                <c:pt idx="101" formatCode="m/d/yyyy\ h:mm">
                  <c:v>43362.104166666912</c:v>
                </c:pt>
                <c:pt idx="102" formatCode="m/d/yyyy\ h:mm">
                  <c:v>43362.125000000247</c:v>
                </c:pt>
                <c:pt idx="103" formatCode="m/d/yyyy\ h:mm">
                  <c:v>43362.145833333583</c:v>
                </c:pt>
                <c:pt idx="104" formatCode="m/d/yyyy\ h:mm">
                  <c:v>43362.166666666919</c:v>
                </c:pt>
                <c:pt idx="105" formatCode="m/d/yyyy\ h:mm">
                  <c:v>43362.187500000255</c:v>
                </c:pt>
                <c:pt idx="106" formatCode="m/d/yyyy\ h:mm">
                  <c:v>43362.20833333359</c:v>
                </c:pt>
                <c:pt idx="107" formatCode="m/d/yyyy\ h:mm">
                  <c:v>43362.229166666926</c:v>
                </c:pt>
                <c:pt idx="108" formatCode="m/d/yyyy\ h:mm">
                  <c:v>43362.250000000262</c:v>
                </c:pt>
                <c:pt idx="109" formatCode="m/d/yyyy\ h:mm">
                  <c:v>43362.270833333598</c:v>
                </c:pt>
                <c:pt idx="110" formatCode="m/d/yyyy\ h:mm">
                  <c:v>43362.291666666933</c:v>
                </c:pt>
                <c:pt idx="111" formatCode="m/d/yyyy\ h:mm">
                  <c:v>43362.312500000269</c:v>
                </c:pt>
                <c:pt idx="112" formatCode="m/d/yyyy\ h:mm">
                  <c:v>43362.333333333605</c:v>
                </c:pt>
                <c:pt idx="113" formatCode="m/d/yyyy\ h:mm">
                  <c:v>43362.354166666941</c:v>
                </c:pt>
                <c:pt idx="114" formatCode="m/d/yyyy\ h:mm">
                  <c:v>43362.375000000276</c:v>
                </c:pt>
                <c:pt idx="115" formatCode="m/d/yyyy\ h:mm">
                  <c:v>43362.395833333612</c:v>
                </c:pt>
                <c:pt idx="116" formatCode="m/d/yyyy\ h:mm">
                  <c:v>43362.416666666948</c:v>
                </c:pt>
                <c:pt idx="117" formatCode="m/d/yyyy\ h:mm">
                  <c:v>43362.437500000284</c:v>
                </c:pt>
                <c:pt idx="118" formatCode="m/d/yyyy\ h:mm">
                  <c:v>43362.45833333362</c:v>
                </c:pt>
                <c:pt idx="119" formatCode="m/d/yyyy\ h:mm">
                  <c:v>43362.479166666955</c:v>
                </c:pt>
                <c:pt idx="120" formatCode="m/d/yyyy\ h:mm">
                  <c:v>43362.500000000291</c:v>
                </c:pt>
                <c:pt idx="121" formatCode="m/d/yyyy\ h:mm">
                  <c:v>43362.520833333627</c:v>
                </c:pt>
                <c:pt idx="122" formatCode="m/d/yyyy\ h:mm">
                  <c:v>43362.541666666963</c:v>
                </c:pt>
                <c:pt idx="123" formatCode="m/d/yyyy\ h:mm">
                  <c:v>43362.562500000298</c:v>
                </c:pt>
                <c:pt idx="124" formatCode="m/d/yyyy\ h:mm">
                  <c:v>43362.583333333634</c:v>
                </c:pt>
                <c:pt idx="125" formatCode="m/d/yyyy\ h:mm">
                  <c:v>43362.60416666697</c:v>
                </c:pt>
                <c:pt idx="126" formatCode="m/d/yyyy\ h:mm">
                  <c:v>43362.625000000306</c:v>
                </c:pt>
                <c:pt idx="127" formatCode="m/d/yyyy\ h:mm">
                  <c:v>43362.645833333641</c:v>
                </c:pt>
                <c:pt idx="128" formatCode="m/d/yyyy\ h:mm">
                  <c:v>43362.666666666977</c:v>
                </c:pt>
                <c:pt idx="129" formatCode="m/d/yyyy\ h:mm">
                  <c:v>43362.687500000313</c:v>
                </c:pt>
                <c:pt idx="130" formatCode="m/d/yyyy\ h:mm">
                  <c:v>43362.708333333649</c:v>
                </c:pt>
                <c:pt idx="131" formatCode="m/d/yyyy\ h:mm">
                  <c:v>43362.729166666984</c:v>
                </c:pt>
                <c:pt idx="132" formatCode="m/d/yyyy\ h:mm">
                  <c:v>43362.75000000032</c:v>
                </c:pt>
                <c:pt idx="133" formatCode="m/d/yyyy\ h:mm">
                  <c:v>43362.770833333656</c:v>
                </c:pt>
                <c:pt idx="134" formatCode="m/d/yyyy\ h:mm">
                  <c:v>43362.791666666992</c:v>
                </c:pt>
                <c:pt idx="135" formatCode="m/d/yyyy\ h:mm">
                  <c:v>43362.812500000327</c:v>
                </c:pt>
                <c:pt idx="136" formatCode="m/d/yyyy\ h:mm">
                  <c:v>43362.833333333663</c:v>
                </c:pt>
                <c:pt idx="137" formatCode="m/d/yyyy\ h:mm">
                  <c:v>43362.854166666999</c:v>
                </c:pt>
                <c:pt idx="138" formatCode="m/d/yyyy\ h:mm">
                  <c:v>43362.875000000335</c:v>
                </c:pt>
                <c:pt idx="139" formatCode="m/d/yyyy\ h:mm">
                  <c:v>43362.89583333367</c:v>
                </c:pt>
                <c:pt idx="140" formatCode="m/d/yyyy\ h:mm">
                  <c:v>43362.916666667006</c:v>
                </c:pt>
                <c:pt idx="141" formatCode="m/d/yyyy\ h:mm">
                  <c:v>43362.937500000342</c:v>
                </c:pt>
                <c:pt idx="142" formatCode="m/d/yyyy\ h:mm">
                  <c:v>43362.958333333678</c:v>
                </c:pt>
                <c:pt idx="143" formatCode="m/d/yyyy\ h:mm">
                  <c:v>43362.979166667013</c:v>
                </c:pt>
                <c:pt idx="144" formatCode="m/d/yyyy\ h:mm">
                  <c:v>43363.000000000349</c:v>
                </c:pt>
                <c:pt idx="145" formatCode="m/d/yyyy\ h:mm">
                  <c:v>43363.020833333685</c:v>
                </c:pt>
                <c:pt idx="146" formatCode="m/d/yyyy\ h:mm">
                  <c:v>43363.041666667021</c:v>
                </c:pt>
                <c:pt idx="147" formatCode="m/d/yyyy\ h:mm">
                  <c:v>43363.062500000357</c:v>
                </c:pt>
                <c:pt idx="148" formatCode="m/d/yyyy\ h:mm">
                  <c:v>43363.083333333692</c:v>
                </c:pt>
                <c:pt idx="149" formatCode="m/d/yyyy\ h:mm">
                  <c:v>43363.104166667028</c:v>
                </c:pt>
                <c:pt idx="150" formatCode="m/d/yyyy\ h:mm">
                  <c:v>43363.125000000364</c:v>
                </c:pt>
                <c:pt idx="151" formatCode="m/d/yyyy\ h:mm">
                  <c:v>43363.1458333337</c:v>
                </c:pt>
                <c:pt idx="152" formatCode="m/d/yyyy\ h:mm">
                  <c:v>43363.166666667035</c:v>
                </c:pt>
                <c:pt idx="153" formatCode="m/d/yyyy\ h:mm">
                  <c:v>43363.187500000371</c:v>
                </c:pt>
                <c:pt idx="154" formatCode="m/d/yyyy\ h:mm">
                  <c:v>43363.208333333707</c:v>
                </c:pt>
                <c:pt idx="155" formatCode="m/d/yyyy\ h:mm">
                  <c:v>43363.229166667043</c:v>
                </c:pt>
                <c:pt idx="156" formatCode="m/d/yyyy\ h:mm">
                  <c:v>43363.250000000378</c:v>
                </c:pt>
                <c:pt idx="157" formatCode="m/d/yyyy\ h:mm">
                  <c:v>43363.270833333714</c:v>
                </c:pt>
                <c:pt idx="158" formatCode="m/d/yyyy\ h:mm">
                  <c:v>43363.29166666705</c:v>
                </c:pt>
                <c:pt idx="159" formatCode="m/d/yyyy\ h:mm">
                  <c:v>43363.312500000386</c:v>
                </c:pt>
                <c:pt idx="160" formatCode="m/d/yyyy\ h:mm">
                  <c:v>43363.333333333721</c:v>
                </c:pt>
                <c:pt idx="161" formatCode="m/d/yyyy\ h:mm">
                  <c:v>43363.354166667057</c:v>
                </c:pt>
                <c:pt idx="162" formatCode="m/d/yyyy\ h:mm">
                  <c:v>43363.375000000393</c:v>
                </c:pt>
                <c:pt idx="163" formatCode="m/d/yyyy\ h:mm">
                  <c:v>43363.395833333729</c:v>
                </c:pt>
                <c:pt idx="164" formatCode="m/d/yyyy\ h:mm">
                  <c:v>43363.416666667064</c:v>
                </c:pt>
                <c:pt idx="165" formatCode="m/d/yyyy\ h:mm">
                  <c:v>43363.4375000004</c:v>
                </c:pt>
                <c:pt idx="166" formatCode="m/d/yyyy\ h:mm">
                  <c:v>43363.458333333736</c:v>
                </c:pt>
                <c:pt idx="167" formatCode="m/d/yyyy\ h:mm">
                  <c:v>43363.479166667072</c:v>
                </c:pt>
                <c:pt idx="168" formatCode="m/d/yyyy\ h:mm">
                  <c:v>43363.500000000407</c:v>
                </c:pt>
                <c:pt idx="169" formatCode="m/d/yyyy\ h:mm">
                  <c:v>43363.520833333743</c:v>
                </c:pt>
                <c:pt idx="170" formatCode="m/d/yyyy\ h:mm">
                  <c:v>43363.541666667079</c:v>
                </c:pt>
                <c:pt idx="171" formatCode="m/d/yyyy\ h:mm">
                  <c:v>43363.562500000415</c:v>
                </c:pt>
                <c:pt idx="172" formatCode="m/d/yyyy\ h:mm">
                  <c:v>43363.58333333375</c:v>
                </c:pt>
                <c:pt idx="173" formatCode="m/d/yyyy\ h:mm">
                  <c:v>43363.604166667086</c:v>
                </c:pt>
                <c:pt idx="174" formatCode="m/d/yyyy\ h:mm">
                  <c:v>43363.625000000422</c:v>
                </c:pt>
                <c:pt idx="175" formatCode="m/d/yyyy\ h:mm">
                  <c:v>43363.645833333758</c:v>
                </c:pt>
                <c:pt idx="176" formatCode="m/d/yyyy\ h:mm">
                  <c:v>43363.666666667094</c:v>
                </c:pt>
                <c:pt idx="177" formatCode="m/d/yyyy\ h:mm">
                  <c:v>43363.687500000429</c:v>
                </c:pt>
                <c:pt idx="178" formatCode="m/d/yyyy\ h:mm">
                  <c:v>43363.708333333765</c:v>
                </c:pt>
                <c:pt idx="179" formatCode="m/d/yyyy\ h:mm">
                  <c:v>43363.729166667101</c:v>
                </c:pt>
                <c:pt idx="180" formatCode="m/d/yyyy\ h:mm">
                  <c:v>43363.750000000437</c:v>
                </c:pt>
                <c:pt idx="181" formatCode="m/d/yyyy\ h:mm">
                  <c:v>43363.770833333772</c:v>
                </c:pt>
                <c:pt idx="182" formatCode="m/d/yyyy\ h:mm">
                  <c:v>43363.791666667108</c:v>
                </c:pt>
                <c:pt idx="183" formatCode="m/d/yyyy\ h:mm">
                  <c:v>43363.812500000444</c:v>
                </c:pt>
                <c:pt idx="184" formatCode="m/d/yyyy\ h:mm">
                  <c:v>43363.83333333378</c:v>
                </c:pt>
                <c:pt idx="185" formatCode="m/d/yyyy\ h:mm">
                  <c:v>43363.854166667115</c:v>
                </c:pt>
                <c:pt idx="186" formatCode="m/d/yyyy\ h:mm">
                  <c:v>43363.875000000451</c:v>
                </c:pt>
                <c:pt idx="187" formatCode="m/d/yyyy\ h:mm">
                  <c:v>43363.895833333787</c:v>
                </c:pt>
                <c:pt idx="188" formatCode="m/d/yyyy\ h:mm">
                  <c:v>43363.916666667123</c:v>
                </c:pt>
                <c:pt idx="189" formatCode="m/d/yyyy\ h:mm">
                  <c:v>43363.937500000458</c:v>
                </c:pt>
                <c:pt idx="190" formatCode="m/d/yyyy\ h:mm">
                  <c:v>43363.958333333794</c:v>
                </c:pt>
                <c:pt idx="191" formatCode="m/d/yyyy\ h:mm">
                  <c:v>43363.97916666713</c:v>
                </c:pt>
                <c:pt idx="192" formatCode="m/d/yyyy\ h:mm">
                  <c:v>43364.000000000466</c:v>
                </c:pt>
                <c:pt idx="193" formatCode="m/d/yyyy\ h:mm">
                  <c:v>43364.020833333801</c:v>
                </c:pt>
                <c:pt idx="194" formatCode="m/d/yyyy\ h:mm">
                  <c:v>43364.041666667137</c:v>
                </c:pt>
                <c:pt idx="195" formatCode="m/d/yyyy\ h:mm">
                  <c:v>43364.062500000473</c:v>
                </c:pt>
                <c:pt idx="196" formatCode="m/d/yyyy\ h:mm">
                  <c:v>43364.083333333809</c:v>
                </c:pt>
                <c:pt idx="197" formatCode="m/d/yyyy\ h:mm">
                  <c:v>43364.104166667144</c:v>
                </c:pt>
                <c:pt idx="198" formatCode="m/d/yyyy\ h:mm">
                  <c:v>43364.12500000048</c:v>
                </c:pt>
                <c:pt idx="199" formatCode="m/d/yyyy\ h:mm">
                  <c:v>43364.145833333816</c:v>
                </c:pt>
                <c:pt idx="200" formatCode="m/d/yyyy\ h:mm">
                  <c:v>43364.166666667152</c:v>
                </c:pt>
                <c:pt idx="201" formatCode="m/d/yyyy\ h:mm">
                  <c:v>43364.187500000487</c:v>
                </c:pt>
                <c:pt idx="202" formatCode="m/d/yyyy\ h:mm">
                  <c:v>43364.208333333823</c:v>
                </c:pt>
                <c:pt idx="203" formatCode="m/d/yyyy\ h:mm">
                  <c:v>43364.229166667159</c:v>
                </c:pt>
                <c:pt idx="204" formatCode="m/d/yyyy\ h:mm">
                  <c:v>43364.250000000495</c:v>
                </c:pt>
                <c:pt idx="205" formatCode="m/d/yyyy\ h:mm">
                  <c:v>43364.270833333831</c:v>
                </c:pt>
                <c:pt idx="206" formatCode="m/d/yyyy\ h:mm">
                  <c:v>43364.291666667166</c:v>
                </c:pt>
                <c:pt idx="207" formatCode="m/d/yyyy\ h:mm">
                  <c:v>43364.312500000502</c:v>
                </c:pt>
                <c:pt idx="208" formatCode="m/d/yyyy\ h:mm">
                  <c:v>43364.333333333838</c:v>
                </c:pt>
                <c:pt idx="209" formatCode="m/d/yyyy\ h:mm">
                  <c:v>43364.354166667174</c:v>
                </c:pt>
                <c:pt idx="210" formatCode="m/d/yyyy\ h:mm">
                  <c:v>43364.375000000509</c:v>
                </c:pt>
                <c:pt idx="211" formatCode="m/d/yyyy\ h:mm">
                  <c:v>43364.395833333845</c:v>
                </c:pt>
                <c:pt idx="212" formatCode="m/d/yyyy\ h:mm">
                  <c:v>43364.416666667181</c:v>
                </c:pt>
                <c:pt idx="213" formatCode="m/d/yyyy\ h:mm">
                  <c:v>43364.437500000517</c:v>
                </c:pt>
                <c:pt idx="214" formatCode="m/d/yyyy\ h:mm">
                  <c:v>43364.458333333852</c:v>
                </c:pt>
                <c:pt idx="215" formatCode="m/d/yyyy\ h:mm">
                  <c:v>43364.479166667188</c:v>
                </c:pt>
                <c:pt idx="216" formatCode="m/d/yyyy\ h:mm">
                  <c:v>43364.500000000524</c:v>
                </c:pt>
                <c:pt idx="217" formatCode="m/d/yyyy\ h:mm">
                  <c:v>43364.52083333386</c:v>
                </c:pt>
                <c:pt idx="218" formatCode="m/d/yyyy\ h:mm">
                  <c:v>43364.541666667195</c:v>
                </c:pt>
                <c:pt idx="219" formatCode="m/d/yyyy\ h:mm">
                  <c:v>43364.562500000531</c:v>
                </c:pt>
                <c:pt idx="220" formatCode="m/d/yyyy\ h:mm">
                  <c:v>43364.583333333867</c:v>
                </c:pt>
                <c:pt idx="221" formatCode="m/d/yyyy\ h:mm">
                  <c:v>43364.604166667203</c:v>
                </c:pt>
                <c:pt idx="222" formatCode="m/d/yyyy\ h:mm">
                  <c:v>43364.625000000538</c:v>
                </c:pt>
                <c:pt idx="223" formatCode="m/d/yyyy\ h:mm">
                  <c:v>43364.645833333874</c:v>
                </c:pt>
                <c:pt idx="224" formatCode="m/d/yyyy\ h:mm">
                  <c:v>43364.66666666721</c:v>
                </c:pt>
                <c:pt idx="225" formatCode="m/d/yyyy\ h:mm">
                  <c:v>43364.687500000546</c:v>
                </c:pt>
                <c:pt idx="226" formatCode="m/d/yyyy\ h:mm">
                  <c:v>43364.708333333881</c:v>
                </c:pt>
                <c:pt idx="227" formatCode="m/d/yyyy\ h:mm">
                  <c:v>43364.729166667217</c:v>
                </c:pt>
                <c:pt idx="228" formatCode="m/d/yyyy\ h:mm">
                  <c:v>43364.750000000553</c:v>
                </c:pt>
                <c:pt idx="229" formatCode="m/d/yyyy\ h:mm">
                  <c:v>43364.770833333889</c:v>
                </c:pt>
                <c:pt idx="230" formatCode="m/d/yyyy\ h:mm">
                  <c:v>43364.791666667224</c:v>
                </c:pt>
                <c:pt idx="231" formatCode="m/d/yyyy\ h:mm">
                  <c:v>43364.81250000056</c:v>
                </c:pt>
                <c:pt idx="232" formatCode="m/d/yyyy\ h:mm">
                  <c:v>43364.833333333896</c:v>
                </c:pt>
                <c:pt idx="233" formatCode="m/d/yyyy\ h:mm">
                  <c:v>43364.854166667232</c:v>
                </c:pt>
                <c:pt idx="234" formatCode="m/d/yyyy\ h:mm">
                  <c:v>43364.875000000568</c:v>
                </c:pt>
                <c:pt idx="235" formatCode="m/d/yyyy\ h:mm">
                  <c:v>43364.895833333903</c:v>
                </c:pt>
                <c:pt idx="236" formatCode="m/d/yyyy\ h:mm">
                  <c:v>43364.916666667239</c:v>
                </c:pt>
                <c:pt idx="237" formatCode="m/d/yyyy\ h:mm">
                  <c:v>43364.937500000575</c:v>
                </c:pt>
                <c:pt idx="238" formatCode="m/d/yyyy\ h:mm">
                  <c:v>43364.958333333911</c:v>
                </c:pt>
                <c:pt idx="239" formatCode="m/d/yyyy\ h:mm">
                  <c:v>43364.979166667246</c:v>
                </c:pt>
                <c:pt idx="240" formatCode="m/d/yyyy\ h:mm">
                  <c:v>43365.000000000582</c:v>
                </c:pt>
                <c:pt idx="241" formatCode="m/d/yyyy\ h:mm">
                  <c:v>43365.020833333918</c:v>
                </c:pt>
                <c:pt idx="242" formatCode="m/d/yyyy\ h:mm">
                  <c:v>43365.041666667254</c:v>
                </c:pt>
                <c:pt idx="243" formatCode="m/d/yyyy\ h:mm">
                  <c:v>43365.062500000589</c:v>
                </c:pt>
                <c:pt idx="244" formatCode="m/d/yyyy\ h:mm">
                  <c:v>43365.083333333925</c:v>
                </c:pt>
                <c:pt idx="245" formatCode="m/d/yyyy\ h:mm">
                  <c:v>43365.104166667261</c:v>
                </c:pt>
                <c:pt idx="246" formatCode="m/d/yyyy\ h:mm">
                  <c:v>43365.125000000597</c:v>
                </c:pt>
                <c:pt idx="247" formatCode="m/d/yyyy\ h:mm">
                  <c:v>43365.145833333932</c:v>
                </c:pt>
                <c:pt idx="248" formatCode="m/d/yyyy\ h:mm">
                  <c:v>43365.166666667268</c:v>
                </c:pt>
                <c:pt idx="249" formatCode="m/d/yyyy\ h:mm">
                  <c:v>43365.187500000604</c:v>
                </c:pt>
                <c:pt idx="250" formatCode="m/d/yyyy\ h:mm">
                  <c:v>43365.20833333394</c:v>
                </c:pt>
                <c:pt idx="251" formatCode="m/d/yyyy\ h:mm">
                  <c:v>43365.229166667275</c:v>
                </c:pt>
                <c:pt idx="252" formatCode="m/d/yyyy\ h:mm">
                  <c:v>43365.250000000611</c:v>
                </c:pt>
                <c:pt idx="253" formatCode="m/d/yyyy\ h:mm">
                  <c:v>43365.270833333947</c:v>
                </c:pt>
                <c:pt idx="254" formatCode="m/d/yyyy\ h:mm">
                  <c:v>43365.291666667283</c:v>
                </c:pt>
                <c:pt idx="255" formatCode="m/d/yyyy\ h:mm">
                  <c:v>43365.312500000618</c:v>
                </c:pt>
                <c:pt idx="256" formatCode="m/d/yyyy\ h:mm">
                  <c:v>43365.333333333954</c:v>
                </c:pt>
                <c:pt idx="257" formatCode="m/d/yyyy\ h:mm">
                  <c:v>43365.35416666729</c:v>
                </c:pt>
                <c:pt idx="258" formatCode="m/d/yyyy\ h:mm">
                  <c:v>43365.375000000626</c:v>
                </c:pt>
                <c:pt idx="259" formatCode="m/d/yyyy\ h:mm">
                  <c:v>43365.395833333961</c:v>
                </c:pt>
                <c:pt idx="260" formatCode="m/d/yyyy\ h:mm">
                  <c:v>43365.416666667297</c:v>
                </c:pt>
                <c:pt idx="261" formatCode="m/d/yyyy\ h:mm">
                  <c:v>43365.437500000633</c:v>
                </c:pt>
                <c:pt idx="262" formatCode="m/d/yyyy\ h:mm">
                  <c:v>43365.458333333969</c:v>
                </c:pt>
                <c:pt idx="263" formatCode="m/d/yyyy\ h:mm">
                  <c:v>43365.479166667305</c:v>
                </c:pt>
                <c:pt idx="264" formatCode="m/d/yyyy\ h:mm">
                  <c:v>43365.50000000064</c:v>
                </c:pt>
                <c:pt idx="265" formatCode="m/d/yyyy\ h:mm">
                  <c:v>43365.520833333976</c:v>
                </c:pt>
                <c:pt idx="266" formatCode="m/d/yyyy\ h:mm">
                  <c:v>43365.541666667312</c:v>
                </c:pt>
                <c:pt idx="267" formatCode="m/d/yyyy\ h:mm">
                  <c:v>43365.562500000648</c:v>
                </c:pt>
                <c:pt idx="268" formatCode="m/d/yyyy\ h:mm">
                  <c:v>43365.583333333983</c:v>
                </c:pt>
                <c:pt idx="269" formatCode="m/d/yyyy\ h:mm">
                  <c:v>43365.604166667319</c:v>
                </c:pt>
                <c:pt idx="270" formatCode="m/d/yyyy\ h:mm">
                  <c:v>43365.625000000655</c:v>
                </c:pt>
                <c:pt idx="271" formatCode="m/d/yyyy\ h:mm">
                  <c:v>43365.645833333991</c:v>
                </c:pt>
                <c:pt idx="272" formatCode="m/d/yyyy\ h:mm">
                  <c:v>43365.666666667326</c:v>
                </c:pt>
                <c:pt idx="273" formatCode="m/d/yyyy\ h:mm">
                  <c:v>43365.687500000662</c:v>
                </c:pt>
                <c:pt idx="274" formatCode="m/d/yyyy\ h:mm">
                  <c:v>43365.708333333998</c:v>
                </c:pt>
                <c:pt idx="275" formatCode="m/d/yyyy\ h:mm">
                  <c:v>43365.729166667334</c:v>
                </c:pt>
                <c:pt idx="276" formatCode="m/d/yyyy\ h:mm">
                  <c:v>43365.750000000669</c:v>
                </c:pt>
                <c:pt idx="277" formatCode="m/d/yyyy\ h:mm">
                  <c:v>43365.770833334005</c:v>
                </c:pt>
                <c:pt idx="278" formatCode="m/d/yyyy\ h:mm">
                  <c:v>43365.791666667341</c:v>
                </c:pt>
                <c:pt idx="279" formatCode="m/d/yyyy\ h:mm">
                  <c:v>43365.812500000677</c:v>
                </c:pt>
                <c:pt idx="280" formatCode="m/d/yyyy\ h:mm">
                  <c:v>43365.833333334012</c:v>
                </c:pt>
                <c:pt idx="281" formatCode="m/d/yyyy\ h:mm">
                  <c:v>43365.854166667348</c:v>
                </c:pt>
                <c:pt idx="282" formatCode="m/d/yyyy\ h:mm">
                  <c:v>43365.875000000684</c:v>
                </c:pt>
                <c:pt idx="283" formatCode="m/d/yyyy\ h:mm">
                  <c:v>43365.89583333402</c:v>
                </c:pt>
                <c:pt idx="284" formatCode="m/d/yyyy\ h:mm">
                  <c:v>43365.916666667355</c:v>
                </c:pt>
                <c:pt idx="285" formatCode="m/d/yyyy\ h:mm">
                  <c:v>43365.937500000691</c:v>
                </c:pt>
                <c:pt idx="286" formatCode="m/d/yyyy\ h:mm">
                  <c:v>43365.958333334027</c:v>
                </c:pt>
                <c:pt idx="287" formatCode="m/d/yyyy\ h:mm">
                  <c:v>43365.979166667363</c:v>
                </c:pt>
                <c:pt idx="288" formatCode="m/d/yyyy\ h:mm">
                  <c:v>43366.000000000698</c:v>
                </c:pt>
                <c:pt idx="289" formatCode="m/d/yyyy\ h:mm">
                  <c:v>43366.020833334034</c:v>
                </c:pt>
                <c:pt idx="290" formatCode="m/d/yyyy\ h:mm">
                  <c:v>43366.04166666737</c:v>
                </c:pt>
                <c:pt idx="291" formatCode="m/d/yyyy\ h:mm">
                  <c:v>43366.062500000706</c:v>
                </c:pt>
                <c:pt idx="292" formatCode="m/d/yyyy\ h:mm">
                  <c:v>43366.083333334042</c:v>
                </c:pt>
                <c:pt idx="293" formatCode="m/d/yyyy\ h:mm">
                  <c:v>43366.104166667377</c:v>
                </c:pt>
                <c:pt idx="294" formatCode="m/d/yyyy\ h:mm">
                  <c:v>43366.125000000713</c:v>
                </c:pt>
                <c:pt idx="295" formatCode="m/d/yyyy\ h:mm">
                  <c:v>43366.145833334049</c:v>
                </c:pt>
                <c:pt idx="296" formatCode="m/d/yyyy\ h:mm">
                  <c:v>43366.166666667385</c:v>
                </c:pt>
                <c:pt idx="297" formatCode="m/d/yyyy\ h:mm">
                  <c:v>43366.18750000072</c:v>
                </c:pt>
                <c:pt idx="298" formatCode="m/d/yyyy\ h:mm">
                  <c:v>43366.208333334056</c:v>
                </c:pt>
                <c:pt idx="299" formatCode="m/d/yyyy\ h:mm">
                  <c:v>43366.229166667392</c:v>
                </c:pt>
                <c:pt idx="300" formatCode="m/d/yyyy\ h:mm">
                  <c:v>43366.250000000728</c:v>
                </c:pt>
                <c:pt idx="301" formatCode="m/d/yyyy\ h:mm">
                  <c:v>43366.270833334063</c:v>
                </c:pt>
                <c:pt idx="302" formatCode="m/d/yyyy\ h:mm">
                  <c:v>43366.291666667399</c:v>
                </c:pt>
                <c:pt idx="303" formatCode="m/d/yyyy\ h:mm">
                  <c:v>43366.312500000735</c:v>
                </c:pt>
                <c:pt idx="304" formatCode="m/d/yyyy\ h:mm">
                  <c:v>43366.333333334071</c:v>
                </c:pt>
                <c:pt idx="305" formatCode="m/d/yyyy\ h:mm">
                  <c:v>43366.354166667406</c:v>
                </c:pt>
                <c:pt idx="306" formatCode="m/d/yyyy\ h:mm">
                  <c:v>43366.375000000742</c:v>
                </c:pt>
                <c:pt idx="307" formatCode="m/d/yyyy\ h:mm">
                  <c:v>43366.395833334078</c:v>
                </c:pt>
                <c:pt idx="308" formatCode="m/d/yyyy\ h:mm">
                  <c:v>43366.416666667414</c:v>
                </c:pt>
                <c:pt idx="309" formatCode="m/d/yyyy\ h:mm">
                  <c:v>43366.437500000749</c:v>
                </c:pt>
                <c:pt idx="310" formatCode="m/d/yyyy\ h:mm">
                  <c:v>43366.458333334085</c:v>
                </c:pt>
                <c:pt idx="311" formatCode="m/d/yyyy\ h:mm">
                  <c:v>43366.479166667421</c:v>
                </c:pt>
                <c:pt idx="312" formatCode="m/d/yyyy\ h:mm">
                  <c:v>43366.500000000757</c:v>
                </c:pt>
                <c:pt idx="313" formatCode="m/d/yyyy\ h:mm">
                  <c:v>43366.520833334092</c:v>
                </c:pt>
                <c:pt idx="314" formatCode="m/d/yyyy\ h:mm">
                  <c:v>43366.541666667428</c:v>
                </c:pt>
                <c:pt idx="315" formatCode="m/d/yyyy\ h:mm">
                  <c:v>43366.562500000764</c:v>
                </c:pt>
                <c:pt idx="316" formatCode="m/d/yyyy\ h:mm">
                  <c:v>43366.5833333341</c:v>
                </c:pt>
                <c:pt idx="317" formatCode="m/d/yyyy\ h:mm">
                  <c:v>43366.604166667435</c:v>
                </c:pt>
                <c:pt idx="318" formatCode="m/d/yyyy\ h:mm">
                  <c:v>43366.625000000771</c:v>
                </c:pt>
                <c:pt idx="319" formatCode="m/d/yyyy\ h:mm">
                  <c:v>43366.645833334107</c:v>
                </c:pt>
                <c:pt idx="320" formatCode="m/d/yyyy\ h:mm">
                  <c:v>43366.666666667443</c:v>
                </c:pt>
                <c:pt idx="321" formatCode="m/d/yyyy\ h:mm">
                  <c:v>43366.687500000779</c:v>
                </c:pt>
                <c:pt idx="322" formatCode="m/d/yyyy\ h:mm">
                  <c:v>43366.708333334114</c:v>
                </c:pt>
                <c:pt idx="323" formatCode="m/d/yyyy\ h:mm">
                  <c:v>43366.72916666745</c:v>
                </c:pt>
                <c:pt idx="324" formatCode="m/d/yyyy\ h:mm">
                  <c:v>43366.750000000786</c:v>
                </c:pt>
                <c:pt idx="325" formatCode="m/d/yyyy\ h:mm">
                  <c:v>43366.770833334122</c:v>
                </c:pt>
                <c:pt idx="326" formatCode="m/d/yyyy\ h:mm">
                  <c:v>43366.791666667457</c:v>
                </c:pt>
                <c:pt idx="327" formatCode="m/d/yyyy\ h:mm">
                  <c:v>43366.812500000793</c:v>
                </c:pt>
                <c:pt idx="328" formatCode="m/d/yyyy\ h:mm">
                  <c:v>43366.833333334129</c:v>
                </c:pt>
                <c:pt idx="329" formatCode="m/d/yyyy\ h:mm">
                  <c:v>43366.854166667465</c:v>
                </c:pt>
                <c:pt idx="330" formatCode="m/d/yyyy\ h:mm">
                  <c:v>43366.8750000008</c:v>
                </c:pt>
                <c:pt idx="331" formatCode="m/d/yyyy\ h:mm">
                  <c:v>43366.895833334136</c:v>
                </c:pt>
                <c:pt idx="332" formatCode="m/d/yyyy\ h:mm">
                  <c:v>43366.916666667472</c:v>
                </c:pt>
                <c:pt idx="333" formatCode="m/d/yyyy\ h:mm">
                  <c:v>43366.937500000808</c:v>
                </c:pt>
                <c:pt idx="334" formatCode="m/d/yyyy\ h:mm">
                  <c:v>43366.958333334143</c:v>
                </c:pt>
                <c:pt idx="335" formatCode="m/d/yyyy\ h:mm">
                  <c:v>43366.979166667479</c:v>
                </c:pt>
              </c:numCache>
            </c:numRef>
          </c:cat>
          <c:val>
            <c:numRef>
              <c:f>Sheet1!$B$2:$B$337</c:f>
              <c:numCache>
                <c:formatCode>General</c:formatCode>
                <c:ptCount val="336"/>
                <c:pt idx="0">
                  <c:v>5.7279999999999998</c:v>
                </c:pt>
                <c:pt idx="1">
                  <c:v>6.0919999999999996</c:v>
                </c:pt>
                <c:pt idx="2">
                  <c:v>6.0380000000000003</c:v>
                </c:pt>
                <c:pt idx="3">
                  <c:v>5.6369999999999996</c:v>
                </c:pt>
                <c:pt idx="4">
                  <c:v>5.2969999999999997</c:v>
                </c:pt>
                <c:pt idx="5">
                  <c:v>5.1379999999999999</c:v>
                </c:pt>
                <c:pt idx="6">
                  <c:v>4.7450000000000001</c:v>
                </c:pt>
                <c:pt idx="7">
                  <c:v>4.4800000000000004</c:v>
                </c:pt>
                <c:pt idx="8">
                  <c:v>4.2850000000000001</c:v>
                </c:pt>
                <c:pt idx="9">
                  <c:v>4.0609999999999999</c:v>
                </c:pt>
                <c:pt idx="10">
                  <c:v>3.8919999999999999</c:v>
                </c:pt>
                <c:pt idx="11">
                  <c:v>3.645</c:v>
                </c:pt>
                <c:pt idx="12">
                  <c:v>3.7080000000000002</c:v>
                </c:pt>
                <c:pt idx="13">
                  <c:v>3.9820000000000002</c:v>
                </c:pt>
                <c:pt idx="14">
                  <c:v>4.2709999999999999</c:v>
                </c:pt>
                <c:pt idx="15">
                  <c:v>4.4870000000000001</c:v>
                </c:pt>
                <c:pt idx="16">
                  <c:v>4.53</c:v>
                </c:pt>
                <c:pt idx="17">
                  <c:v>4.7140000000000004</c:v>
                </c:pt>
                <c:pt idx="18">
                  <c:v>4.7389999999999999</c:v>
                </c:pt>
                <c:pt idx="19">
                  <c:v>4.7809999999999997</c:v>
                </c:pt>
                <c:pt idx="20">
                  <c:v>5.109</c:v>
                </c:pt>
                <c:pt idx="21">
                  <c:v>5.4690000000000003</c:v>
                </c:pt>
                <c:pt idx="22">
                  <c:v>5.9349999999999996</c:v>
                </c:pt>
                <c:pt idx="23">
                  <c:v>6.6509999999999998</c:v>
                </c:pt>
                <c:pt idx="24">
                  <c:v>7.2679999999999998</c:v>
                </c:pt>
                <c:pt idx="25">
                  <c:v>7.5449999999999999</c:v>
                </c:pt>
                <c:pt idx="26">
                  <c:v>7.7350000000000003</c:v>
                </c:pt>
                <c:pt idx="27">
                  <c:v>8.0310000000000006</c:v>
                </c:pt>
                <c:pt idx="28">
                  <c:v>8.0519999999999996</c:v>
                </c:pt>
                <c:pt idx="29">
                  <c:v>8.6110000000000007</c:v>
                </c:pt>
                <c:pt idx="30">
                  <c:v>9.0220000000000002</c:v>
                </c:pt>
                <c:pt idx="31">
                  <c:v>9.2739999999999991</c:v>
                </c:pt>
                <c:pt idx="32">
                  <c:v>9.3209999999999997</c:v>
                </c:pt>
                <c:pt idx="33">
                  <c:v>9.36</c:v>
                </c:pt>
                <c:pt idx="34">
                  <c:v>9.2949999999999999</c:v>
                </c:pt>
                <c:pt idx="35">
                  <c:v>9.8140000000000001</c:v>
                </c:pt>
                <c:pt idx="36">
                  <c:v>9.8620000000000001</c:v>
                </c:pt>
                <c:pt idx="37">
                  <c:v>9.6</c:v>
                </c:pt>
                <c:pt idx="38">
                  <c:v>9.5009999999999994</c:v>
                </c:pt>
                <c:pt idx="39">
                  <c:v>9.3680000000000003</c:v>
                </c:pt>
                <c:pt idx="40">
                  <c:v>9.234</c:v>
                </c:pt>
                <c:pt idx="41">
                  <c:v>9.32</c:v>
                </c:pt>
                <c:pt idx="42">
                  <c:v>9.5679999999999996</c:v>
                </c:pt>
                <c:pt idx="43">
                  <c:v>9.5069999999999997</c:v>
                </c:pt>
                <c:pt idx="44">
                  <c:v>9.6829999999999998</c:v>
                </c:pt>
                <c:pt idx="45">
                  <c:v>9.6620000000000008</c:v>
                </c:pt>
                <c:pt idx="46">
                  <c:v>9.516</c:v>
                </c:pt>
                <c:pt idx="47">
                  <c:v>9.7420000000000009</c:v>
                </c:pt>
                <c:pt idx="48">
                  <c:v>10.143000000000001</c:v>
                </c:pt>
                <c:pt idx="49">
                  <c:v>9.9700000000000006</c:v>
                </c:pt>
                <c:pt idx="50">
                  <c:v>10.007999999999999</c:v>
                </c:pt>
                <c:pt idx="51">
                  <c:v>10.002000000000001</c:v>
                </c:pt>
                <c:pt idx="52">
                  <c:v>9.8339999999999996</c:v>
                </c:pt>
                <c:pt idx="53">
                  <c:v>9.875</c:v>
                </c:pt>
                <c:pt idx="54">
                  <c:v>9.5670000000000002</c:v>
                </c:pt>
                <c:pt idx="55">
                  <c:v>9.2479999999999993</c:v>
                </c:pt>
                <c:pt idx="56">
                  <c:v>9.1340000000000003</c:v>
                </c:pt>
                <c:pt idx="57">
                  <c:v>8.9329999999999998</c:v>
                </c:pt>
                <c:pt idx="58">
                  <c:v>9.0960000000000001</c:v>
                </c:pt>
                <c:pt idx="59">
                  <c:v>9.1639999999999997</c:v>
                </c:pt>
                <c:pt idx="60">
                  <c:v>9.49</c:v>
                </c:pt>
                <c:pt idx="61">
                  <c:v>9.7360000000000007</c:v>
                </c:pt>
                <c:pt idx="62">
                  <c:v>9.8360000000000003</c:v>
                </c:pt>
                <c:pt idx="63">
                  <c:v>9.7560000000000002</c:v>
                </c:pt>
                <c:pt idx="64">
                  <c:v>9.6029999999999998</c:v>
                </c:pt>
                <c:pt idx="65">
                  <c:v>9.5259999999999998</c:v>
                </c:pt>
                <c:pt idx="66">
                  <c:v>9.4619999999999997</c:v>
                </c:pt>
                <c:pt idx="67">
                  <c:v>9.4429999999999996</c:v>
                </c:pt>
                <c:pt idx="68">
                  <c:v>9.734</c:v>
                </c:pt>
                <c:pt idx="69">
                  <c:v>10.052</c:v>
                </c:pt>
                <c:pt idx="70">
                  <c:v>10.451000000000001</c:v>
                </c:pt>
                <c:pt idx="71">
                  <c:v>10.8005</c:v>
                </c:pt>
                <c:pt idx="72">
                  <c:v>11.170999999999999</c:v>
                </c:pt>
                <c:pt idx="73">
                  <c:v>11.631</c:v>
                </c:pt>
                <c:pt idx="74">
                  <c:v>12.117000000000001</c:v>
                </c:pt>
                <c:pt idx="75">
                  <c:v>12.465999999999999</c:v>
                </c:pt>
                <c:pt idx="76">
                  <c:v>12.371</c:v>
                </c:pt>
                <c:pt idx="77">
                  <c:v>12.247</c:v>
                </c:pt>
                <c:pt idx="78">
                  <c:v>12.074999999999999</c:v>
                </c:pt>
                <c:pt idx="79">
                  <c:v>12.087</c:v>
                </c:pt>
                <c:pt idx="80">
                  <c:v>11.927</c:v>
                </c:pt>
                <c:pt idx="81">
                  <c:v>12.089</c:v>
                </c:pt>
                <c:pt idx="82">
                  <c:v>12.252000000000001</c:v>
                </c:pt>
                <c:pt idx="83">
                  <c:v>12.375999999999999</c:v>
                </c:pt>
                <c:pt idx="84">
                  <c:v>11.99</c:v>
                </c:pt>
                <c:pt idx="85">
                  <c:v>11.787000000000001</c:v>
                </c:pt>
                <c:pt idx="86">
                  <c:v>11.712</c:v>
                </c:pt>
                <c:pt idx="87">
                  <c:v>11.821999999999999</c:v>
                </c:pt>
                <c:pt idx="88">
                  <c:v>11.852</c:v>
                </c:pt>
                <c:pt idx="89">
                  <c:v>11.593999999999999</c:v>
                </c:pt>
                <c:pt idx="90">
                  <c:v>11.672000000000001</c:v>
                </c:pt>
                <c:pt idx="91">
                  <c:v>11.532</c:v>
                </c:pt>
                <c:pt idx="92">
                  <c:v>10.981999999999999</c:v>
                </c:pt>
                <c:pt idx="93">
                  <c:v>10.45</c:v>
                </c:pt>
                <c:pt idx="94">
                  <c:v>9.9600000000000009</c:v>
                </c:pt>
                <c:pt idx="95">
                  <c:v>9.4420000000000002</c:v>
                </c:pt>
                <c:pt idx="96">
                  <c:v>9.3550000000000004</c:v>
                </c:pt>
                <c:pt idx="97">
                  <c:v>9.3369999999999997</c:v>
                </c:pt>
                <c:pt idx="98">
                  <c:v>9.2170000000000005</c:v>
                </c:pt>
                <c:pt idx="99">
                  <c:v>9.0519999999999996</c:v>
                </c:pt>
                <c:pt idx="100">
                  <c:v>9.1080000000000005</c:v>
                </c:pt>
                <c:pt idx="101">
                  <c:v>9.0129999999999999</c:v>
                </c:pt>
                <c:pt idx="102">
                  <c:v>8.9499999999999993</c:v>
                </c:pt>
                <c:pt idx="103">
                  <c:v>8.6989999999999998</c:v>
                </c:pt>
                <c:pt idx="104">
                  <c:v>8.2189999999999994</c:v>
                </c:pt>
                <c:pt idx="105">
                  <c:v>8.4830000000000005</c:v>
                </c:pt>
                <c:pt idx="106">
                  <c:v>8.8780000000000001</c:v>
                </c:pt>
                <c:pt idx="107">
                  <c:v>9.1940000000000008</c:v>
                </c:pt>
                <c:pt idx="108">
                  <c:v>9.7780000000000005</c:v>
                </c:pt>
                <c:pt idx="109">
                  <c:v>10.369</c:v>
                </c:pt>
                <c:pt idx="110">
                  <c:v>10.882</c:v>
                </c:pt>
                <c:pt idx="111">
                  <c:v>11.265000000000001</c:v>
                </c:pt>
                <c:pt idx="112">
                  <c:v>11.78</c:v>
                </c:pt>
                <c:pt idx="113">
                  <c:v>12.021000000000001</c:v>
                </c:pt>
                <c:pt idx="114">
                  <c:v>12.465</c:v>
                </c:pt>
                <c:pt idx="115">
                  <c:v>12.260999999999999</c:v>
                </c:pt>
                <c:pt idx="116">
                  <c:v>12.066000000000001</c:v>
                </c:pt>
                <c:pt idx="117">
                  <c:v>11.236000000000001</c:v>
                </c:pt>
                <c:pt idx="118">
                  <c:v>10.664999999999999</c:v>
                </c:pt>
                <c:pt idx="119">
                  <c:v>9.7449999999999992</c:v>
                </c:pt>
                <c:pt idx="120">
                  <c:v>9.2729999999999997</c:v>
                </c:pt>
                <c:pt idx="121">
                  <c:v>9.2629999999999999</c:v>
                </c:pt>
                <c:pt idx="122">
                  <c:v>9.3520000000000003</c:v>
                </c:pt>
                <c:pt idx="123">
                  <c:v>9.7579999999999991</c:v>
                </c:pt>
                <c:pt idx="124">
                  <c:v>10.37</c:v>
                </c:pt>
                <c:pt idx="125">
                  <c:v>11.186999999999999</c:v>
                </c:pt>
                <c:pt idx="126">
                  <c:v>11.824</c:v>
                </c:pt>
                <c:pt idx="127">
                  <c:v>12.333</c:v>
                </c:pt>
                <c:pt idx="128">
                  <c:v>12.558999999999999</c:v>
                </c:pt>
                <c:pt idx="129">
                  <c:v>12.731</c:v>
                </c:pt>
                <c:pt idx="130">
                  <c:v>12.973000000000001</c:v>
                </c:pt>
                <c:pt idx="131">
                  <c:v>13.346</c:v>
                </c:pt>
                <c:pt idx="132">
                  <c:v>13</c:v>
                </c:pt>
                <c:pt idx="133">
                  <c:v>12.869</c:v>
                </c:pt>
                <c:pt idx="134">
                  <c:v>12.622999999999999</c:v>
                </c:pt>
                <c:pt idx="135">
                  <c:v>12.507</c:v>
                </c:pt>
                <c:pt idx="136">
                  <c:v>12.340999999999999</c:v>
                </c:pt>
                <c:pt idx="137">
                  <c:v>12.225</c:v>
                </c:pt>
                <c:pt idx="138">
                  <c:v>12.195</c:v>
                </c:pt>
                <c:pt idx="139">
                  <c:v>11.872999999999999</c:v>
                </c:pt>
                <c:pt idx="140">
                  <c:v>11.467000000000001</c:v>
                </c:pt>
                <c:pt idx="141">
                  <c:v>10.965</c:v>
                </c:pt>
                <c:pt idx="142">
                  <c:v>10.288</c:v>
                </c:pt>
                <c:pt idx="143">
                  <c:v>9.9489999999999998</c:v>
                </c:pt>
                <c:pt idx="144">
                  <c:v>9.74</c:v>
                </c:pt>
                <c:pt idx="145">
                  <c:v>9.5850000000000009</c:v>
                </c:pt>
                <c:pt idx="146">
                  <c:v>9.4149999999999991</c:v>
                </c:pt>
                <c:pt idx="147">
                  <c:v>9.1349999999999998</c:v>
                </c:pt>
                <c:pt idx="148">
                  <c:v>8.9740000000000002</c:v>
                </c:pt>
                <c:pt idx="149">
                  <c:v>8.7080000000000002</c:v>
                </c:pt>
                <c:pt idx="150">
                  <c:v>8.2989999999999995</c:v>
                </c:pt>
                <c:pt idx="151">
                  <c:v>7.9669999999999996</c:v>
                </c:pt>
                <c:pt idx="152">
                  <c:v>7.6150000000000002</c:v>
                </c:pt>
                <c:pt idx="153">
                  <c:v>7.415</c:v>
                </c:pt>
                <c:pt idx="154">
                  <c:v>7.2759999999999998</c:v>
                </c:pt>
                <c:pt idx="155">
                  <c:v>7.4480000000000004</c:v>
                </c:pt>
                <c:pt idx="156">
                  <c:v>7.101</c:v>
                </c:pt>
                <c:pt idx="157">
                  <c:v>7.1929999999999996</c:v>
                </c:pt>
                <c:pt idx="158">
                  <c:v>7.2789999999999999</c:v>
                </c:pt>
                <c:pt idx="159">
                  <c:v>7.1619999999999999</c:v>
                </c:pt>
                <c:pt idx="160">
                  <c:v>6.9569999999999999</c:v>
                </c:pt>
                <c:pt idx="161">
                  <c:v>6.8529999999999998</c:v>
                </c:pt>
                <c:pt idx="162">
                  <c:v>6.8540000000000001</c:v>
                </c:pt>
                <c:pt idx="163">
                  <c:v>6.7110000000000003</c:v>
                </c:pt>
                <c:pt idx="164">
                  <c:v>6.6189999999999998</c:v>
                </c:pt>
                <c:pt idx="165">
                  <c:v>6.6740000000000004</c:v>
                </c:pt>
                <c:pt idx="166">
                  <c:v>6.7240000000000002</c:v>
                </c:pt>
                <c:pt idx="167">
                  <c:v>6.7030000000000003</c:v>
                </c:pt>
                <c:pt idx="168">
                  <c:v>6.5449999999999999</c:v>
                </c:pt>
                <c:pt idx="169">
                  <c:v>6.4039999999999999</c:v>
                </c:pt>
                <c:pt idx="170">
                  <c:v>6.32</c:v>
                </c:pt>
                <c:pt idx="171">
                  <c:v>6.298</c:v>
                </c:pt>
                <c:pt idx="172">
                  <c:v>6.1360000000000001</c:v>
                </c:pt>
                <c:pt idx="173">
                  <c:v>6.1159999999999997</c:v>
                </c:pt>
                <c:pt idx="174">
                  <c:v>6.359</c:v>
                </c:pt>
                <c:pt idx="175">
                  <c:v>7.0919999999999996</c:v>
                </c:pt>
                <c:pt idx="176">
                  <c:v>7.7190000000000003</c:v>
                </c:pt>
                <c:pt idx="177">
                  <c:v>7.5270000000000001</c:v>
                </c:pt>
                <c:pt idx="178">
                  <c:v>7.0090000000000003</c:v>
                </c:pt>
                <c:pt idx="179">
                  <c:v>6.6669999999999998</c:v>
                </c:pt>
                <c:pt idx="180">
                  <c:v>6.6660000000000004</c:v>
                </c:pt>
                <c:pt idx="181">
                  <c:v>6.6550000000000002</c:v>
                </c:pt>
                <c:pt idx="182">
                  <c:v>6.6820000000000004</c:v>
                </c:pt>
                <c:pt idx="183">
                  <c:v>6.742</c:v>
                </c:pt>
                <c:pt idx="184">
                  <c:v>6.899</c:v>
                </c:pt>
                <c:pt idx="185">
                  <c:v>7.2350000000000003</c:v>
                </c:pt>
                <c:pt idx="186">
                  <c:v>7.5279999999999996</c:v>
                </c:pt>
                <c:pt idx="187">
                  <c:v>7.94</c:v>
                </c:pt>
                <c:pt idx="188">
                  <c:v>8.5060000000000002</c:v>
                </c:pt>
                <c:pt idx="189">
                  <c:v>8.5060000000000002</c:v>
                </c:pt>
                <c:pt idx="190">
                  <c:v>8.7959999999999994</c:v>
                </c:pt>
                <c:pt idx="191">
                  <c:v>9.2029999999999994</c:v>
                </c:pt>
                <c:pt idx="192">
                  <c:v>9.5939999999999994</c:v>
                </c:pt>
                <c:pt idx="193">
                  <c:v>9.548</c:v>
                </c:pt>
                <c:pt idx="194">
                  <c:v>9.343</c:v>
                </c:pt>
                <c:pt idx="195">
                  <c:v>9.5909999999999993</c:v>
                </c:pt>
                <c:pt idx="196">
                  <c:v>10.02</c:v>
                </c:pt>
                <c:pt idx="197">
                  <c:v>9.7460000000000004</c:v>
                </c:pt>
                <c:pt idx="198">
                  <c:v>10.097</c:v>
                </c:pt>
                <c:pt idx="199">
                  <c:v>10.569000000000001</c:v>
                </c:pt>
                <c:pt idx="200">
                  <c:v>10.599</c:v>
                </c:pt>
                <c:pt idx="201">
                  <c:v>10.407</c:v>
                </c:pt>
                <c:pt idx="202">
                  <c:v>10.007999999999999</c:v>
                </c:pt>
                <c:pt idx="203">
                  <c:v>10.052</c:v>
                </c:pt>
                <c:pt idx="204">
                  <c:v>10.345000000000001</c:v>
                </c:pt>
                <c:pt idx="205">
                  <c:v>10.975</c:v>
                </c:pt>
                <c:pt idx="206">
                  <c:v>11.622999999999999</c:v>
                </c:pt>
                <c:pt idx="207">
                  <c:v>12.083</c:v>
                </c:pt>
                <c:pt idx="208">
                  <c:v>12.22</c:v>
                </c:pt>
                <c:pt idx="209">
                  <c:v>12.222</c:v>
                </c:pt>
                <c:pt idx="210">
                  <c:v>12.384</c:v>
                </c:pt>
                <c:pt idx="211">
                  <c:v>12.481</c:v>
                </c:pt>
                <c:pt idx="212">
                  <c:v>12.548</c:v>
                </c:pt>
                <c:pt idx="213">
                  <c:v>12.532</c:v>
                </c:pt>
                <c:pt idx="214">
                  <c:v>12.500999999999999</c:v>
                </c:pt>
                <c:pt idx="215">
                  <c:v>12.419</c:v>
                </c:pt>
                <c:pt idx="216">
                  <c:v>12.497</c:v>
                </c:pt>
                <c:pt idx="217">
                  <c:v>12.566000000000001</c:v>
                </c:pt>
                <c:pt idx="218">
                  <c:v>12.564</c:v>
                </c:pt>
                <c:pt idx="219">
                  <c:v>12.718</c:v>
                </c:pt>
                <c:pt idx="220">
                  <c:v>12.840999999999999</c:v>
                </c:pt>
                <c:pt idx="221">
                  <c:v>12.952999999999999</c:v>
                </c:pt>
                <c:pt idx="222">
                  <c:v>12.936</c:v>
                </c:pt>
                <c:pt idx="223">
                  <c:v>13.089</c:v>
                </c:pt>
                <c:pt idx="224">
                  <c:v>13.124000000000001</c:v>
                </c:pt>
                <c:pt idx="225">
                  <c:v>12.840999999999999</c:v>
                </c:pt>
                <c:pt idx="226">
                  <c:v>12.648999999999999</c:v>
                </c:pt>
                <c:pt idx="227">
                  <c:v>12.571999999999999</c:v>
                </c:pt>
                <c:pt idx="228">
                  <c:v>12.242000000000001</c:v>
                </c:pt>
                <c:pt idx="229">
                  <c:v>11.807</c:v>
                </c:pt>
                <c:pt idx="230">
                  <c:v>11.5</c:v>
                </c:pt>
                <c:pt idx="231">
                  <c:v>11.901999999999999</c:v>
                </c:pt>
                <c:pt idx="232">
                  <c:v>11.782999999999999</c:v>
                </c:pt>
                <c:pt idx="233">
                  <c:v>11.930999999999999</c:v>
                </c:pt>
                <c:pt idx="234">
                  <c:v>12.074999999999999</c:v>
                </c:pt>
                <c:pt idx="235">
                  <c:v>11.895</c:v>
                </c:pt>
                <c:pt idx="236">
                  <c:v>11.505000000000001</c:v>
                </c:pt>
                <c:pt idx="237">
                  <c:v>11.311999999999999</c:v>
                </c:pt>
                <c:pt idx="238">
                  <c:v>10.763999999999999</c:v>
                </c:pt>
                <c:pt idx="239">
                  <c:v>10.417999999999999</c:v>
                </c:pt>
                <c:pt idx="240">
                  <c:v>10.162000000000001</c:v>
                </c:pt>
                <c:pt idx="241">
                  <c:v>10.007</c:v>
                </c:pt>
                <c:pt idx="242">
                  <c:v>9.9410000000000007</c:v>
                </c:pt>
                <c:pt idx="243">
                  <c:v>9.7810000000000006</c:v>
                </c:pt>
                <c:pt idx="244">
                  <c:v>9.8190000000000008</c:v>
                </c:pt>
                <c:pt idx="245">
                  <c:v>9.67</c:v>
                </c:pt>
                <c:pt idx="246">
                  <c:v>9.4359999999999999</c:v>
                </c:pt>
                <c:pt idx="247">
                  <c:v>9.4879999999999995</c:v>
                </c:pt>
                <c:pt idx="248">
                  <c:v>9.61</c:v>
                </c:pt>
                <c:pt idx="249">
                  <c:v>9.2919999999999998</c:v>
                </c:pt>
                <c:pt idx="250">
                  <c:v>9.1620000000000008</c:v>
                </c:pt>
                <c:pt idx="251">
                  <c:v>9.0790000000000006</c:v>
                </c:pt>
                <c:pt idx="252">
                  <c:v>8.5350000000000001</c:v>
                </c:pt>
                <c:pt idx="253">
                  <c:v>8.4190000000000005</c:v>
                </c:pt>
                <c:pt idx="254">
                  <c:v>8.3659999999999997</c:v>
                </c:pt>
                <c:pt idx="255">
                  <c:v>8.0169999999999995</c:v>
                </c:pt>
                <c:pt idx="256">
                  <c:v>7.9359999999999999</c:v>
                </c:pt>
                <c:pt idx="257">
                  <c:v>7.9550000000000001</c:v>
                </c:pt>
                <c:pt idx="258">
                  <c:v>7.7830000000000004</c:v>
                </c:pt>
                <c:pt idx="259">
                  <c:v>7.5629999999999997</c:v>
                </c:pt>
                <c:pt idx="260">
                  <c:v>7.2270000000000003</c:v>
                </c:pt>
                <c:pt idx="261">
                  <c:v>6.9260000000000002</c:v>
                </c:pt>
                <c:pt idx="262">
                  <c:v>6.8730000000000002</c:v>
                </c:pt>
                <c:pt idx="263">
                  <c:v>6.9509999999999996</c:v>
                </c:pt>
                <c:pt idx="264">
                  <c:v>6.851</c:v>
                </c:pt>
                <c:pt idx="265">
                  <c:v>6.8029999999999999</c:v>
                </c:pt>
                <c:pt idx="266">
                  <c:v>6.4820000000000002</c:v>
                </c:pt>
                <c:pt idx="267">
                  <c:v>6.0709999999999997</c:v>
                </c:pt>
                <c:pt idx="268">
                  <c:v>5.5460000000000003</c:v>
                </c:pt>
                <c:pt idx="269">
                  <c:v>5.0209999999999999</c:v>
                </c:pt>
                <c:pt idx="270">
                  <c:v>4.7709999999999999</c:v>
                </c:pt>
                <c:pt idx="271">
                  <c:v>4.3869999999999996</c:v>
                </c:pt>
                <c:pt idx="272">
                  <c:v>4.0259999999999998</c:v>
                </c:pt>
                <c:pt idx="273">
                  <c:v>3.718</c:v>
                </c:pt>
                <c:pt idx="274">
                  <c:v>3.351</c:v>
                </c:pt>
                <c:pt idx="275">
                  <c:v>3.077</c:v>
                </c:pt>
                <c:pt idx="276">
                  <c:v>2.8980000000000001</c:v>
                </c:pt>
                <c:pt idx="277">
                  <c:v>2.6989999999999998</c:v>
                </c:pt>
                <c:pt idx="278">
                  <c:v>2.681</c:v>
                </c:pt>
                <c:pt idx="279">
                  <c:v>2.5419999999999998</c:v>
                </c:pt>
                <c:pt idx="280">
                  <c:v>2.5230000000000001</c:v>
                </c:pt>
                <c:pt idx="281">
                  <c:v>2.508</c:v>
                </c:pt>
                <c:pt idx="282">
                  <c:v>2.4950000000000001</c:v>
                </c:pt>
                <c:pt idx="283">
                  <c:v>2.4620000000000002</c:v>
                </c:pt>
                <c:pt idx="284">
                  <c:v>2.444</c:v>
                </c:pt>
                <c:pt idx="285">
                  <c:v>2.3380000000000001</c:v>
                </c:pt>
                <c:pt idx="286">
                  <c:v>2.4569999999999999</c:v>
                </c:pt>
                <c:pt idx="287">
                  <c:v>2.472</c:v>
                </c:pt>
                <c:pt idx="288">
                  <c:v>2.3690000000000002</c:v>
                </c:pt>
                <c:pt idx="289">
                  <c:v>2.2869999999999999</c:v>
                </c:pt>
                <c:pt idx="290">
                  <c:v>2.2389999999999999</c:v>
                </c:pt>
                <c:pt idx="291">
                  <c:v>2.1909999999999998</c:v>
                </c:pt>
                <c:pt idx="292">
                  <c:v>2.2650000000000001</c:v>
                </c:pt>
                <c:pt idx="293">
                  <c:v>2.3490000000000002</c:v>
                </c:pt>
                <c:pt idx="294">
                  <c:v>2.3889999999999998</c:v>
                </c:pt>
                <c:pt idx="295">
                  <c:v>2.5459999999999998</c:v>
                </c:pt>
                <c:pt idx="296">
                  <c:v>2.7120000000000002</c:v>
                </c:pt>
                <c:pt idx="297">
                  <c:v>2.8279999999999998</c:v>
                </c:pt>
                <c:pt idx="298">
                  <c:v>2.9089999999999998</c:v>
                </c:pt>
                <c:pt idx="299">
                  <c:v>3.0030000000000001</c:v>
                </c:pt>
                <c:pt idx="300">
                  <c:v>3.218</c:v>
                </c:pt>
                <c:pt idx="301">
                  <c:v>3.3279999999999998</c:v>
                </c:pt>
                <c:pt idx="302">
                  <c:v>3.4809999999999999</c:v>
                </c:pt>
                <c:pt idx="303">
                  <c:v>3.7149999999999999</c:v>
                </c:pt>
                <c:pt idx="304">
                  <c:v>3.9780000000000002</c:v>
                </c:pt>
                <c:pt idx="305">
                  <c:v>4.367</c:v>
                </c:pt>
                <c:pt idx="306">
                  <c:v>4.7130000000000001</c:v>
                </c:pt>
                <c:pt idx="307">
                  <c:v>4.9829999999999997</c:v>
                </c:pt>
                <c:pt idx="308">
                  <c:v>5.7359999999999998</c:v>
                </c:pt>
                <c:pt idx="309">
                  <c:v>6.173</c:v>
                </c:pt>
                <c:pt idx="310">
                  <c:v>6.8289999999999997</c:v>
                </c:pt>
                <c:pt idx="311">
                  <c:v>7.3109999999999999</c:v>
                </c:pt>
                <c:pt idx="312">
                  <c:v>8.0079999999999991</c:v>
                </c:pt>
                <c:pt idx="313">
                  <c:v>8.2739999999999991</c:v>
                </c:pt>
                <c:pt idx="314">
                  <c:v>8.6329999999999991</c:v>
                </c:pt>
                <c:pt idx="315">
                  <c:v>9.0719999999999992</c:v>
                </c:pt>
                <c:pt idx="316">
                  <c:v>9.0229999999999997</c:v>
                </c:pt>
                <c:pt idx="317">
                  <c:v>9.3580000000000005</c:v>
                </c:pt>
                <c:pt idx="318">
                  <c:v>9.5380000000000003</c:v>
                </c:pt>
                <c:pt idx="319">
                  <c:v>9.9209999999999994</c:v>
                </c:pt>
                <c:pt idx="320">
                  <c:v>10.372</c:v>
                </c:pt>
                <c:pt idx="321">
                  <c:v>10.476000000000001</c:v>
                </c:pt>
                <c:pt idx="322">
                  <c:v>10.375</c:v>
                </c:pt>
                <c:pt idx="323">
                  <c:v>10.706</c:v>
                </c:pt>
                <c:pt idx="324">
                  <c:v>10.651999999999999</c:v>
                </c:pt>
                <c:pt idx="325">
                  <c:v>10.401</c:v>
                </c:pt>
                <c:pt idx="326">
                  <c:v>10.414</c:v>
                </c:pt>
                <c:pt idx="327">
                  <c:v>10.382999999999999</c:v>
                </c:pt>
                <c:pt idx="328">
                  <c:v>10.065</c:v>
                </c:pt>
                <c:pt idx="329">
                  <c:v>9.673</c:v>
                </c:pt>
                <c:pt idx="330">
                  <c:v>9.4049999999999994</c:v>
                </c:pt>
                <c:pt idx="331">
                  <c:v>9.298</c:v>
                </c:pt>
                <c:pt idx="332">
                  <c:v>8.84</c:v>
                </c:pt>
                <c:pt idx="333">
                  <c:v>8.4420000000000002</c:v>
                </c:pt>
                <c:pt idx="334">
                  <c:v>8.0779999999999994</c:v>
                </c:pt>
                <c:pt idx="335">
                  <c:v>8.1029999999999998</c:v>
                </c:pt>
              </c:numCache>
            </c:numRef>
          </c:val>
          <c:extLst>
            <c:ext xmlns:c16="http://schemas.microsoft.com/office/drawing/2014/chart" uri="{C3380CC4-5D6E-409C-BE32-E72D297353CC}">
              <c16:uniqueId val="{00000000-64C2-415C-9115-A36333C1F549}"/>
            </c:ext>
          </c:extLst>
        </c:ser>
        <c:ser>
          <c:idx val="1"/>
          <c:order val="1"/>
          <c:tx>
            <c:strRef>
              <c:f>Sheet1!$C$1</c:f>
              <c:strCache>
                <c:ptCount val="1"/>
                <c:pt idx="0">
                  <c:v>Series 2</c:v>
                </c:pt>
              </c:strCache>
            </c:strRef>
          </c:tx>
          <c:spPr>
            <a:solidFill>
              <a:srgbClr val="FFC000"/>
            </a:solidFill>
            <a:ln>
              <a:noFill/>
            </a:ln>
            <a:effectLst/>
          </c:spPr>
          <c:cat>
            <c:numRef>
              <c:f>Sheet1!$A$2:$A$337</c:f>
              <c:numCache>
                <c:formatCode>0.00</c:formatCode>
                <c:ptCount val="336"/>
                <c:pt idx="0" formatCode="m/d/yyyy\ h:mm">
                  <c:v>43360</c:v>
                </c:pt>
                <c:pt idx="1">
                  <c:v>43360.020833333336</c:v>
                </c:pt>
                <c:pt idx="2" formatCode="m/d/yyyy\ h:mm">
                  <c:v>43360.041666666672</c:v>
                </c:pt>
                <c:pt idx="3" formatCode="m/d/yyyy\ h:mm">
                  <c:v>43360.062500000007</c:v>
                </c:pt>
                <c:pt idx="4" formatCode="m/d/yyyy\ h:mm">
                  <c:v>43360.083333333343</c:v>
                </c:pt>
                <c:pt idx="5" formatCode="m/d/yyyy\ h:mm">
                  <c:v>43360.104166666679</c:v>
                </c:pt>
                <c:pt idx="6" formatCode="m/d/yyyy\ h:mm">
                  <c:v>43360.125000000015</c:v>
                </c:pt>
                <c:pt idx="7" formatCode="m/d/yyyy\ h:mm">
                  <c:v>43360.14583333335</c:v>
                </c:pt>
                <c:pt idx="8" formatCode="m/d/yyyy\ h:mm">
                  <c:v>43360.166666666686</c:v>
                </c:pt>
                <c:pt idx="9" formatCode="m/d/yyyy\ h:mm">
                  <c:v>43360.187500000022</c:v>
                </c:pt>
                <c:pt idx="10" formatCode="m/d/yyyy\ h:mm">
                  <c:v>43360.208333333358</c:v>
                </c:pt>
                <c:pt idx="11" formatCode="m/d/yyyy\ h:mm">
                  <c:v>43360.229166666693</c:v>
                </c:pt>
                <c:pt idx="12" formatCode="m/d/yyyy\ h:mm">
                  <c:v>43360.250000000029</c:v>
                </c:pt>
                <c:pt idx="13" formatCode="m/d/yyyy\ h:mm">
                  <c:v>43360.270833333365</c:v>
                </c:pt>
                <c:pt idx="14" formatCode="m/d/yyyy\ h:mm">
                  <c:v>43360.291666666701</c:v>
                </c:pt>
                <c:pt idx="15" formatCode="m/d/yyyy\ h:mm">
                  <c:v>43360.312500000036</c:v>
                </c:pt>
                <c:pt idx="16" formatCode="m/d/yyyy\ h:mm">
                  <c:v>43360.333333333372</c:v>
                </c:pt>
                <c:pt idx="17" formatCode="m/d/yyyy\ h:mm">
                  <c:v>43360.354166666708</c:v>
                </c:pt>
                <c:pt idx="18" formatCode="m/d/yyyy\ h:mm">
                  <c:v>43360.375000000044</c:v>
                </c:pt>
                <c:pt idx="19" formatCode="m/d/yyyy\ h:mm">
                  <c:v>43360.395833333379</c:v>
                </c:pt>
                <c:pt idx="20" formatCode="m/d/yyyy\ h:mm">
                  <c:v>43360.416666666715</c:v>
                </c:pt>
                <c:pt idx="21" formatCode="m/d/yyyy\ h:mm">
                  <c:v>43360.437500000051</c:v>
                </c:pt>
                <c:pt idx="22" formatCode="m/d/yyyy\ h:mm">
                  <c:v>43360.458333333387</c:v>
                </c:pt>
                <c:pt idx="23" formatCode="m/d/yyyy\ h:mm">
                  <c:v>43360.479166666722</c:v>
                </c:pt>
                <c:pt idx="24" formatCode="m/d/yyyy\ h:mm">
                  <c:v>43360.500000000058</c:v>
                </c:pt>
                <c:pt idx="25" formatCode="m/d/yyyy\ h:mm">
                  <c:v>43360.520833333394</c:v>
                </c:pt>
                <c:pt idx="26" formatCode="m/d/yyyy\ h:mm">
                  <c:v>43360.54166666673</c:v>
                </c:pt>
                <c:pt idx="27" formatCode="m/d/yyyy\ h:mm">
                  <c:v>43360.562500000065</c:v>
                </c:pt>
                <c:pt idx="28" formatCode="m/d/yyyy\ h:mm">
                  <c:v>43360.583333333401</c:v>
                </c:pt>
                <c:pt idx="29" formatCode="m/d/yyyy\ h:mm">
                  <c:v>43360.604166666737</c:v>
                </c:pt>
                <c:pt idx="30" formatCode="m/d/yyyy\ h:mm">
                  <c:v>43360.625000000073</c:v>
                </c:pt>
                <c:pt idx="31" formatCode="m/d/yyyy\ h:mm">
                  <c:v>43360.645833333409</c:v>
                </c:pt>
                <c:pt idx="32" formatCode="m/d/yyyy\ h:mm">
                  <c:v>43360.666666666744</c:v>
                </c:pt>
                <c:pt idx="33" formatCode="m/d/yyyy\ h:mm">
                  <c:v>43360.68750000008</c:v>
                </c:pt>
                <c:pt idx="34" formatCode="m/d/yyyy\ h:mm">
                  <c:v>43360.708333333416</c:v>
                </c:pt>
                <c:pt idx="35" formatCode="m/d/yyyy\ h:mm">
                  <c:v>43360.729166666752</c:v>
                </c:pt>
                <c:pt idx="36" formatCode="m/d/yyyy\ h:mm">
                  <c:v>43360.750000000087</c:v>
                </c:pt>
                <c:pt idx="37" formatCode="m/d/yyyy\ h:mm">
                  <c:v>43360.770833333423</c:v>
                </c:pt>
                <c:pt idx="38" formatCode="m/d/yyyy\ h:mm">
                  <c:v>43360.791666666759</c:v>
                </c:pt>
                <c:pt idx="39" formatCode="m/d/yyyy\ h:mm">
                  <c:v>43360.812500000095</c:v>
                </c:pt>
                <c:pt idx="40" formatCode="m/d/yyyy\ h:mm">
                  <c:v>43360.83333333343</c:v>
                </c:pt>
                <c:pt idx="41" formatCode="m/d/yyyy\ h:mm">
                  <c:v>43360.854166666766</c:v>
                </c:pt>
                <c:pt idx="42" formatCode="m/d/yyyy\ h:mm">
                  <c:v>43360.875000000102</c:v>
                </c:pt>
                <c:pt idx="43" formatCode="m/d/yyyy\ h:mm">
                  <c:v>43360.895833333438</c:v>
                </c:pt>
                <c:pt idx="44" formatCode="m/d/yyyy\ h:mm">
                  <c:v>43360.916666666773</c:v>
                </c:pt>
                <c:pt idx="45" formatCode="m/d/yyyy\ h:mm">
                  <c:v>43360.937500000109</c:v>
                </c:pt>
                <c:pt idx="46" formatCode="m/d/yyyy\ h:mm">
                  <c:v>43360.958333333445</c:v>
                </c:pt>
                <c:pt idx="47" formatCode="m/d/yyyy\ h:mm">
                  <c:v>43360.979166666781</c:v>
                </c:pt>
                <c:pt idx="48" formatCode="m/d/yyyy\ h:mm">
                  <c:v>43361.000000000116</c:v>
                </c:pt>
                <c:pt idx="49" formatCode="m/d/yyyy\ h:mm">
                  <c:v>43361.020833333452</c:v>
                </c:pt>
                <c:pt idx="50" formatCode="m/d/yyyy\ h:mm">
                  <c:v>43361.041666666788</c:v>
                </c:pt>
                <c:pt idx="51" formatCode="m/d/yyyy\ h:mm">
                  <c:v>43361.062500000124</c:v>
                </c:pt>
                <c:pt idx="52" formatCode="m/d/yyyy\ h:mm">
                  <c:v>43361.083333333459</c:v>
                </c:pt>
                <c:pt idx="53" formatCode="m/d/yyyy\ h:mm">
                  <c:v>43361.104166666795</c:v>
                </c:pt>
                <c:pt idx="54" formatCode="m/d/yyyy\ h:mm">
                  <c:v>43361.125000000131</c:v>
                </c:pt>
                <c:pt idx="55" formatCode="m/d/yyyy\ h:mm">
                  <c:v>43361.145833333467</c:v>
                </c:pt>
                <c:pt idx="56" formatCode="m/d/yyyy\ h:mm">
                  <c:v>43361.166666666802</c:v>
                </c:pt>
                <c:pt idx="57" formatCode="m/d/yyyy\ h:mm">
                  <c:v>43361.187500000138</c:v>
                </c:pt>
                <c:pt idx="58" formatCode="m/d/yyyy\ h:mm">
                  <c:v>43361.208333333474</c:v>
                </c:pt>
                <c:pt idx="59" formatCode="m/d/yyyy\ h:mm">
                  <c:v>43361.22916666681</c:v>
                </c:pt>
                <c:pt idx="60" formatCode="m/d/yyyy\ h:mm">
                  <c:v>43361.250000000146</c:v>
                </c:pt>
                <c:pt idx="61" formatCode="m/d/yyyy\ h:mm">
                  <c:v>43361.270833333481</c:v>
                </c:pt>
                <c:pt idx="62" formatCode="m/d/yyyy\ h:mm">
                  <c:v>43361.291666666817</c:v>
                </c:pt>
                <c:pt idx="63" formatCode="m/d/yyyy\ h:mm">
                  <c:v>43361.312500000153</c:v>
                </c:pt>
                <c:pt idx="64" formatCode="m/d/yyyy\ h:mm">
                  <c:v>43361.333333333489</c:v>
                </c:pt>
                <c:pt idx="65" formatCode="m/d/yyyy\ h:mm">
                  <c:v>43361.354166666824</c:v>
                </c:pt>
                <c:pt idx="66" formatCode="m/d/yyyy\ h:mm">
                  <c:v>43361.37500000016</c:v>
                </c:pt>
                <c:pt idx="67" formatCode="m/d/yyyy\ h:mm">
                  <c:v>43361.395833333496</c:v>
                </c:pt>
                <c:pt idx="68" formatCode="m/d/yyyy\ h:mm">
                  <c:v>43361.416666666832</c:v>
                </c:pt>
                <c:pt idx="69" formatCode="m/d/yyyy\ h:mm">
                  <c:v>43361.437500000167</c:v>
                </c:pt>
                <c:pt idx="70" formatCode="m/d/yyyy\ h:mm">
                  <c:v>43361.458333333503</c:v>
                </c:pt>
                <c:pt idx="71" formatCode="m/d/yyyy\ h:mm">
                  <c:v>43361.479166666839</c:v>
                </c:pt>
                <c:pt idx="72" formatCode="m/d/yyyy\ h:mm">
                  <c:v>43361.500000000175</c:v>
                </c:pt>
                <c:pt idx="73" formatCode="m/d/yyyy\ h:mm">
                  <c:v>43361.52083333351</c:v>
                </c:pt>
                <c:pt idx="74" formatCode="m/d/yyyy\ h:mm">
                  <c:v>43361.541666666846</c:v>
                </c:pt>
                <c:pt idx="75" formatCode="m/d/yyyy\ h:mm">
                  <c:v>43361.562500000182</c:v>
                </c:pt>
                <c:pt idx="76" formatCode="m/d/yyyy\ h:mm">
                  <c:v>43361.583333333518</c:v>
                </c:pt>
                <c:pt idx="77" formatCode="m/d/yyyy\ h:mm">
                  <c:v>43361.604166666853</c:v>
                </c:pt>
                <c:pt idx="78" formatCode="m/d/yyyy\ h:mm">
                  <c:v>43361.625000000189</c:v>
                </c:pt>
                <c:pt idx="79" formatCode="m/d/yyyy\ h:mm">
                  <c:v>43361.645833333525</c:v>
                </c:pt>
                <c:pt idx="80" formatCode="m/d/yyyy\ h:mm">
                  <c:v>43361.666666666861</c:v>
                </c:pt>
                <c:pt idx="81" formatCode="m/d/yyyy\ h:mm">
                  <c:v>43361.687500000196</c:v>
                </c:pt>
                <c:pt idx="82" formatCode="m/d/yyyy\ h:mm">
                  <c:v>43361.708333333532</c:v>
                </c:pt>
                <c:pt idx="83" formatCode="m/d/yyyy\ h:mm">
                  <c:v>43361.729166666868</c:v>
                </c:pt>
                <c:pt idx="84" formatCode="m/d/yyyy\ h:mm">
                  <c:v>43361.750000000204</c:v>
                </c:pt>
                <c:pt idx="85" formatCode="m/d/yyyy\ h:mm">
                  <c:v>43361.770833333539</c:v>
                </c:pt>
                <c:pt idx="86" formatCode="m/d/yyyy\ h:mm">
                  <c:v>43361.791666666875</c:v>
                </c:pt>
                <c:pt idx="87" formatCode="m/d/yyyy\ h:mm">
                  <c:v>43361.812500000211</c:v>
                </c:pt>
                <c:pt idx="88" formatCode="m/d/yyyy\ h:mm">
                  <c:v>43361.833333333547</c:v>
                </c:pt>
                <c:pt idx="89" formatCode="m/d/yyyy\ h:mm">
                  <c:v>43361.854166666883</c:v>
                </c:pt>
                <c:pt idx="90" formatCode="m/d/yyyy\ h:mm">
                  <c:v>43361.875000000218</c:v>
                </c:pt>
                <c:pt idx="91" formatCode="m/d/yyyy\ h:mm">
                  <c:v>43361.895833333554</c:v>
                </c:pt>
                <c:pt idx="92" formatCode="m/d/yyyy\ h:mm">
                  <c:v>43361.91666666689</c:v>
                </c:pt>
                <c:pt idx="93" formatCode="m/d/yyyy\ h:mm">
                  <c:v>43361.937500000226</c:v>
                </c:pt>
                <c:pt idx="94" formatCode="m/d/yyyy\ h:mm">
                  <c:v>43361.958333333561</c:v>
                </c:pt>
                <c:pt idx="95" formatCode="m/d/yyyy\ h:mm">
                  <c:v>43361.979166666897</c:v>
                </c:pt>
                <c:pt idx="96" formatCode="m/d/yyyy\ h:mm">
                  <c:v>43362.000000000233</c:v>
                </c:pt>
                <c:pt idx="97" formatCode="m/d/yyyy\ h:mm">
                  <c:v>43362.020833333569</c:v>
                </c:pt>
                <c:pt idx="98" formatCode="m/d/yyyy\ h:mm">
                  <c:v>43362.041666666904</c:v>
                </c:pt>
                <c:pt idx="99" formatCode="m/d/yyyy\ h:mm">
                  <c:v>43362.06250000024</c:v>
                </c:pt>
                <c:pt idx="100" formatCode="m/d/yyyy\ h:mm">
                  <c:v>43362.083333333576</c:v>
                </c:pt>
                <c:pt idx="101" formatCode="m/d/yyyy\ h:mm">
                  <c:v>43362.104166666912</c:v>
                </c:pt>
                <c:pt idx="102" formatCode="m/d/yyyy\ h:mm">
                  <c:v>43362.125000000247</c:v>
                </c:pt>
                <c:pt idx="103" formatCode="m/d/yyyy\ h:mm">
                  <c:v>43362.145833333583</c:v>
                </c:pt>
                <c:pt idx="104" formatCode="m/d/yyyy\ h:mm">
                  <c:v>43362.166666666919</c:v>
                </c:pt>
                <c:pt idx="105" formatCode="m/d/yyyy\ h:mm">
                  <c:v>43362.187500000255</c:v>
                </c:pt>
                <c:pt idx="106" formatCode="m/d/yyyy\ h:mm">
                  <c:v>43362.20833333359</c:v>
                </c:pt>
                <c:pt idx="107" formatCode="m/d/yyyy\ h:mm">
                  <c:v>43362.229166666926</c:v>
                </c:pt>
                <c:pt idx="108" formatCode="m/d/yyyy\ h:mm">
                  <c:v>43362.250000000262</c:v>
                </c:pt>
                <c:pt idx="109" formatCode="m/d/yyyy\ h:mm">
                  <c:v>43362.270833333598</c:v>
                </c:pt>
                <c:pt idx="110" formatCode="m/d/yyyy\ h:mm">
                  <c:v>43362.291666666933</c:v>
                </c:pt>
                <c:pt idx="111" formatCode="m/d/yyyy\ h:mm">
                  <c:v>43362.312500000269</c:v>
                </c:pt>
                <c:pt idx="112" formatCode="m/d/yyyy\ h:mm">
                  <c:v>43362.333333333605</c:v>
                </c:pt>
                <c:pt idx="113" formatCode="m/d/yyyy\ h:mm">
                  <c:v>43362.354166666941</c:v>
                </c:pt>
                <c:pt idx="114" formatCode="m/d/yyyy\ h:mm">
                  <c:v>43362.375000000276</c:v>
                </c:pt>
                <c:pt idx="115" formatCode="m/d/yyyy\ h:mm">
                  <c:v>43362.395833333612</c:v>
                </c:pt>
                <c:pt idx="116" formatCode="m/d/yyyy\ h:mm">
                  <c:v>43362.416666666948</c:v>
                </c:pt>
                <c:pt idx="117" formatCode="m/d/yyyy\ h:mm">
                  <c:v>43362.437500000284</c:v>
                </c:pt>
                <c:pt idx="118" formatCode="m/d/yyyy\ h:mm">
                  <c:v>43362.45833333362</c:v>
                </c:pt>
                <c:pt idx="119" formatCode="m/d/yyyy\ h:mm">
                  <c:v>43362.479166666955</c:v>
                </c:pt>
                <c:pt idx="120" formatCode="m/d/yyyy\ h:mm">
                  <c:v>43362.500000000291</c:v>
                </c:pt>
                <c:pt idx="121" formatCode="m/d/yyyy\ h:mm">
                  <c:v>43362.520833333627</c:v>
                </c:pt>
                <c:pt idx="122" formatCode="m/d/yyyy\ h:mm">
                  <c:v>43362.541666666963</c:v>
                </c:pt>
                <c:pt idx="123" formatCode="m/d/yyyy\ h:mm">
                  <c:v>43362.562500000298</c:v>
                </c:pt>
                <c:pt idx="124" formatCode="m/d/yyyy\ h:mm">
                  <c:v>43362.583333333634</c:v>
                </c:pt>
                <c:pt idx="125" formatCode="m/d/yyyy\ h:mm">
                  <c:v>43362.60416666697</c:v>
                </c:pt>
                <c:pt idx="126" formatCode="m/d/yyyy\ h:mm">
                  <c:v>43362.625000000306</c:v>
                </c:pt>
                <c:pt idx="127" formatCode="m/d/yyyy\ h:mm">
                  <c:v>43362.645833333641</c:v>
                </c:pt>
                <c:pt idx="128" formatCode="m/d/yyyy\ h:mm">
                  <c:v>43362.666666666977</c:v>
                </c:pt>
                <c:pt idx="129" formatCode="m/d/yyyy\ h:mm">
                  <c:v>43362.687500000313</c:v>
                </c:pt>
                <c:pt idx="130" formatCode="m/d/yyyy\ h:mm">
                  <c:v>43362.708333333649</c:v>
                </c:pt>
                <c:pt idx="131" formatCode="m/d/yyyy\ h:mm">
                  <c:v>43362.729166666984</c:v>
                </c:pt>
                <c:pt idx="132" formatCode="m/d/yyyy\ h:mm">
                  <c:v>43362.75000000032</c:v>
                </c:pt>
                <c:pt idx="133" formatCode="m/d/yyyy\ h:mm">
                  <c:v>43362.770833333656</c:v>
                </c:pt>
                <c:pt idx="134" formatCode="m/d/yyyy\ h:mm">
                  <c:v>43362.791666666992</c:v>
                </c:pt>
                <c:pt idx="135" formatCode="m/d/yyyy\ h:mm">
                  <c:v>43362.812500000327</c:v>
                </c:pt>
                <c:pt idx="136" formatCode="m/d/yyyy\ h:mm">
                  <c:v>43362.833333333663</c:v>
                </c:pt>
                <c:pt idx="137" formatCode="m/d/yyyy\ h:mm">
                  <c:v>43362.854166666999</c:v>
                </c:pt>
                <c:pt idx="138" formatCode="m/d/yyyy\ h:mm">
                  <c:v>43362.875000000335</c:v>
                </c:pt>
                <c:pt idx="139" formatCode="m/d/yyyy\ h:mm">
                  <c:v>43362.89583333367</c:v>
                </c:pt>
                <c:pt idx="140" formatCode="m/d/yyyy\ h:mm">
                  <c:v>43362.916666667006</c:v>
                </c:pt>
                <c:pt idx="141" formatCode="m/d/yyyy\ h:mm">
                  <c:v>43362.937500000342</c:v>
                </c:pt>
                <c:pt idx="142" formatCode="m/d/yyyy\ h:mm">
                  <c:v>43362.958333333678</c:v>
                </c:pt>
                <c:pt idx="143" formatCode="m/d/yyyy\ h:mm">
                  <c:v>43362.979166667013</c:v>
                </c:pt>
                <c:pt idx="144" formatCode="m/d/yyyy\ h:mm">
                  <c:v>43363.000000000349</c:v>
                </c:pt>
                <c:pt idx="145" formatCode="m/d/yyyy\ h:mm">
                  <c:v>43363.020833333685</c:v>
                </c:pt>
                <c:pt idx="146" formatCode="m/d/yyyy\ h:mm">
                  <c:v>43363.041666667021</c:v>
                </c:pt>
                <c:pt idx="147" formatCode="m/d/yyyy\ h:mm">
                  <c:v>43363.062500000357</c:v>
                </c:pt>
                <c:pt idx="148" formatCode="m/d/yyyy\ h:mm">
                  <c:v>43363.083333333692</c:v>
                </c:pt>
                <c:pt idx="149" formatCode="m/d/yyyy\ h:mm">
                  <c:v>43363.104166667028</c:v>
                </c:pt>
                <c:pt idx="150" formatCode="m/d/yyyy\ h:mm">
                  <c:v>43363.125000000364</c:v>
                </c:pt>
                <c:pt idx="151" formatCode="m/d/yyyy\ h:mm">
                  <c:v>43363.1458333337</c:v>
                </c:pt>
                <c:pt idx="152" formatCode="m/d/yyyy\ h:mm">
                  <c:v>43363.166666667035</c:v>
                </c:pt>
                <c:pt idx="153" formatCode="m/d/yyyy\ h:mm">
                  <c:v>43363.187500000371</c:v>
                </c:pt>
                <c:pt idx="154" formatCode="m/d/yyyy\ h:mm">
                  <c:v>43363.208333333707</c:v>
                </c:pt>
                <c:pt idx="155" formatCode="m/d/yyyy\ h:mm">
                  <c:v>43363.229166667043</c:v>
                </c:pt>
                <c:pt idx="156" formatCode="m/d/yyyy\ h:mm">
                  <c:v>43363.250000000378</c:v>
                </c:pt>
                <c:pt idx="157" formatCode="m/d/yyyy\ h:mm">
                  <c:v>43363.270833333714</c:v>
                </c:pt>
                <c:pt idx="158" formatCode="m/d/yyyy\ h:mm">
                  <c:v>43363.29166666705</c:v>
                </c:pt>
                <c:pt idx="159" formatCode="m/d/yyyy\ h:mm">
                  <c:v>43363.312500000386</c:v>
                </c:pt>
                <c:pt idx="160" formatCode="m/d/yyyy\ h:mm">
                  <c:v>43363.333333333721</c:v>
                </c:pt>
                <c:pt idx="161" formatCode="m/d/yyyy\ h:mm">
                  <c:v>43363.354166667057</c:v>
                </c:pt>
                <c:pt idx="162" formatCode="m/d/yyyy\ h:mm">
                  <c:v>43363.375000000393</c:v>
                </c:pt>
                <c:pt idx="163" formatCode="m/d/yyyy\ h:mm">
                  <c:v>43363.395833333729</c:v>
                </c:pt>
                <c:pt idx="164" formatCode="m/d/yyyy\ h:mm">
                  <c:v>43363.416666667064</c:v>
                </c:pt>
                <c:pt idx="165" formatCode="m/d/yyyy\ h:mm">
                  <c:v>43363.4375000004</c:v>
                </c:pt>
                <c:pt idx="166" formatCode="m/d/yyyy\ h:mm">
                  <c:v>43363.458333333736</c:v>
                </c:pt>
                <c:pt idx="167" formatCode="m/d/yyyy\ h:mm">
                  <c:v>43363.479166667072</c:v>
                </c:pt>
                <c:pt idx="168" formatCode="m/d/yyyy\ h:mm">
                  <c:v>43363.500000000407</c:v>
                </c:pt>
                <c:pt idx="169" formatCode="m/d/yyyy\ h:mm">
                  <c:v>43363.520833333743</c:v>
                </c:pt>
                <c:pt idx="170" formatCode="m/d/yyyy\ h:mm">
                  <c:v>43363.541666667079</c:v>
                </c:pt>
                <c:pt idx="171" formatCode="m/d/yyyy\ h:mm">
                  <c:v>43363.562500000415</c:v>
                </c:pt>
                <c:pt idx="172" formatCode="m/d/yyyy\ h:mm">
                  <c:v>43363.58333333375</c:v>
                </c:pt>
                <c:pt idx="173" formatCode="m/d/yyyy\ h:mm">
                  <c:v>43363.604166667086</c:v>
                </c:pt>
                <c:pt idx="174" formatCode="m/d/yyyy\ h:mm">
                  <c:v>43363.625000000422</c:v>
                </c:pt>
                <c:pt idx="175" formatCode="m/d/yyyy\ h:mm">
                  <c:v>43363.645833333758</c:v>
                </c:pt>
                <c:pt idx="176" formatCode="m/d/yyyy\ h:mm">
                  <c:v>43363.666666667094</c:v>
                </c:pt>
                <c:pt idx="177" formatCode="m/d/yyyy\ h:mm">
                  <c:v>43363.687500000429</c:v>
                </c:pt>
                <c:pt idx="178" formatCode="m/d/yyyy\ h:mm">
                  <c:v>43363.708333333765</c:v>
                </c:pt>
                <c:pt idx="179" formatCode="m/d/yyyy\ h:mm">
                  <c:v>43363.729166667101</c:v>
                </c:pt>
                <c:pt idx="180" formatCode="m/d/yyyy\ h:mm">
                  <c:v>43363.750000000437</c:v>
                </c:pt>
                <c:pt idx="181" formatCode="m/d/yyyy\ h:mm">
                  <c:v>43363.770833333772</c:v>
                </c:pt>
                <c:pt idx="182" formatCode="m/d/yyyy\ h:mm">
                  <c:v>43363.791666667108</c:v>
                </c:pt>
                <c:pt idx="183" formatCode="m/d/yyyy\ h:mm">
                  <c:v>43363.812500000444</c:v>
                </c:pt>
                <c:pt idx="184" formatCode="m/d/yyyy\ h:mm">
                  <c:v>43363.83333333378</c:v>
                </c:pt>
                <c:pt idx="185" formatCode="m/d/yyyy\ h:mm">
                  <c:v>43363.854166667115</c:v>
                </c:pt>
                <c:pt idx="186" formatCode="m/d/yyyy\ h:mm">
                  <c:v>43363.875000000451</c:v>
                </c:pt>
                <c:pt idx="187" formatCode="m/d/yyyy\ h:mm">
                  <c:v>43363.895833333787</c:v>
                </c:pt>
                <c:pt idx="188" formatCode="m/d/yyyy\ h:mm">
                  <c:v>43363.916666667123</c:v>
                </c:pt>
                <c:pt idx="189" formatCode="m/d/yyyy\ h:mm">
                  <c:v>43363.937500000458</c:v>
                </c:pt>
                <c:pt idx="190" formatCode="m/d/yyyy\ h:mm">
                  <c:v>43363.958333333794</c:v>
                </c:pt>
                <c:pt idx="191" formatCode="m/d/yyyy\ h:mm">
                  <c:v>43363.97916666713</c:v>
                </c:pt>
                <c:pt idx="192" formatCode="m/d/yyyy\ h:mm">
                  <c:v>43364.000000000466</c:v>
                </c:pt>
                <c:pt idx="193" formatCode="m/d/yyyy\ h:mm">
                  <c:v>43364.020833333801</c:v>
                </c:pt>
                <c:pt idx="194" formatCode="m/d/yyyy\ h:mm">
                  <c:v>43364.041666667137</c:v>
                </c:pt>
                <c:pt idx="195" formatCode="m/d/yyyy\ h:mm">
                  <c:v>43364.062500000473</c:v>
                </c:pt>
                <c:pt idx="196" formatCode="m/d/yyyy\ h:mm">
                  <c:v>43364.083333333809</c:v>
                </c:pt>
                <c:pt idx="197" formatCode="m/d/yyyy\ h:mm">
                  <c:v>43364.104166667144</c:v>
                </c:pt>
                <c:pt idx="198" formatCode="m/d/yyyy\ h:mm">
                  <c:v>43364.12500000048</c:v>
                </c:pt>
                <c:pt idx="199" formatCode="m/d/yyyy\ h:mm">
                  <c:v>43364.145833333816</c:v>
                </c:pt>
                <c:pt idx="200" formatCode="m/d/yyyy\ h:mm">
                  <c:v>43364.166666667152</c:v>
                </c:pt>
                <c:pt idx="201" formatCode="m/d/yyyy\ h:mm">
                  <c:v>43364.187500000487</c:v>
                </c:pt>
                <c:pt idx="202" formatCode="m/d/yyyy\ h:mm">
                  <c:v>43364.208333333823</c:v>
                </c:pt>
                <c:pt idx="203" formatCode="m/d/yyyy\ h:mm">
                  <c:v>43364.229166667159</c:v>
                </c:pt>
                <c:pt idx="204" formatCode="m/d/yyyy\ h:mm">
                  <c:v>43364.250000000495</c:v>
                </c:pt>
                <c:pt idx="205" formatCode="m/d/yyyy\ h:mm">
                  <c:v>43364.270833333831</c:v>
                </c:pt>
                <c:pt idx="206" formatCode="m/d/yyyy\ h:mm">
                  <c:v>43364.291666667166</c:v>
                </c:pt>
                <c:pt idx="207" formatCode="m/d/yyyy\ h:mm">
                  <c:v>43364.312500000502</c:v>
                </c:pt>
                <c:pt idx="208" formatCode="m/d/yyyy\ h:mm">
                  <c:v>43364.333333333838</c:v>
                </c:pt>
                <c:pt idx="209" formatCode="m/d/yyyy\ h:mm">
                  <c:v>43364.354166667174</c:v>
                </c:pt>
                <c:pt idx="210" formatCode="m/d/yyyy\ h:mm">
                  <c:v>43364.375000000509</c:v>
                </c:pt>
                <c:pt idx="211" formatCode="m/d/yyyy\ h:mm">
                  <c:v>43364.395833333845</c:v>
                </c:pt>
                <c:pt idx="212" formatCode="m/d/yyyy\ h:mm">
                  <c:v>43364.416666667181</c:v>
                </c:pt>
                <c:pt idx="213" formatCode="m/d/yyyy\ h:mm">
                  <c:v>43364.437500000517</c:v>
                </c:pt>
                <c:pt idx="214" formatCode="m/d/yyyy\ h:mm">
                  <c:v>43364.458333333852</c:v>
                </c:pt>
                <c:pt idx="215" formatCode="m/d/yyyy\ h:mm">
                  <c:v>43364.479166667188</c:v>
                </c:pt>
                <c:pt idx="216" formatCode="m/d/yyyy\ h:mm">
                  <c:v>43364.500000000524</c:v>
                </c:pt>
                <c:pt idx="217" formatCode="m/d/yyyy\ h:mm">
                  <c:v>43364.52083333386</c:v>
                </c:pt>
                <c:pt idx="218" formatCode="m/d/yyyy\ h:mm">
                  <c:v>43364.541666667195</c:v>
                </c:pt>
                <c:pt idx="219" formatCode="m/d/yyyy\ h:mm">
                  <c:v>43364.562500000531</c:v>
                </c:pt>
                <c:pt idx="220" formatCode="m/d/yyyy\ h:mm">
                  <c:v>43364.583333333867</c:v>
                </c:pt>
                <c:pt idx="221" formatCode="m/d/yyyy\ h:mm">
                  <c:v>43364.604166667203</c:v>
                </c:pt>
                <c:pt idx="222" formatCode="m/d/yyyy\ h:mm">
                  <c:v>43364.625000000538</c:v>
                </c:pt>
                <c:pt idx="223" formatCode="m/d/yyyy\ h:mm">
                  <c:v>43364.645833333874</c:v>
                </c:pt>
                <c:pt idx="224" formatCode="m/d/yyyy\ h:mm">
                  <c:v>43364.66666666721</c:v>
                </c:pt>
                <c:pt idx="225" formatCode="m/d/yyyy\ h:mm">
                  <c:v>43364.687500000546</c:v>
                </c:pt>
                <c:pt idx="226" formatCode="m/d/yyyy\ h:mm">
                  <c:v>43364.708333333881</c:v>
                </c:pt>
                <c:pt idx="227" formatCode="m/d/yyyy\ h:mm">
                  <c:v>43364.729166667217</c:v>
                </c:pt>
                <c:pt idx="228" formatCode="m/d/yyyy\ h:mm">
                  <c:v>43364.750000000553</c:v>
                </c:pt>
                <c:pt idx="229" formatCode="m/d/yyyy\ h:mm">
                  <c:v>43364.770833333889</c:v>
                </c:pt>
                <c:pt idx="230" formatCode="m/d/yyyy\ h:mm">
                  <c:v>43364.791666667224</c:v>
                </c:pt>
                <c:pt idx="231" formatCode="m/d/yyyy\ h:mm">
                  <c:v>43364.81250000056</c:v>
                </c:pt>
                <c:pt idx="232" formatCode="m/d/yyyy\ h:mm">
                  <c:v>43364.833333333896</c:v>
                </c:pt>
                <c:pt idx="233" formatCode="m/d/yyyy\ h:mm">
                  <c:v>43364.854166667232</c:v>
                </c:pt>
                <c:pt idx="234" formatCode="m/d/yyyy\ h:mm">
                  <c:v>43364.875000000568</c:v>
                </c:pt>
                <c:pt idx="235" formatCode="m/d/yyyy\ h:mm">
                  <c:v>43364.895833333903</c:v>
                </c:pt>
                <c:pt idx="236" formatCode="m/d/yyyy\ h:mm">
                  <c:v>43364.916666667239</c:v>
                </c:pt>
                <c:pt idx="237" formatCode="m/d/yyyy\ h:mm">
                  <c:v>43364.937500000575</c:v>
                </c:pt>
                <c:pt idx="238" formatCode="m/d/yyyy\ h:mm">
                  <c:v>43364.958333333911</c:v>
                </c:pt>
                <c:pt idx="239" formatCode="m/d/yyyy\ h:mm">
                  <c:v>43364.979166667246</c:v>
                </c:pt>
                <c:pt idx="240" formatCode="m/d/yyyy\ h:mm">
                  <c:v>43365.000000000582</c:v>
                </c:pt>
                <c:pt idx="241" formatCode="m/d/yyyy\ h:mm">
                  <c:v>43365.020833333918</c:v>
                </c:pt>
                <c:pt idx="242" formatCode="m/d/yyyy\ h:mm">
                  <c:v>43365.041666667254</c:v>
                </c:pt>
                <c:pt idx="243" formatCode="m/d/yyyy\ h:mm">
                  <c:v>43365.062500000589</c:v>
                </c:pt>
                <c:pt idx="244" formatCode="m/d/yyyy\ h:mm">
                  <c:v>43365.083333333925</c:v>
                </c:pt>
                <c:pt idx="245" formatCode="m/d/yyyy\ h:mm">
                  <c:v>43365.104166667261</c:v>
                </c:pt>
                <c:pt idx="246" formatCode="m/d/yyyy\ h:mm">
                  <c:v>43365.125000000597</c:v>
                </c:pt>
                <c:pt idx="247" formatCode="m/d/yyyy\ h:mm">
                  <c:v>43365.145833333932</c:v>
                </c:pt>
                <c:pt idx="248" formatCode="m/d/yyyy\ h:mm">
                  <c:v>43365.166666667268</c:v>
                </c:pt>
                <c:pt idx="249" formatCode="m/d/yyyy\ h:mm">
                  <c:v>43365.187500000604</c:v>
                </c:pt>
                <c:pt idx="250" formatCode="m/d/yyyy\ h:mm">
                  <c:v>43365.20833333394</c:v>
                </c:pt>
                <c:pt idx="251" formatCode="m/d/yyyy\ h:mm">
                  <c:v>43365.229166667275</c:v>
                </c:pt>
                <c:pt idx="252" formatCode="m/d/yyyy\ h:mm">
                  <c:v>43365.250000000611</c:v>
                </c:pt>
                <c:pt idx="253" formatCode="m/d/yyyy\ h:mm">
                  <c:v>43365.270833333947</c:v>
                </c:pt>
                <c:pt idx="254" formatCode="m/d/yyyy\ h:mm">
                  <c:v>43365.291666667283</c:v>
                </c:pt>
                <c:pt idx="255" formatCode="m/d/yyyy\ h:mm">
                  <c:v>43365.312500000618</c:v>
                </c:pt>
                <c:pt idx="256" formatCode="m/d/yyyy\ h:mm">
                  <c:v>43365.333333333954</c:v>
                </c:pt>
                <c:pt idx="257" formatCode="m/d/yyyy\ h:mm">
                  <c:v>43365.35416666729</c:v>
                </c:pt>
                <c:pt idx="258" formatCode="m/d/yyyy\ h:mm">
                  <c:v>43365.375000000626</c:v>
                </c:pt>
                <c:pt idx="259" formatCode="m/d/yyyy\ h:mm">
                  <c:v>43365.395833333961</c:v>
                </c:pt>
                <c:pt idx="260" formatCode="m/d/yyyy\ h:mm">
                  <c:v>43365.416666667297</c:v>
                </c:pt>
                <c:pt idx="261" formatCode="m/d/yyyy\ h:mm">
                  <c:v>43365.437500000633</c:v>
                </c:pt>
                <c:pt idx="262" formatCode="m/d/yyyy\ h:mm">
                  <c:v>43365.458333333969</c:v>
                </c:pt>
                <c:pt idx="263" formatCode="m/d/yyyy\ h:mm">
                  <c:v>43365.479166667305</c:v>
                </c:pt>
                <c:pt idx="264" formatCode="m/d/yyyy\ h:mm">
                  <c:v>43365.50000000064</c:v>
                </c:pt>
                <c:pt idx="265" formatCode="m/d/yyyy\ h:mm">
                  <c:v>43365.520833333976</c:v>
                </c:pt>
                <c:pt idx="266" formatCode="m/d/yyyy\ h:mm">
                  <c:v>43365.541666667312</c:v>
                </c:pt>
                <c:pt idx="267" formatCode="m/d/yyyy\ h:mm">
                  <c:v>43365.562500000648</c:v>
                </c:pt>
                <c:pt idx="268" formatCode="m/d/yyyy\ h:mm">
                  <c:v>43365.583333333983</c:v>
                </c:pt>
                <c:pt idx="269" formatCode="m/d/yyyy\ h:mm">
                  <c:v>43365.604166667319</c:v>
                </c:pt>
                <c:pt idx="270" formatCode="m/d/yyyy\ h:mm">
                  <c:v>43365.625000000655</c:v>
                </c:pt>
                <c:pt idx="271" formatCode="m/d/yyyy\ h:mm">
                  <c:v>43365.645833333991</c:v>
                </c:pt>
                <c:pt idx="272" formatCode="m/d/yyyy\ h:mm">
                  <c:v>43365.666666667326</c:v>
                </c:pt>
                <c:pt idx="273" formatCode="m/d/yyyy\ h:mm">
                  <c:v>43365.687500000662</c:v>
                </c:pt>
                <c:pt idx="274" formatCode="m/d/yyyy\ h:mm">
                  <c:v>43365.708333333998</c:v>
                </c:pt>
                <c:pt idx="275" formatCode="m/d/yyyy\ h:mm">
                  <c:v>43365.729166667334</c:v>
                </c:pt>
                <c:pt idx="276" formatCode="m/d/yyyy\ h:mm">
                  <c:v>43365.750000000669</c:v>
                </c:pt>
                <c:pt idx="277" formatCode="m/d/yyyy\ h:mm">
                  <c:v>43365.770833334005</c:v>
                </c:pt>
                <c:pt idx="278" formatCode="m/d/yyyy\ h:mm">
                  <c:v>43365.791666667341</c:v>
                </c:pt>
                <c:pt idx="279" formatCode="m/d/yyyy\ h:mm">
                  <c:v>43365.812500000677</c:v>
                </c:pt>
                <c:pt idx="280" formatCode="m/d/yyyy\ h:mm">
                  <c:v>43365.833333334012</c:v>
                </c:pt>
                <c:pt idx="281" formatCode="m/d/yyyy\ h:mm">
                  <c:v>43365.854166667348</c:v>
                </c:pt>
                <c:pt idx="282" formatCode="m/d/yyyy\ h:mm">
                  <c:v>43365.875000000684</c:v>
                </c:pt>
                <c:pt idx="283" formatCode="m/d/yyyy\ h:mm">
                  <c:v>43365.89583333402</c:v>
                </c:pt>
                <c:pt idx="284" formatCode="m/d/yyyy\ h:mm">
                  <c:v>43365.916666667355</c:v>
                </c:pt>
                <c:pt idx="285" formatCode="m/d/yyyy\ h:mm">
                  <c:v>43365.937500000691</c:v>
                </c:pt>
                <c:pt idx="286" formatCode="m/d/yyyy\ h:mm">
                  <c:v>43365.958333334027</c:v>
                </c:pt>
                <c:pt idx="287" formatCode="m/d/yyyy\ h:mm">
                  <c:v>43365.979166667363</c:v>
                </c:pt>
                <c:pt idx="288" formatCode="m/d/yyyy\ h:mm">
                  <c:v>43366.000000000698</c:v>
                </c:pt>
                <c:pt idx="289" formatCode="m/d/yyyy\ h:mm">
                  <c:v>43366.020833334034</c:v>
                </c:pt>
                <c:pt idx="290" formatCode="m/d/yyyy\ h:mm">
                  <c:v>43366.04166666737</c:v>
                </c:pt>
                <c:pt idx="291" formatCode="m/d/yyyy\ h:mm">
                  <c:v>43366.062500000706</c:v>
                </c:pt>
                <c:pt idx="292" formatCode="m/d/yyyy\ h:mm">
                  <c:v>43366.083333334042</c:v>
                </c:pt>
                <c:pt idx="293" formatCode="m/d/yyyy\ h:mm">
                  <c:v>43366.104166667377</c:v>
                </c:pt>
                <c:pt idx="294" formatCode="m/d/yyyy\ h:mm">
                  <c:v>43366.125000000713</c:v>
                </c:pt>
                <c:pt idx="295" formatCode="m/d/yyyy\ h:mm">
                  <c:v>43366.145833334049</c:v>
                </c:pt>
                <c:pt idx="296" formatCode="m/d/yyyy\ h:mm">
                  <c:v>43366.166666667385</c:v>
                </c:pt>
                <c:pt idx="297" formatCode="m/d/yyyy\ h:mm">
                  <c:v>43366.18750000072</c:v>
                </c:pt>
                <c:pt idx="298" formatCode="m/d/yyyy\ h:mm">
                  <c:v>43366.208333334056</c:v>
                </c:pt>
                <c:pt idx="299" formatCode="m/d/yyyy\ h:mm">
                  <c:v>43366.229166667392</c:v>
                </c:pt>
                <c:pt idx="300" formatCode="m/d/yyyy\ h:mm">
                  <c:v>43366.250000000728</c:v>
                </c:pt>
                <c:pt idx="301" formatCode="m/d/yyyy\ h:mm">
                  <c:v>43366.270833334063</c:v>
                </c:pt>
                <c:pt idx="302" formatCode="m/d/yyyy\ h:mm">
                  <c:v>43366.291666667399</c:v>
                </c:pt>
                <c:pt idx="303" formatCode="m/d/yyyy\ h:mm">
                  <c:v>43366.312500000735</c:v>
                </c:pt>
                <c:pt idx="304" formatCode="m/d/yyyy\ h:mm">
                  <c:v>43366.333333334071</c:v>
                </c:pt>
                <c:pt idx="305" formatCode="m/d/yyyy\ h:mm">
                  <c:v>43366.354166667406</c:v>
                </c:pt>
                <c:pt idx="306" formatCode="m/d/yyyy\ h:mm">
                  <c:v>43366.375000000742</c:v>
                </c:pt>
                <c:pt idx="307" formatCode="m/d/yyyy\ h:mm">
                  <c:v>43366.395833334078</c:v>
                </c:pt>
                <c:pt idx="308" formatCode="m/d/yyyy\ h:mm">
                  <c:v>43366.416666667414</c:v>
                </c:pt>
                <c:pt idx="309" formatCode="m/d/yyyy\ h:mm">
                  <c:v>43366.437500000749</c:v>
                </c:pt>
                <c:pt idx="310" formatCode="m/d/yyyy\ h:mm">
                  <c:v>43366.458333334085</c:v>
                </c:pt>
                <c:pt idx="311" formatCode="m/d/yyyy\ h:mm">
                  <c:v>43366.479166667421</c:v>
                </c:pt>
                <c:pt idx="312" formatCode="m/d/yyyy\ h:mm">
                  <c:v>43366.500000000757</c:v>
                </c:pt>
                <c:pt idx="313" formatCode="m/d/yyyy\ h:mm">
                  <c:v>43366.520833334092</c:v>
                </c:pt>
                <c:pt idx="314" formatCode="m/d/yyyy\ h:mm">
                  <c:v>43366.541666667428</c:v>
                </c:pt>
                <c:pt idx="315" formatCode="m/d/yyyy\ h:mm">
                  <c:v>43366.562500000764</c:v>
                </c:pt>
                <c:pt idx="316" formatCode="m/d/yyyy\ h:mm">
                  <c:v>43366.5833333341</c:v>
                </c:pt>
                <c:pt idx="317" formatCode="m/d/yyyy\ h:mm">
                  <c:v>43366.604166667435</c:v>
                </c:pt>
                <c:pt idx="318" formatCode="m/d/yyyy\ h:mm">
                  <c:v>43366.625000000771</c:v>
                </c:pt>
                <c:pt idx="319" formatCode="m/d/yyyy\ h:mm">
                  <c:v>43366.645833334107</c:v>
                </c:pt>
                <c:pt idx="320" formatCode="m/d/yyyy\ h:mm">
                  <c:v>43366.666666667443</c:v>
                </c:pt>
                <c:pt idx="321" formatCode="m/d/yyyy\ h:mm">
                  <c:v>43366.687500000779</c:v>
                </c:pt>
                <c:pt idx="322" formatCode="m/d/yyyy\ h:mm">
                  <c:v>43366.708333334114</c:v>
                </c:pt>
                <c:pt idx="323" formatCode="m/d/yyyy\ h:mm">
                  <c:v>43366.72916666745</c:v>
                </c:pt>
                <c:pt idx="324" formatCode="m/d/yyyy\ h:mm">
                  <c:v>43366.750000000786</c:v>
                </c:pt>
                <c:pt idx="325" formatCode="m/d/yyyy\ h:mm">
                  <c:v>43366.770833334122</c:v>
                </c:pt>
                <c:pt idx="326" formatCode="m/d/yyyy\ h:mm">
                  <c:v>43366.791666667457</c:v>
                </c:pt>
                <c:pt idx="327" formatCode="m/d/yyyy\ h:mm">
                  <c:v>43366.812500000793</c:v>
                </c:pt>
                <c:pt idx="328" formatCode="m/d/yyyy\ h:mm">
                  <c:v>43366.833333334129</c:v>
                </c:pt>
                <c:pt idx="329" formatCode="m/d/yyyy\ h:mm">
                  <c:v>43366.854166667465</c:v>
                </c:pt>
                <c:pt idx="330" formatCode="m/d/yyyy\ h:mm">
                  <c:v>43366.8750000008</c:v>
                </c:pt>
                <c:pt idx="331" formatCode="m/d/yyyy\ h:mm">
                  <c:v>43366.895833334136</c:v>
                </c:pt>
                <c:pt idx="332" formatCode="m/d/yyyy\ h:mm">
                  <c:v>43366.916666667472</c:v>
                </c:pt>
                <c:pt idx="333" formatCode="m/d/yyyy\ h:mm">
                  <c:v>43366.937500000808</c:v>
                </c:pt>
                <c:pt idx="334" formatCode="m/d/yyyy\ h:mm">
                  <c:v>43366.958333334143</c:v>
                </c:pt>
                <c:pt idx="335" formatCode="m/d/yyyy\ h:mm">
                  <c:v>43366.979166667479</c:v>
                </c:pt>
              </c:numCache>
            </c:numRef>
          </c:cat>
          <c:val>
            <c:numRef>
              <c:f>Sheet1!$C$2:$C$337</c:f>
              <c:numCache>
                <c:formatCode>General</c:formatCode>
                <c:ptCount val="336"/>
                <c:pt idx="0">
                  <c:v>0</c:v>
                </c:pt>
                <c:pt idx="1">
                  <c:v>0</c:v>
                </c:pt>
                <c:pt idx="2">
                  <c:v>0</c:v>
                </c:pt>
                <c:pt idx="3">
                  <c:v>0</c:v>
                </c:pt>
                <c:pt idx="4">
                  <c:v>0</c:v>
                </c:pt>
                <c:pt idx="5">
                  <c:v>0</c:v>
                </c:pt>
                <c:pt idx="6">
                  <c:v>0</c:v>
                </c:pt>
                <c:pt idx="7">
                  <c:v>0</c:v>
                </c:pt>
                <c:pt idx="8">
                  <c:v>0</c:v>
                </c:pt>
                <c:pt idx="9">
                  <c:v>0</c:v>
                </c:pt>
                <c:pt idx="10">
                  <c:v>0</c:v>
                </c:pt>
                <c:pt idx="11">
                  <c:v>0</c:v>
                </c:pt>
                <c:pt idx="12">
                  <c:v>0</c:v>
                </c:pt>
                <c:pt idx="13">
                  <c:v>1E-3</c:v>
                </c:pt>
                <c:pt idx="14">
                  <c:v>5.6000000000000001E-2</c:v>
                </c:pt>
                <c:pt idx="15">
                  <c:v>0.27600000000000002</c:v>
                </c:pt>
                <c:pt idx="16">
                  <c:v>0.56499999999999995</c:v>
                </c:pt>
                <c:pt idx="17">
                  <c:v>0.94699999999999995</c:v>
                </c:pt>
                <c:pt idx="18">
                  <c:v>1.44</c:v>
                </c:pt>
                <c:pt idx="19">
                  <c:v>1.96</c:v>
                </c:pt>
                <c:pt idx="20">
                  <c:v>2.5299999999999998</c:v>
                </c:pt>
                <c:pt idx="21">
                  <c:v>3.05</c:v>
                </c:pt>
                <c:pt idx="22">
                  <c:v>3.61</c:v>
                </c:pt>
                <c:pt idx="23">
                  <c:v>4.1100000000000003</c:v>
                </c:pt>
                <c:pt idx="24">
                  <c:v>4.37</c:v>
                </c:pt>
                <c:pt idx="25">
                  <c:v>4.46</c:v>
                </c:pt>
                <c:pt idx="26">
                  <c:v>4.5</c:v>
                </c:pt>
                <c:pt idx="27">
                  <c:v>4.41</c:v>
                </c:pt>
                <c:pt idx="28">
                  <c:v>4.34</c:v>
                </c:pt>
                <c:pt idx="29">
                  <c:v>4.3099999999999996</c:v>
                </c:pt>
                <c:pt idx="30">
                  <c:v>4.26</c:v>
                </c:pt>
                <c:pt idx="31">
                  <c:v>4.03</c:v>
                </c:pt>
                <c:pt idx="32">
                  <c:v>3.63</c:v>
                </c:pt>
                <c:pt idx="33">
                  <c:v>3.11</c:v>
                </c:pt>
                <c:pt idx="34">
                  <c:v>2.44</c:v>
                </c:pt>
                <c:pt idx="35">
                  <c:v>1.71</c:v>
                </c:pt>
                <c:pt idx="36">
                  <c:v>0.91600000000000004</c:v>
                </c:pt>
                <c:pt idx="37">
                  <c:v>0.317</c:v>
                </c:pt>
                <c:pt idx="38">
                  <c:v>1.7999999999999999E-2</c:v>
                </c:pt>
                <c:pt idx="39">
                  <c:v>1E-3</c:v>
                </c:pt>
                <c:pt idx="40">
                  <c:v>0</c:v>
                </c:pt>
                <c:pt idx="41">
                  <c:v>1E-3</c:v>
                </c:pt>
                <c:pt idx="42">
                  <c:v>1E-3</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1E-3</c:v>
                </c:pt>
                <c:pt idx="58">
                  <c:v>0</c:v>
                </c:pt>
                <c:pt idx="59">
                  <c:v>0</c:v>
                </c:pt>
                <c:pt idx="60">
                  <c:v>0</c:v>
                </c:pt>
                <c:pt idx="61">
                  <c:v>3.0000000000000001E-3</c:v>
                </c:pt>
                <c:pt idx="62">
                  <c:v>3.6999999999999998E-2</c:v>
                </c:pt>
                <c:pt idx="63">
                  <c:v>0.17899999999999999</c:v>
                </c:pt>
                <c:pt idx="64">
                  <c:v>0.41099999999999998</c:v>
                </c:pt>
                <c:pt idx="65">
                  <c:v>0.70499999999999996</c:v>
                </c:pt>
                <c:pt idx="66">
                  <c:v>1.07</c:v>
                </c:pt>
                <c:pt idx="67">
                  <c:v>1.54</c:v>
                </c:pt>
                <c:pt idx="68">
                  <c:v>2.14</c:v>
                </c:pt>
                <c:pt idx="69">
                  <c:v>2.72</c:v>
                </c:pt>
                <c:pt idx="70">
                  <c:v>3.35</c:v>
                </c:pt>
                <c:pt idx="71">
                  <c:v>3.89</c:v>
                </c:pt>
                <c:pt idx="72">
                  <c:v>4.32</c:v>
                </c:pt>
                <c:pt idx="73">
                  <c:v>4.49</c:v>
                </c:pt>
                <c:pt idx="74">
                  <c:v>4.24</c:v>
                </c:pt>
                <c:pt idx="75">
                  <c:v>3.6</c:v>
                </c:pt>
                <c:pt idx="76">
                  <c:v>3.09</c:v>
                </c:pt>
                <c:pt idx="77">
                  <c:v>2.91</c:v>
                </c:pt>
                <c:pt idx="78">
                  <c:v>2.86</c:v>
                </c:pt>
                <c:pt idx="79">
                  <c:v>2.75</c:v>
                </c:pt>
                <c:pt idx="80">
                  <c:v>2.42</c:v>
                </c:pt>
                <c:pt idx="81">
                  <c:v>2.08</c:v>
                </c:pt>
                <c:pt idx="82">
                  <c:v>1.56</c:v>
                </c:pt>
                <c:pt idx="83">
                  <c:v>0.92300000000000004</c:v>
                </c:pt>
                <c:pt idx="84">
                  <c:v>0.442</c:v>
                </c:pt>
                <c:pt idx="85">
                  <c:v>0.108</c:v>
                </c:pt>
                <c:pt idx="86">
                  <c:v>4.0000000000000001E-3</c:v>
                </c:pt>
                <c:pt idx="87">
                  <c:v>3.0000000000000001E-3</c:v>
                </c:pt>
                <c:pt idx="88">
                  <c:v>2E-3</c:v>
                </c:pt>
                <c:pt idx="89">
                  <c:v>1E-3</c:v>
                </c:pt>
                <c:pt idx="90">
                  <c:v>2E-3</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4.0000000000000001E-3</c:v>
                </c:pt>
                <c:pt idx="110">
                  <c:v>0.10199999999999999</c:v>
                </c:pt>
                <c:pt idx="111">
                  <c:v>0.48399999999999999</c:v>
                </c:pt>
                <c:pt idx="112">
                  <c:v>0.95399999999999996</c:v>
                </c:pt>
                <c:pt idx="113">
                  <c:v>1.5</c:v>
                </c:pt>
                <c:pt idx="114">
                  <c:v>2.06</c:v>
                </c:pt>
                <c:pt idx="115">
                  <c:v>2.4700000000000002</c:v>
                </c:pt>
                <c:pt idx="116">
                  <c:v>2.76</c:v>
                </c:pt>
                <c:pt idx="117">
                  <c:v>3.2</c:v>
                </c:pt>
                <c:pt idx="118">
                  <c:v>3.54</c:v>
                </c:pt>
                <c:pt idx="119">
                  <c:v>3.72</c:v>
                </c:pt>
                <c:pt idx="120">
                  <c:v>3.81</c:v>
                </c:pt>
                <c:pt idx="121">
                  <c:v>3.76</c:v>
                </c:pt>
                <c:pt idx="122">
                  <c:v>3.69</c:v>
                </c:pt>
                <c:pt idx="123">
                  <c:v>3.9</c:v>
                </c:pt>
                <c:pt idx="124">
                  <c:v>3.9</c:v>
                </c:pt>
                <c:pt idx="125">
                  <c:v>3.48</c:v>
                </c:pt>
                <c:pt idx="126">
                  <c:v>3.01</c:v>
                </c:pt>
                <c:pt idx="127">
                  <c:v>2.66</c:v>
                </c:pt>
                <c:pt idx="128">
                  <c:v>2.15</c:v>
                </c:pt>
                <c:pt idx="129">
                  <c:v>1.71</c:v>
                </c:pt>
                <c:pt idx="130">
                  <c:v>1.1599999999999999</c:v>
                </c:pt>
                <c:pt idx="131">
                  <c:v>0.72499999999999998</c:v>
                </c:pt>
                <c:pt idx="132">
                  <c:v>0.34599999999999997</c:v>
                </c:pt>
                <c:pt idx="133">
                  <c:v>7.8E-2</c:v>
                </c:pt>
                <c:pt idx="134">
                  <c:v>3.0000000000000001E-3</c:v>
                </c:pt>
                <c:pt idx="135">
                  <c:v>2E-3</c:v>
                </c:pt>
                <c:pt idx="136">
                  <c:v>1E-3</c:v>
                </c:pt>
                <c:pt idx="137">
                  <c:v>2E-3</c:v>
                </c:pt>
                <c:pt idx="138">
                  <c:v>3.0000000000000001E-3</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0.03</c:v>
                </c:pt>
                <c:pt idx="159">
                  <c:v>0.192</c:v>
                </c:pt>
                <c:pt idx="160">
                  <c:v>0.51200000000000001</c:v>
                </c:pt>
                <c:pt idx="161">
                  <c:v>0.83099999999999996</c:v>
                </c:pt>
                <c:pt idx="162">
                  <c:v>1.07</c:v>
                </c:pt>
                <c:pt idx="163">
                  <c:v>1.34</c:v>
                </c:pt>
                <c:pt idx="164">
                  <c:v>1.52</c:v>
                </c:pt>
                <c:pt idx="165">
                  <c:v>1.67</c:v>
                </c:pt>
                <c:pt idx="166">
                  <c:v>1.82</c:v>
                </c:pt>
                <c:pt idx="167">
                  <c:v>1.87</c:v>
                </c:pt>
                <c:pt idx="168">
                  <c:v>1.68</c:v>
                </c:pt>
                <c:pt idx="169">
                  <c:v>1.54</c:v>
                </c:pt>
                <c:pt idx="170">
                  <c:v>1.48</c:v>
                </c:pt>
                <c:pt idx="171">
                  <c:v>1.58</c:v>
                </c:pt>
                <c:pt idx="172">
                  <c:v>1.67</c:v>
                </c:pt>
                <c:pt idx="173">
                  <c:v>1.62</c:v>
                </c:pt>
                <c:pt idx="174">
                  <c:v>1.5</c:v>
                </c:pt>
                <c:pt idx="175">
                  <c:v>1.18</c:v>
                </c:pt>
                <c:pt idx="176">
                  <c:v>0.88900000000000001</c:v>
                </c:pt>
                <c:pt idx="177">
                  <c:v>0.63100000000000001</c:v>
                </c:pt>
                <c:pt idx="178">
                  <c:v>0.41199999999999998</c:v>
                </c:pt>
                <c:pt idx="179">
                  <c:v>0.246</c:v>
                </c:pt>
                <c:pt idx="180">
                  <c:v>0.11700000000000001</c:v>
                </c:pt>
                <c:pt idx="181">
                  <c:v>0.02</c:v>
                </c:pt>
                <c:pt idx="182">
                  <c:v>0</c:v>
                </c:pt>
                <c:pt idx="183">
                  <c:v>1E-3</c:v>
                </c:pt>
                <c:pt idx="184">
                  <c:v>0</c:v>
                </c:pt>
                <c:pt idx="185">
                  <c:v>0</c:v>
                </c:pt>
                <c:pt idx="186">
                  <c:v>1E-3</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1E-3</c:v>
                </c:pt>
                <c:pt idx="206">
                  <c:v>0.11600000000000001</c:v>
                </c:pt>
                <c:pt idx="207">
                  <c:v>0.65100000000000002</c:v>
                </c:pt>
                <c:pt idx="208">
                  <c:v>1.38</c:v>
                </c:pt>
                <c:pt idx="209">
                  <c:v>2.23</c:v>
                </c:pt>
                <c:pt idx="210">
                  <c:v>3.01</c:v>
                </c:pt>
                <c:pt idx="211">
                  <c:v>3.77</c:v>
                </c:pt>
                <c:pt idx="212">
                  <c:v>4.26</c:v>
                </c:pt>
                <c:pt idx="213">
                  <c:v>4.67</c:v>
                </c:pt>
                <c:pt idx="214">
                  <c:v>4.8499999999999996</c:v>
                </c:pt>
                <c:pt idx="215">
                  <c:v>5.16</c:v>
                </c:pt>
                <c:pt idx="216">
                  <c:v>5.08</c:v>
                </c:pt>
                <c:pt idx="217">
                  <c:v>5.03</c:v>
                </c:pt>
                <c:pt idx="218">
                  <c:v>4.82</c:v>
                </c:pt>
                <c:pt idx="219">
                  <c:v>4.72</c:v>
                </c:pt>
                <c:pt idx="220">
                  <c:v>4.63</c:v>
                </c:pt>
                <c:pt idx="221">
                  <c:v>4.37</c:v>
                </c:pt>
                <c:pt idx="222">
                  <c:v>4.22</c:v>
                </c:pt>
                <c:pt idx="223">
                  <c:v>3.8</c:v>
                </c:pt>
                <c:pt idx="224">
                  <c:v>3.27</c:v>
                </c:pt>
                <c:pt idx="225">
                  <c:v>2.68</c:v>
                </c:pt>
                <c:pt idx="226">
                  <c:v>2.0099999999999998</c:v>
                </c:pt>
                <c:pt idx="227">
                  <c:v>1.33</c:v>
                </c:pt>
                <c:pt idx="228">
                  <c:v>0.67300000000000004</c:v>
                </c:pt>
                <c:pt idx="229">
                  <c:v>0.153</c:v>
                </c:pt>
                <c:pt idx="230">
                  <c:v>6.0000000000000001E-3</c:v>
                </c:pt>
                <c:pt idx="231">
                  <c:v>5.0000000000000001E-3</c:v>
                </c:pt>
                <c:pt idx="232">
                  <c:v>2E-3</c:v>
                </c:pt>
                <c:pt idx="233">
                  <c:v>4.0000000000000001E-3</c:v>
                </c:pt>
                <c:pt idx="234">
                  <c:v>3.0000000000000001E-3</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1E-3</c:v>
                </c:pt>
                <c:pt idx="254">
                  <c:v>2.7E-2</c:v>
                </c:pt>
                <c:pt idx="255">
                  <c:v>0.183</c:v>
                </c:pt>
                <c:pt idx="256">
                  <c:v>0.44800000000000001</c:v>
                </c:pt>
                <c:pt idx="257">
                  <c:v>0.74099999999999999</c:v>
                </c:pt>
                <c:pt idx="258">
                  <c:v>0.95699999999999996</c:v>
                </c:pt>
                <c:pt idx="259">
                  <c:v>1.18</c:v>
                </c:pt>
                <c:pt idx="260">
                  <c:v>1.29</c:v>
                </c:pt>
                <c:pt idx="261">
                  <c:v>1.35</c:v>
                </c:pt>
                <c:pt idx="262">
                  <c:v>1.42</c:v>
                </c:pt>
                <c:pt idx="263">
                  <c:v>1.5</c:v>
                </c:pt>
                <c:pt idx="264">
                  <c:v>1.67</c:v>
                </c:pt>
                <c:pt idx="265">
                  <c:v>1.85</c:v>
                </c:pt>
                <c:pt idx="266">
                  <c:v>1.86</c:v>
                </c:pt>
                <c:pt idx="267">
                  <c:v>1.73</c:v>
                </c:pt>
                <c:pt idx="268">
                  <c:v>1.68</c:v>
                </c:pt>
                <c:pt idx="269">
                  <c:v>1.59</c:v>
                </c:pt>
                <c:pt idx="270">
                  <c:v>1.49</c:v>
                </c:pt>
                <c:pt idx="271">
                  <c:v>1.29</c:v>
                </c:pt>
                <c:pt idx="272">
                  <c:v>1.08</c:v>
                </c:pt>
                <c:pt idx="273">
                  <c:v>0.84099999999999997</c:v>
                </c:pt>
                <c:pt idx="274">
                  <c:v>0.60699999999999998</c:v>
                </c:pt>
                <c:pt idx="275">
                  <c:v>0.34899999999999998</c:v>
                </c:pt>
                <c:pt idx="276">
                  <c:v>0.159</c:v>
                </c:pt>
                <c:pt idx="277">
                  <c:v>3.4000000000000002E-2</c:v>
                </c:pt>
                <c:pt idx="278">
                  <c:v>1E-3</c:v>
                </c:pt>
                <c:pt idx="279">
                  <c:v>3.0000000000000001E-3</c:v>
                </c:pt>
                <c:pt idx="280">
                  <c:v>1E-3</c:v>
                </c:pt>
                <c:pt idx="281">
                  <c:v>0</c:v>
                </c:pt>
                <c:pt idx="282">
                  <c:v>1E-3</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6.0000000000000001E-3</c:v>
                </c:pt>
                <c:pt idx="303">
                  <c:v>7.2999999999999995E-2</c:v>
                </c:pt>
                <c:pt idx="304">
                  <c:v>0.19900000000000001</c:v>
                </c:pt>
                <c:pt idx="305">
                  <c:v>0.40799999999999997</c:v>
                </c:pt>
                <c:pt idx="306">
                  <c:v>0.71199999999999997</c:v>
                </c:pt>
                <c:pt idx="307">
                  <c:v>1.0900000000000001</c:v>
                </c:pt>
                <c:pt idx="308">
                  <c:v>1.73</c:v>
                </c:pt>
                <c:pt idx="309">
                  <c:v>2.4</c:v>
                </c:pt>
                <c:pt idx="310">
                  <c:v>3.08</c:v>
                </c:pt>
                <c:pt idx="311">
                  <c:v>3.82</c:v>
                </c:pt>
                <c:pt idx="312">
                  <c:v>4.49</c:v>
                </c:pt>
                <c:pt idx="313">
                  <c:v>4.8499999999999996</c:v>
                </c:pt>
                <c:pt idx="314">
                  <c:v>5.0999999999999996</c:v>
                </c:pt>
                <c:pt idx="315">
                  <c:v>5.23</c:v>
                </c:pt>
                <c:pt idx="316">
                  <c:v>5.35</c:v>
                </c:pt>
                <c:pt idx="317">
                  <c:v>5.34</c:v>
                </c:pt>
                <c:pt idx="318">
                  <c:v>4.96</c:v>
                </c:pt>
                <c:pt idx="319">
                  <c:v>4.3899999999999997</c:v>
                </c:pt>
                <c:pt idx="320">
                  <c:v>3.76</c:v>
                </c:pt>
                <c:pt idx="321">
                  <c:v>3.07</c:v>
                </c:pt>
                <c:pt idx="322">
                  <c:v>2.31</c:v>
                </c:pt>
                <c:pt idx="323">
                  <c:v>1.55</c:v>
                </c:pt>
                <c:pt idx="324">
                  <c:v>0.745</c:v>
                </c:pt>
                <c:pt idx="325">
                  <c:v>0.14799999999999999</c:v>
                </c:pt>
                <c:pt idx="326">
                  <c:v>6.0000000000000001E-3</c:v>
                </c:pt>
                <c:pt idx="327">
                  <c:v>8.0000000000000002E-3</c:v>
                </c:pt>
                <c:pt idx="328">
                  <c:v>5.0000000000000001E-3</c:v>
                </c:pt>
                <c:pt idx="329">
                  <c:v>7.0000000000000001E-3</c:v>
                </c:pt>
                <c:pt idx="330">
                  <c:v>3.0000000000000001E-3</c:v>
                </c:pt>
                <c:pt idx="331">
                  <c:v>0</c:v>
                </c:pt>
                <c:pt idx="332">
                  <c:v>0</c:v>
                </c:pt>
                <c:pt idx="333">
                  <c:v>0</c:v>
                </c:pt>
                <c:pt idx="334">
                  <c:v>0</c:v>
                </c:pt>
                <c:pt idx="335">
                  <c:v>0</c:v>
                </c:pt>
              </c:numCache>
            </c:numRef>
          </c:val>
          <c:extLst>
            <c:ext xmlns:c16="http://schemas.microsoft.com/office/drawing/2014/chart" uri="{C3380CC4-5D6E-409C-BE32-E72D297353CC}">
              <c16:uniqueId val="{00000001-64C2-415C-9115-A36333C1F549}"/>
            </c:ext>
          </c:extLst>
        </c:ser>
        <c:dLbls>
          <c:showLegendKey val="0"/>
          <c:showVal val="0"/>
          <c:showCatName val="0"/>
          <c:showSerName val="0"/>
          <c:showPercent val="0"/>
          <c:showBubbleSize val="0"/>
        </c:dLbls>
        <c:axId val="208944568"/>
        <c:axId val="208944176"/>
      </c:areaChart>
      <c:catAx>
        <c:axId val="208944568"/>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44176"/>
        <c:crosses val="autoZero"/>
        <c:auto val="1"/>
        <c:lblAlgn val="ctr"/>
        <c:lblOffset val="100"/>
        <c:tickLblSkip val="48"/>
        <c:noMultiLvlLbl val="0"/>
      </c:catAx>
      <c:valAx>
        <c:axId val="208944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4456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rgbClr val="00B0F0"/>
            </a:solidFill>
            <a:ln>
              <a:noFill/>
            </a:ln>
            <a:effectLst/>
          </c:spPr>
          <c:cat>
            <c:numRef>
              <c:f>Sheet1!$A$2:$A$337</c:f>
              <c:numCache>
                <c:formatCode>0.00</c:formatCode>
                <c:ptCount val="336"/>
                <c:pt idx="0" formatCode="m/d/yyyy\ h:mm">
                  <c:v>43360</c:v>
                </c:pt>
                <c:pt idx="1">
                  <c:v>43360.020833333336</c:v>
                </c:pt>
                <c:pt idx="2" formatCode="m/d/yyyy\ h:mm">
                  <c:v>43360.041666666672</c:v>
                </c:pt>
                <c:pt idx="3" formatCode="m/d/yyyy\ h:mm">
                  <c:v>43360.062500000007</c:v>
                </c:pt>
                <c:pt idx="4" formatCode="m/d/yyyy\ h:mm">
                  <c:v>43360.083333333343</c:v>
                </c:pt>
                <c:pt idx="5" formatCode="m/d/yyyy\ h:mm">
                  <c:v>43360.104166666679</c:v>
                </c:pt>
                <c:pt idx="6" formatCode="m/d/yyyy\ h:mm">
                  <c:v>43360.125000000015</c:v>
                </c:pt>
                <c:pt idx="7" formatCode="m/d/yyyy\ h:mm">
                  <c:v>43360.14583333335</c:v>
                </c:pt>
                <c:pt idx="8" formatCode="m/d/yyyy\ h:mm">
                  <c:v>43360.166666666686</c:v>
                </c:pt>
                <c:pt idx="9" formatCode="m/d/yyyy\ h:mm">
                  <c:v>43360.187500000022</c:v>
                </c:pt>
                <c:pt idx="10" formatCode="m/d/yyyy\ h:mm">
                  <c:v>43360.208333333358</c:v>
                </c:pt>
                <c:pt idx="11" formatCode="m/d/yyyy\ h:mm">
                  <c:v>43360.229166666693</c:v>
                </c:pt>
                <c:pt idx="12" formatCode="m/d/yyyy\ h:mm">
                  <c:v>43360.250000000029</c:v>
                </c:pt>
                <c:pt idx="13" formatCode="m/d/yyyy\ h:mm">
                  <c:v>43360.270833333365</c:v>
                </c:pt>
                <c:pt idx="14" formatCode="m/d/yyyy\ h:mm">
                  <c:v>43360.291666666701</c:v>
                </c:pt>
                <c:pt idx="15" formatCode="m/d/yyyy\ h:mm">
                  <c:v>43360.312500000036</c:v>
                </c:pt>
                <c:pt idx="16" formatCode="m/d/yyyy\ h:mm">
                  <c:v>43360.333333333372</c:v>
                </c:pt>
                <c:pt idx="17" formatCode="m/d/yyyy\ h:mm">
                  <c:v>43360.354166666708</c:v>
                </c:pt>
                <c:pt idx="18" formatCode="m/d/yyyy\ h:mm">
                  <c:v>43360.375000000044</c:v>
                </c:pt>
                <c:pt idx="19" formatCode="m/d/yyyy\ h:mm">
                  <c:v>43360.395833333379</c:v>
                </c:pt>
                <c:pt idx="20" formatCode="m/d/yyyy\ h:mm">
                  <c:v>43360.416666666715</c:v>
                </c:pt>
                <c:pt idx="21" formatCode="m/d/yyyy\ h:mm">
                  <c:v>43360.437500000051</c:v>
                </c:pt>
                <c:pt idx="22" formatCode="m/d/yyyy\ h:mm">
                  <c:v>43360.458333333387</c:v>
                </c:pt>
                <c:pt idx="23" formatCode="m/d/yyyy\ h:mm">
                  <c:v>43360.479166666722</c:v>
                </c:pt>
                <c:pt idx="24" formatCode="m/d/yyyy\ h:mm">
                  <c:v>43360.500000000058</c:v>
                </c:pt>
                <c:pt idx="25" formatCode="m/d/yyyy\ h:mm">
                  <c:v>43360.520833333394</c:v>
                </c:pt>
                <c:pt idx="26" formatCode="m/d/yyyy\ h:mm">
                  <c:v>43360.54166666673</c:v>
                </c:pt>
                <c:pt idx="27" formatCode="m/d/yyyy\ h:mm">
                  <c:v>43360.562500000065</c:v>
                </c:pt>
                <c:pt idx="28" formatCode="m/d/yyyy\ h:mm">
                  <c:v>43360.583333333401</c:v>
                </c:pt>
                <c:pt idx="29" formatCode="m/d/yyyy\ h:mm">
                  <c:v>43360.604166666737</c:v>
                </c:pt>
                <c:pt idx="30" formatCode="m/d/yyyy\ h:mm">
                  <c:v>43360.625000000073</c:v>
                </c:pt>
                <c:pt idx="31" formatCode="m/d/yyyy\ h:mm">
                  <c:v>43360.645833333409</c:v>
                </c:pt>
                <c:pt idx="32" formatCode="m/d/yyyy\ h:mm">
                  <c:v>43360.666666666744</c:v>
                </c:pt>
                <c:pt idx="33" formatCode="m/d/yyyy\ h:mm">
                  <c:v>43360.68750000008</c:v>
                </c:pt>
                <c:pt idx="34" formatCode="m/d/yyyy\ h:mm">
                  <c:v>43360.708333333416</c:v>
                </c:pt>
                <c:pt idx="35" formatCode="m/d/yyyy\ h:mm">
                  <c:v>43360.729166666752</c:v>
                </c:pt>
                <c:pt idx="36" formatCode="m/d/yyyy\ h:mm">
                  <c:v>43360.750000000087</c:v>
                </c:pt>
                <c:pt idx="37" formatCode="m/d/yyyy\ h:mm">
                  <c:v>43360.770833333423</c:v>
                </c:pt>
                <c:pt idx="38" formatCode="m/d/yyyy\ h:mm">
                  <c:v>43360.791666666759</c:v>
                </c:pt>
                <c:pt idx="39" formatCode="m/d/yyyy\ h:mm">
                  <c:v>43360.812500000095</c:v>
                </c:pt>
                <c:pt idx="40" formatCode="m/d/yyyy\ h:mm">
                  <c:v>43360.83333333343</c:v>
                </c:pt>
                <c:pt idx="41" formatCode="m/d/yyyy\ h:mm">
                  <c:v>43360.854166666766</c:v>
                </c:pt>
                <c:pt idx="42" formatCode="m/d/yyyy\ h:mm">
                  <c:v>43360.875000000102</c:v>
                </c:pt>
                <c:pt idx="43" formatCode="m/d/yyyy\ h:mm">
                  <c:v>43360.895833333438</c:v>
                </c:pt>
                <c:pt idx="44" formatCode="m/d/yyyy\ h:mm">
                  <c:v>43360.916666666773</c:v>
                </c:pt>
                <c:pt idx="45" formatCode="m/d/yyyy\ h:mm">
                  <c:v>43360.937500000109</c:v>
                </c:pt>
                <c:pt idx="46" formatCode="m/d/yyyy\ h:mm">
                  <c:v>43360.958333333445</c:v>
                </c:pt>
                <c:pt idx="47" formatCode="m/d/yyyy\ h:mm">
                  <c:v>43360.979166666781</c:v>
                </c:pt>
                <c:pt idx="48" formatCode="m/d/yyyy\ h:mm">
                  <c:v>43361.000000000116</c:v>
                </c:pt>
                <c:pt idx="49" formatCode="m/d/yyyy\ h:mm">
                  <c:v>43361.020833333452</c:v>
                </c:pt>
                <c:pt idx="50" formatCode="m/d/yyyy\ h:mm">
                  <c:v>43361.041666666788</c:v>
                </c:pt>
                <c:pt idx="51" formatCode="m/d/yyyy\ h:mm">
                  <c:v>43361.062500000124</c:v>
                </c:pt>
                <c:pt idx="52" formatCode="m/d/yyyy\ h:mm">
                  <c:v>43361.083333333459</c:v>
                </c:pt>
                <c:pt idx="53" formatCode="m/d/yyyy\ h:mm">
                  <c:v>43361.104166666795</c:v>
                </c:pt>
                <c:pt idx="54" formatCode="m/d/yyyy\ h:mm">
                  <c:v>43361.125000000131</c:v>
                </c:pt>
                <c:pt idx="55" formatCode="m/d/yyyy\ h:mm">
                  <c:v>43361.145833333467</c:v>
                </c:pt>
                <c:pt idx="56" formatCode="m/d/yyyy\ h:mm">
                  <c:v>43361.166666666802</c:v>
                </c:pt>
                <c:pt idx="57" formatCode="m/d/yyyy\ h:mm">
                  <c:v>43361.187500000138</c:v>
                </c:pt>
                <c:pt idx="58" formatCode="m/d/yyyy\ h:mm">
                  <c:v>43361.208333333474</c:v>
                </c:pt>
                <c:pt idx="59" formatCode="m/d/yyyy\ h:mm">
                  <c:v>43361.22916666681</c:v>
                </c:pt>
                <c:pt idx="60" formatCode="m/d/yyyy\ h:mm">
                  <c:v>43361.250000000146</c:v>
                </c:pt>
                <c:pt idx="61" formatCode="m/d/yyyy\ h:mm">
                  <c:v>43361.270833333481</c:v>
                </c:pt>
                <c:pt idx="62" formatCode="m/d/yyyy\ h:mm">
                  <c:v>43361.291666666817</c:v>
                </c:pt>
                <c:pt idx="63" formatCode="m/d/yyyy\ h:mm">
                  <c:v>43361.312500000153</c:v>
                </c:pt>
                <c:pt idx="64" formatCode="m/d/yyyy\ h:mm">
                  <c:v>43361.333333333489</c:v>
                </c:pt>
                <c:pt idx="65" formatCode="m/d/yyyy\ h:mm">
                  <c:v>43361.354166666824</c:v>
                </c:pt>
                <c:pt idx="66" formatCode="m/d/yyyy\ h:mm">
                  <c:v>43361.37500000016</c:v>
                </c:pt>
                <c:pt idx="67" formatCode="m/d/yyyy\ h:mm">
                  <c:v>43361.395833333496</c:v>
                </c:pt>
                <c:pt idx="68" formatCode="m/d/yyyy\ h:mm">
                  <c:v>43361.416666666832</c:v>
                </c:pt>
                <c:pt idx="69" formatCode="m/d/yyyy\ h:mm">
                  <c:v>43361.437500000167</c:v>
                </c:pt>
                <c:pt idx="70" formatCode="m/d/yyyy\ h:mm">
                  <c:v>43361.458333333503</c:v>
                </c:pt>
                <c:pt idx="71" formatCode="m/d/yyyy\ h:mm">
                  <c:v>43361.479166666839</c:v>
                </c:pt>
                <c:pt idx="72" formatCode="m/d/yyyy\ h:mm">
                  <c:v>43361.500000000175</c:v>
                </c:pt>
                <c:pt idx="73" formatCode="m/d/yyyy\ h:mm">
                  <c:v>43361.52083333351</c:v>
                </c:pt>
                <c:pt idx="74" formatCode="m/d/yyyy\ h:mm">
                  <c:v>43361.541666666846</c:v>
                </c:pt>
                <c:pt idx="75" formatCode="m/d/yyyy\ h:mm">
                  <c:v>43361.562500000182</c:v>
                </c:pt>
                <c:pt idx="76" formatCode="m/d/yyyy\ h:mm">
                  <c:v>43361.583333333518</c:v>
                </c:pt>
                <c:pt idx="77" formatCode="m/d/yyyy\ h:mm">
                  <c:v>43361.604166666853</c:v>
                </c:pt>
                <c:pt idx="78" formatCode="m/d/yyyy\ h:mm">
                  <c:v>43361.625000000189</c:v>
                </c:pt>
                <c:pt idx="79" formatCode="m/d/yyyy\ h:mm">
                  <c:v>43361.645833333525</c:v>
                </c:pt>
                <c:pt idx="80" formatCode="m/d/yyyy\ h:mm">
                  <c:v>43361.666666666861</c:v>
                </c:pt>
                <c:pt idx="81" formatCode="m/d/yyyy\ h:mm">
                  <c:v>43361.687500000196</c:v>
                </c:pt>
                <c:pt idx="82" formatCode="m/d/yyyy\ h:mm">
                  <c:v>43361.708333333532</c:v>
                </c:pt>
                <c:pt idx="83" formatCode="m/d/yyyy\ h:mm">
                  <c:v>43361.729166666868</c:v>
                </c:pt>
                <c:pt idx="84" formatCode="m/d/yyyy\ h:mm">
                  <c:v>43361.750000000204</c:v>
                </c:pt>
                <c:pt idx="85" formatCode="m/d/yyyy\ h:mm">
                  <c:v>43361.770833333539</c:v>
                </c:pt>
                <c:pt idx="86" formatCode="m/d/yyyy\ h:mm">
                  <c:v>43361.791666666875</c:v>
                </c:pt>
                <c:pt idx="87" formatCode="m/d/yyyy\ h:mm">
                  <c:v>43361.812500000211</c:v>
                </c:pt>
                <c:pt idx="88" formatCode="m/d/yyyy\ h:mm">
                  <c:v>43361.833333333547</c:v>
                </c:pt>
                <c:pt idx="89" formatCode="m/d/yyyy\ h:mm">
                  <c:v>43361.854166666883</c:v>
                </c:pt>
                <c:pt idx="90" formatCode="m/d/yyyy\ h:mm">
                  <c:v>43361.875000000218</c:v>
                </c:pt>
                <c:pt idx="91" formatCode="m/d/yyyy\ h:mm">
                  <c:v>43361.895833333554</c:v>
                </c:pt>
                <c:pt idx="92" formatCode="m/d/yyyy\ h:mm">
                  <c:v>43361.91666666689</c:v>
                </c:pt>
                <c:pt idx="93" formatCode="m/d/yyyy\ h:mm">
                  <c:v>43361.937500000226</c:v>
                </c:pt>
                <c:pt idx="94" formatCode="m/d/yyyy\ h:mm">
                  <c:v>43361.958333333561</c:v>
                </c:pt>
                <c:pt idx="95" formatCode="m/d/yyyy\ h:mm">
                  <c:v>43361.979166666897</c:v>
                </c:pt>
                <c:pt idx="96" formatCode="m/d/yyyy\ h:mm">
                  <c:v>43362.000000000233</c:v>
                </c:pt>
                <c:pt idx="97" formatCode="m/d/yyyy\ h:mm">
                  <c:v>43362.020833333569</c:v>
                </c:pt>
                <c:pt idx="98" formatCode="m/d/yyyy\ h:mm">
                  <c:v>43362.041666666904</c:v>
                </c:pt>
                <c:pt idx="99" formatCode="m/d/yyyy\ h:mm">
                  <c:v>43362.06250000024</c:v>
                </c:pt>
                <c:pt idx="100" formatCode="m/d/yyyy\ h:mm">
                  <c:v>43362.083333333576</c:v>
                </c:pt>
                <c:pt idx="101" formatCode="m/d/yyyy\ h:mm">
                  <c:v>43362.104166666912</c:v>
                </c:pt>
                <c:pt idx="102" formatCode="m/d/yyyy\ h:mm">
                  <c:v>43362.125000000247</c:v>
                </c:pt>
                <c:pt idx="103" formatCode="m/d/yyyy\ h:mm">
                  <c:v>43362.145833333583</c:v>
                </c:pt>
                <c:pt idx="104" formatCode="m/d/yyyy\ h:mm">
                  <c:v>43362.166666666919</c:v>
                </c:pt>
                <c:pt idx="105" formatCode="m/d/yyyy\ h:mm">
                  <c:v>43362.187500000255</c:v>
                </c:pt>
                <c:pt idx="106" formatCode="m/d/yyyy\ h:mm">
                  <c:v>43362.20833333359</c:v>
                </c:pt>
                <c:pt idx="107" formatCode="m/d/yyyy\ h:mm">
                  <c:v>43362.229166666926</c:v>
                </c:pt>
                <c:pt idx="108" formatCode="m/d/yyyy\ h:mm">
                  <c:v>43362.250000000262</c:v>
                </c:pt>
                <c:pt idx="109" formatCode="m/d/yyyy\ h:mm">
                  <c:v>43362.270833333598</c:v>
                </c:pt>
                <c:pt idx="110" formatCode="m/d/yyyy\ h:mm">
                  <c:v>43362.291666666933</c:v>
                </c:pt>
                <c:pt idx="111" formatCode="m/d/yyyy\ h:mm">
                  <c:v>43362.312500000269</c:v>
                </c:pt>
                <c:pt idx="112" formatCode="m/d/yyyy\ h:mm">
                  <c:v>43362.333333333605</c:v>
                </c:pt>
                <c:pt idx="113" formatCode="m/d/yyyy\ h:mm">
                  <c:v>43362.354166666941</c:v>
                </c:pt>
                <c:pt idx="114" formatCode="m/d/yyyy\ h:mm">
                  <c:v>43362.375000000276</c:v>
                </c:pt>
                <c:pt idx="115" formatCode="m/d/yyyy\ h:mm">
                  <c:v>43362.395833333612</c:v>
                </c:pt>
                <c:pt idx="116" formatCode="m/d/yyyy\ h:mm">
                  <c:v>43362.416666666948</c:v>
                </c:pt>
                <c:pt idx="117" formatCode="m/d/yyyy\ h:mm">
                  <c:v>43362.437500000284</c:v>
                </c:pt>
                <c:pt idx="118" formatCode="m/d/yyyy\ h:mm">
                  <c:v>43362.45833333362</c:v>
                </c:pt>
                <c:pt idx="119" formatCode="m/d/yyyy\ h:mm">
                  <c:v>43362.479166666955</c:v>
                </c:pt>
                <c:pt idx="120" formatCode="m/d/yyyy\ h:mm">
                  <c:v>43362.500000000291</c:v>
                </c:pt>
                <c:pt idx="121" formatCode="m/d/yyyy\ h:mm">
                  <c:v>43362.520833333627</c:v>
                </c:pt>
                <c:pt idx="122" formatCode="m/d/yyyy\ h:mm">
                  <c:v>43362.541666666963</c:v>
                </c:pt>
                <c:pt idx="123" formatCode="m/d/yyyy\ h:mm">
                  <c:v>43362.562500000298</c:v>
                </c:pt>
                <c:pt idx="124" formatCode="m/d/yyyy\ h:mm">
                  <c:v>43362.583333333634</c:v>
                </c:pt>
                <c:pt idx="125" formatCode="m/d/yyyy\ h:mm">
                  <c:v>43362.60416666697</c:v>
                </c:pt>
                <c:pt idx="126" formatCode="m/d/yyyy\ h:mm">
                  <c:v>43362.625000000306</c:v>
                </c:pt>
                <c:pt idx="127" formatCode="m/d/yyyy\ h:mm">
                  <c:v>43362.645833333641</c:v>
                </c:pt>
                <c:pt idx="128" formatCode="m/d/yyyy\ h:mm">
                  <c:v>43362.666666666977</c:v>
                </c:pt>
                <c:pt idx="129" formatCode="m/d/yyyy\ h:mm">
                  <c:v>43362.687500000313</c:v>
                </c:pt>
                <c:pt idx="130" formatCode="m/d/yyyy\ h:mm">
                  <c:v>43362.708333333649</c:v>
                </c:pt>
                <c:pt idx="131" formatCode="m/d/yyyy\ h:mm">
                  <c:v>43362.729166666984</c:v>
                </c:pt>
                <c:pt idx="132" formatCode="m/d/yyyy\ h:mm">
                  <c:v>43362.75000000032</c:v>
                </c:pt>
                <c:pt idx="133" formatCode="m/d/yyyy\ h:mm">
                  <c:v>43362.770833333656</c:v>
                </c:pt>
                <c:pt idx="134" formatCode="m/d/yyyy\ h:mm">
                  <c:v>43362.791666666992</c:v>
                </c:pt>
                <c:pt idx="135" formatCode="m/d/yyyy\ h:mm">
                  <c:v>43362.812500000327</c:v>
                </c:pt>
                <c:pt idx="136" formatCode="m/d/yyyy\ h:mm">
                  <c:v>43362.833333333663</c:v>
                </c:pt>
                <c:pt idx="137" formatCode="m/d/yyyy\ h:mm">
                  <c:v>43362.854166666999</c:v>
                </c:pt>
                <c:pt idx="138" formatCode="m/d/yyyy\ h:mm">
                  <c:v>43362.875000000335</c:v>
                </c:pt>
                <c:pt idx="139" formatCode="m/d/yyyy\ h:mm">
                  <c:v>43362.89583333367</c:v>
                </c:pt>
                <c:pt idx="140" formatCode="m/d/yyyy\ h:mm">
                  <c:v>43362.916666667006</c:v>
                </c:pt>
                <c:pt idx="141" formatCode="m/d/yyyy\ h:mm">
                  <c:v>43362.937500000342</c:v>
                </c:pt>
                <c:pt idx="142" formatCode="m/d/yyyy\ h:mm">
                  <c:v>43362.958333333678</c:v>
                </c:pt>
                <c:pt idx="143" formatCode="m/d/yyyy\ h:mm">
                  <c:v>43362.979166667013</c:v>
                </c:pt>
                <c:pt idx="144" formatCode="m/d/yyyy\ h:mm">
                  <c:v>43363.000000000349</c:v>
                </c:pt>
                <c:pt idx="145" formatCode="m/d/yyyy\ h:mm">
                  <c:v>43363.020833333685</c:v>
                </c:pt>
                <c:pt idx="146" formatCode="m/d/yyyy\ h:mm">
                  <c:v>43363.041666667021</c:v>
                </c:pt>
                <c:pt idx="147" formatCode="m/d/yyyy\ h:mm">
                  <c:v>43363.062500000357</c:v>
                </c:pt>
                <c:pt idx="148" formatCode="m/d/yyyy\ h:mm">
                  <c:v>43363.083333333692</c:v>
                </c:pt>
                <c:pt idx="149" formatCode="m/d/yyyy\ h:mm">
                  <c:v>43363.104166667028</c:v>
                </c:pt>
                <c:pt idx="150" formatCode="m/d/yyyy\ h:mm">
                  <c:v>43363.125000000364</c:v>
                </c:pt>
                <c:pt idx="151" formatCode="m/d/yyyy\ h:mm">
                  <c:v>43363.1458333337</c:v>
                </c:pt>
                <c:pt idx="152" formatCode="m/d/yyyy\ h:mm">
                  <c:v>43363.166666667035</c:v>
                </c:pt>
                <c:pt idx="153" formatCode="m/d/yyyy\ h:mm">
                  <c:v>43363.187500000371</c:v>
                </c:pt>
                <c:pt idx="154" formatCode="m/d/yyyy\ h:mm">
                  <c:v>43363.208333333707</c:v>
                </c:pt>
                <c:pt idx="155" formatCode="m/d/yyyy\ h:mm">
                  <c:v>43363.229166667043</c:v>
                </c:pt>
                <c:pt idx="156" formatCode="m/d/yyyy\ h:mm">
                  <c:v>43363.250000000378</c:v>
                </c:pt>
                <c:pt idx="157" formatCode="m/d/yyyy\ h:mm">
                  <c:v>43363.270833333714</c:v>
                </c:pt>
                <c:pt idx="158" formatCode="m/d/yyyy\ h:mm">
                  <c:v>43363.29166666705</c:v>
                </c:pt>
                <c:pt idx="159" formatCode="m/d/yyyy\ h:mm">
                  <c:v>43363.312500000386</c:v>
                </c:pt>
                <c:pt idx="160" formatCode="m/d/yyyy\ h:mm">
                  <c:v>43363.333333333721</c:v>
                </c:pt>
                <c:pt idx="161" formatCode="m/d/yyyy\ h:mm">
                  <c:v>43363.354166667057</c:v>
                </c:pt>
                <c:pt idx="162" formatCode="m/d/yyyy\ h:mm">
                  <c:v>43363.375000000393</c:v>
                </c:pt>
                <c:pt idx="163" formatCode="m/d/yyyy\ h:mm">
                  <c:v>43363.395833333729</c:v>
                </c:pt>
                <c:pt idx="164" formatCode="m/d/yyyy\ h:mm">
                  <c:v>43363.416666667064</c:v>
                </c:pt>
                <c:pt idx="165" formatCode="m/d/yyyy\ h:mm">
                  <c:v>43363.4375000004</c:v>
                </c:pt>
                <c:pt idx="166" formatCode="m/d/yyyy\ h:mm">
                  <c:v>43363.458333333736</c:v>
                </c:pt>
                <c:pt idx="167" formatCode="m/d/yyyy\ h:mm">
                  <c:v>43363.479166667072</c:v>
                </c:pt>
                <c:pt idx="168" formatCode="m/d/yyyy\ h:mm">
                  <c:v>43363.500000000407</c:v>
                </c:pt>
                <c:pt idx="169" formatCode="m/d/yyyy\ h:mm">
                  <c:v>43363.520833333743</c:v>
                </c:pt>
                <c:pt idx="170" formatCode="m/d/yyyy\ h:mm">
                  <c:v>43363.541666667079</c:v>
                </c:pt>
                <c:pt idx="171" formatCode="m/d/yyyy\ h:mm">
                  <c:v>43363.562500000415</c:v>
                </c:pt>
                <c:pt idx="172" formatCode="m/d/yyyy\ h:mm">
                  <c:v>43363.58333333375</c:v>
                </c:pt>
                <c:pt idx="173" formatCode="m/d/yyyy\ h:mm">
                  <c:v>43363.604166667086</c:v>
                </c:pt>
                <c:pt idx="174" formatCode="m/d/yyyy\ h:mm">
                  <c:v>43363.625000000422</c:v>
                </c:pt>
                <c:pt idx="175" formatCode="m/d/yyyy\ h:mm">
                  <c:v>43363.645833333758</c:v>
                </c:pt>
                <c:pt idx="176" formatCode="m/d/yyyy\ h:mm">
                  <c:v>43363.666666667094</c:v>
                </c:pt>
                <c:pt idx="177" formatCode="m/d/yyyy\ h:mm">
                  <c:v>43363.687500000429</c:v>
                </c:pt>
                <c:pt idx="178" formatCode="m/d/yyyy\ h:mm">
                  <c:v>43363.708333333765</c:v>
                </c:pt>
                <c:pt idx="179" formatCode="m/d/yyyy\ h:mm">
                  <c:v>43363.729166667101</c:v>
                </c:pt>
                <c:pt idx="180" formatCode="m/d/yyyy\ h:mm">
                  <c:v>43363.750000000437</c:v>
                </c:pt>
                <c:pt idx="181" formatCode="m/d/yyyy\ h:mm">
                  <c:v>43363.770833333772</c:v>
                </c:pt>
                <c:pt idx="182" formatCode="m/d/yyyy\ h:mm">
                  <c:v>43363.791666667108</c:v>
                </c:pt>
                <c:pt idx="183" formatCode="m/d/yyyy\ h:mm">
                  <c:v>43363.812500000444</c:v>
                </c:pt>
                <c:pt idx="184" formatCode="m/d/yyyy\ h:mm">
                  <c:v>43363.83333333378</c:v>
                </c:pt>
                <c:pt idx="185" formatCode="m/d/yyyy\ h:mm">
                  <c:v>43363.854166667115</c:v>
                </c:pt>
                <c:pt idx="186" formatCode="m/d/yyyy\ h:mm">
                  <c:v>43363.875000000451</c:v>
                </c:pt>
                <c:pt idx="187" formatCode="m/d/yyyy\ h:mm">
                  <c:v>43363.895833333787</c:v>
                </c:pt>
                <c:pt idx="188" formatCode="m/d/yyyy\ h:mm">
                  <c:v>43363.916666667123</c:v>
                </c:pt>
                <c:pt idx="189" formatCode="m/d/yyyy\ h:mm">
                  <c:v>43363.937500000458</c:v>
                </c:pt>
                <c:pt idx="190" formatCode="m/d/yyyy\ h:mm">
                  <c:v>43363.958333333794</c:v>
                </c:pt>
                <c:pt idx="191" formatCode="m/d/yyyy\ h:mm">
                  <c:v>43363.97916666713</c:v>
                </c:pt>
                <c:pt idx="192" formatCode="m/d/yyyy\ h:mm">
                  <c:v>43364.000000000466</c:v>
                </c:pt>
                <c:pt idx="193" formatCode="m/d/yyyy\ h:mm">
                  <c:v>43364.020833333801</c:v>
                </c:pt>
                <c:pt idx="194" formatCode="m/d/yyyy\ h:mm">
                  <c:v>43364.041666667137</c:v>
                </c:pt>
                <c:pt idx="195" formatCode="m/d/yyyy\ h:mm">
                  <c:v>43364.062500000473</c:v>
                </c:pt>
                <c:pt idx="196" formatCode="m/d/yyyy\ h:mm">
                  <c:v>43364.083333333809</c:v>
                </c:pt>
                <c:pt idx="197" formatCode="m/d/yyyy\ h:mm">
                  <c:v>43364.104166667144</c:v>
                </c:pt>
                <c:pt idx="198" formatCode="m/d/yyyy\ h:mm">
                  <c:v>43364.12500000048</c:v>
                </c:pt>
                <c:pt idx="199" formatCode="m/d/yyyy\ h:mm">
                  <c:v>43364.145833333816</c:v>
                </c:pt>
                <c:pt idx="200" formatCode="m/d/yyyy\ h:mm">
                  <c:v>43364.166666667152</c:v>
                </c:pt>
                <c:pt idx="201" formatCode="m/d/yyyy\ h:mm">
                  <c:v>43364.187500000487</c:v>
                </c:pt>
                <c:pt idx="202" formatCode="m/d/yyyy\ h:mm">
                  <c:v>43364.208333333823</c:v>
                </c:pt>
                <c:pt idx="203" formatCode="m/d/yyyy\ h:mm">
                  <c:v>43364.229166667159</c:v>
                </c:pt>
                <c:pt idx="204" formatCode="m/d/yyyy\ h:mm">
                  <c:v>43364.250000000495</c:v>
                </c:pt>
                <c:pt idx="205" formatCode="m/d/yyyy\ h:mm">
                  <c:v>43364.270833333831</c:v>
                </c:pt>
                <c:pt idx="206" formatCode="m/d/yyyy\ h:mm">
                  <c:v>43364.291666667166</c:v>
                </c:pt>
                <c:pt idx="207" formatCode="m/d/yyyy\ h:mm">
                  <c:v>43364.312500000502</c:v>
                </c:pt>
                <c:pt idx="208" formatCode="m/d/yyyy\ h:mm">
                  <c:v>43364.333333333838</c:v>
                </c:pt>
                <c:pt idx="209" formatCode="m/d/yyyy\ h:mm">
                  <c:v>43364.354166667174</c:v>
                </c:pt>
                <c:pt idx="210" formatCode="m/d/yyyy\ h:mm">
                  <c:v>43364.375000000509</c:v>
                </c:pt>
                <c:pt idx="211" formatCode="m/d/yyyy\ h:mm">
                  <c:v>43364.395833333845</c:v>
                </c:pt>
                <c:pt idx="212" formatCode="m/d/yyyy\ h:mm">
                  <c:v>43364.416666667181</c:v>
                </c:pt>
                <c:pt idx="213" formatCode="m/d/yyyy\ h:mm">
                  <c:v>43364.437500000517</c:v>
                </c:pt>
                <c:pt idx="214" formatCode="m/d/yyyy\ h:mm">
                  <c:v>43364.458333333852</c:v>
                </c:pt>
                <c:pt idx="215" formatCode="m/d/yyyy\ h:mm">
                  <c:v>43364.479166667188</c:v>
                </c:pt>
                <c:pt idx="216" formatCode="m/d/yyyy\ h:mm">
                  <c:v>43364.500000000524</c:v>
                </c:pt>
                <c:pt idx="217" formatCode="m/d/yyyy\ h:mm">
                  <c:v>43364.52083333386</c:v>
                </c:pt>
                <c:pt idx="218" formatCode="m/d/yyyy\ h:mm">
                  <c:v>43364.541666667195</c:v>
                </c:pt>
                <c:pt idx="219" formatCode="m/d/yyyy\ h:mm">
                  <c:v>43364.562500000531</c:v>
                </c:pt>
                <c:pt idx="220" formatCode="m/d/yyyy\ h:mm">
                  <c:v>43364.583333333867</c:v>
                </c:pt>
                <c:pt idx="221" formatCode="m/d/yyyy\ h:mm">
                  <c:v>43364.604166667203</c:v>
                </c:pt>
                <c:pt idx="222" formatCode="m/d/yyyy\ h:mm">
                  <c:v>43364.625000000538</c:v>
                </c:pt>
                <c:pt idx="223" formatCode="m/d/yyyy\ h:mm">
                  <c:v>43364.645833333874</c:v>
                </c:pt>
                <c:pt idx="224" formatCode="m/d/yyyy\ h:mm">
                  <c:v>43364.66666666721</c:v>
                </c:pt>
                <c:pt idx="225" formatCode="m/d/yyyy\ h:mm">
                  <c:v>43364.687500000546</c:v>
                </c:pt>
                <c:pt idx="226" formatCode="m/d/yyyy\ h:mm">
                  <c:v>43364.708333333881</c:v>
                </c:pt>
                <c:pt idx="227" formatCode="m/d/yyyy\ h:mm">
                  <c:v>43364.729166667217</c:v>
                </c:pt>
                <c:pt idx="228" formatCode="m/d/yyyy\ h:mm">
                  <c:v>43364.750000000553</c:v>
                </c:pt>
                <c:pt idx="229" formatCode="m/d/yyyy\ h:mm">
                  <c:v>43364.770833333889</c:v>
                </c:pt>
                <c:pt idx="230" formatCode="m/d/yyyy\ h:mm">
                  <c:v>43364.791666667224</c:v>
                </c:pt>
                <c:pt idx="231" formatCode="m/d/yyyy\ h:mm">
                  <c:v>43364.81250000056</c:v>
                </c:pt>
                <c:pt idx="232" formatCode="m/d/yyyy\ h:mm">
                  <c:v>43364.833333333896</c:v>
                </c:pt>
                <c:pt idx="233" formatCode="m/d/yyyy\ h:mm">
                  <c:v>43364.854166667232</c:v>
                </c:pt>
                <c:pt idx="234" formatCode="m/d/yyyy\ h:mm">
                  <c:v>43364.875000000568</c:v>
                </c:pt>
                <c:pt idx="235" formatCode="m/d/yyyy\ h:mm">
                  <c:v>43364.895833333903</c:v>
                </c:pt>
                <c:pt idx="236" formatCode="m/d/yyyy\ h:mm">
                  <c:v>43364.916666667239</c:v>
                </c:pt>
                <c:pt idx="237" formatCode="m/d/yyyy\ h:mm">
                  <c:v>43364.937500000575</c:v>
                </c:pt>
                <c:pt idx="238" formatCode="m/d/yyyy\ h:mm">
                  <c:v>43364.958333333911</c:v>
                </c:pt>
                <c:pt idx="239" formatCode="m/d/yyyy\ h:mm">
                  <c:v>43364.979166667246</c:v>
                </c:pt>
                <c:pt idx="240" formatCode="m/d/yyyy\ h:mm">
                  <c:v>43365.000000000582</c:v>
                </c:pt>
                <c:pt idx="241" formatCode="m/d/yyyy\ h:mm">
                  <c:v>43365.020833333918</c:v>
                </c:pt>
                <c:pt idx="242" formatCode="m/d/yyyy\ h:mm">
                  <c:v>43365.041666667254</c:v>
                </c:pt>
                <c:pt idx="243" formatCode="m/d/yyyy\ h:mm">
                  <c:v>43365.062500000589</c:v>
                </c:pt>
                <c:pt idx="244" formatCode="m/d/yyyy\ h:mm">
                  <c:v>43365.083333333925</c:v>
                </c:pt>
                <c:pt idx="245" formatCode="m/d/yyyy\ h:mm">
                  <c:v>43365.104166667261</c:v>
                </c:pt>
                <c:pt idx="246" formatCode="m/d/yyyy\ h:mm">
                  <c:v>43365.125000000597</c:v>
                </c:pt>
                <c:pt idx="247" formatCode="m/d/yyyy\ h:mm">
                  <c:v>43365.145833333932</c:v>
                </c:pt>
                <c:pt idx="248" formatCode="m/d/yyyy\ h:mm">
                  <c:v>43365.166666667268</c:v>
                </c:pt>
                <c:pt idx="249" formatCode="m/d/yyyy\ h:mm">
                  <c:v>43365.187500000604</c:v>
                </c:pt>
                <c:pt idx="250" formatCode="m/d/yyyy\ h:mm">
                  <c:v>43365.20833333394</c:v>
                </c:pt>
                <c:pt idx="251" formatCode="m/d/yyyy\ h:mm">
                  <c:v>43365.229166667275</c:v>
                </c:pt>
                <c:pt idx="252" formatCode="m/d/yyyy\ h:mm">
                  <c:v>43365.250000000611</c:v>
                </c:pt>
                <c:pt idx="253" formatCode="m/d/yyyy\ h:mm">
                  <c:v>43365.270833333947</c:v>
                </c:pt>
                <c:pt idx="254" formatCode="m/d/yyyy\ h:mm">
                  <c:v>43365.291666667283</c:v>
                </c:pt>
                <c:pt idx="255" formatCode="m/d/yyyy\ h:mm">
                  <c:v>43365.312500000618</c:v>
                </c:pt>
                <c:pt idx="256" formatCode="m/d/yyyy\ h:mm">
                  <c:v>43365.333333333954</c:v>
                </c:pt>
                <c:pt idx="257" formatCode="m/d/yyyy\ h:mm">
                  <c:v>43365.35416666729</c:v>
                </c:pt>
                <c:pt idx="258" formatCode="m/d/yyyy\ h:mm">
                  <c:v>43365.375000000626</c:v>
                </c:pt>
                <c:pt idx="259" formatCode="m/d/yyyy\ h:mm">
                  <c:v>43365.395833333961</c:v>
                </c:pt>
                <c:pt idx="260" formatCode="m/d/yyyy\ h:mm">
                  <c:v>43365.416666667297</c:v>
                </c:pt>
                <c:pt idx="261" formatCode="m/d/yyyy\ h:mm">
                  <c:v>43365.437500000633</c:v>
                </c:pt>
                <c:pt idx="262" formatCode="m/d/yyyy\ h:mm">
                  <c:v>43365.458333333969</c:v>
                </c:pt>
                <c:pt idx="263" formatCode="m/d/yyyy\ h:mm">
                  <c:v>43365.479166667305</c:v>
                </c:pt>
                <c:pt idx="264" formatCode="m/d/yyyy\ h:mm">
                  <c:v>43365.50000000064</c:v>
                </c:pt>
                <c:pt idx="265" formatCode="m/d/yyyy\ h:mm">
                  <c:v>43365.520833333976</c:v>
                </c:pt>
                <c:pt idx="266" formatCode="m/d/yyyy\ h:mm">
                  <c:v>43365.541666667312</c:v>
                </c:pt>
                <c:pt idx="267" formatCode="m/d/yyyy\ h:mm">
                  <c:v>43365.562500000648</c:v>
                </c:pt>
                <c:pt idx="268" formatCode="m/d/yyyy\ h:mm">
                  <c:v>43365.583333333983</c:v>
                </c:pt>
                <c:pt idx="269" formatCode="m/d/yyyy\ h:mm">
                  <c:v>43365.604166667319</c:v>
                </c:pt>
                <c:pt idx="270" formatCode="m/d/yyyy\ h:mm">
                  <c:v>43365.625000000655</c:v>
                </c:pt>
                <c:pt idx="271" formatCode="m/d/yyyy\ h:mm">
                  <c:v>43365.645833333991</c:v>
                </c:pt>
                <c:pt idx="272" formatCode="m/d/yyyy\ h:mm">
                  <c:v>43365.666666667326</c:v>
                </c:pt>
                <c:pt idx="273" formatCode="m/d/yyyy\ h:mm">
                  <c:v>43365.687500000662</c:v>
                </c:pt>
                <c:pt idx="274" formatCode="m/d/yyyy\ h:mm">
                  <c:v>43365.708333333998</c:v>
                </c:pt>
                <c:pt idx="275" formatCode="m/d/yyyy\ h:mm">
                  <c:v>43365.729166667334</c:v>
                </c:pt>
                <c:pt idx="276" formatCode="m/d/yyyy\ h:mm">
                  <c:v>43365.750000000669</c:v>
                </c:pt>
                <c:pt idx="277" formatCode="m/d/yyyy\ h:mm">
                  <c:v>43365.770833334005</c:v>
                </c:pt>
                <c:pt idx="278" formatCode="m/d/yyyy\ h:mm">
                  <c:v>43365.791666667341</c:v>
                </c:pt>
                <c:pt idx="279" formatCode="m/d/yyyy\ h:mm">
                  <c:v>43365.812500000677</c:v>
                </c:pt>
                <c:pt idx="280" formatCode="m/d/yyyy\ h:mm">
                  <c:v>43365.833333334012</c:v>
                </c:pt>
                <c:pt idx="281" formatCode="m/d/yyyy\ h:mm">
                  <c:v>43365.854166667348</c:v>
                </c:pt>
                <c:pt idx="282" formatCode="m/d/yyyy\ h:mm">
                  <c:v>43365.875000000684</c:v>
                </c:pt>
                <c:pt idx="283" formatCode="m/d/yyyy\ h:mm">
                  <c:v>43365.89583333402</c:v>
                </c:pt>
                <c:pt idx="284" formatCode="m/d/yyyy\ h:mm">
                  <c:v>43365.916666667355</c:v>
                </c:pt>
                <c:pt idx="285" formatCode="m/d/yyyy\ h:mm">
                  <c:v>43365.937500000691</c:v>
                </c:pt>
                <c:pt idx="286" formatCode="m/d/yyyy\ h:mm">
                  <c:v>43365.958333334027</c:v>
                </c:pt>
                <c:pt idx="287" formatCode="m/d/yyyy\ h:mm">
                  <c:v>43365.979166667363</c:v>
                </c:pt>
                <c:pt idx="288" formatCode="m/d/yyyy\ h:mm">
                  <c:v>43366.000000000698</c:v>
                </c:pt>
                <c:pt idx="289" formatCode="m/d/yyyy\ h:mm">
                  <c:v>43366.020833334034</c:v>
                </c:pt>
                <c:pt idx="290" formatCode="m/d/yyyy\ h:mm">
                  <c:v>43366.04166666737</c:v>
                </c:pt>
                <c:pt idx="291" formatCode="m/d/yyyy\ h:mm">
                  <c:v>43366.062500000706</c:v>
                </c:pt>
                <c:pt idx="292" formatCode="m/d/yyyy\ h:mm">
                  <c:v>43366.083333334042</c:v>
                </c:pt>
                <c:pt idx="293" formatCode="m/d/yyyy\ h:mm">
                  <c:v>43366.104166667377</c:v>
                </c:pt>
                <c:pt idx="294" formatCode="m/d/yyyy\ h:mm">
                  <c:v>43366.125000000713</c:v>
                </c:pt>
                <c:pt idx="295" formatCode="m/d/yyyy\ h:mm">
                  <c:v>43366.145833334049</c:v>
                </c:pt>
                <c:pt idx="296" formatCode="m/d/yyyy\ h:mm">
                  <c:v>43366.166666667385</c:v>
                </c:pt>
                <c:pt idx="297" formatCode="m/d/yyyy\ h:mm">
                  <c:v>43366.18750000072</c:v>
                </c:pt>
                <c:pt idx="298" formatCode="m/d/yyyy\ h:mm">
                  <c:v>43366.208333334056</c:v>
                </c:pt>
                <c:pt idx="299" formatCode="m/d/yyyy\ h:mm">
                  <c:v>43366.229166667392</c:v>
                </c:pt>
                <c:pt idx="300" formatCode="m/d/yyyy\ h:mm">
                  <c:v>43366.250000000728</c:v>
                </c:pt>
                <c:pt idx="301" formatCode="m/d/yyyy\ h:mm">
                  <c:v>43366.270833334063</c:v>
                </c:pt>
                <c:pt idx="302" formatCode="m/d/yyyy\ h:mm">
                  <c:v>43366.291666667399</c:v>
                </c:pt>
                <c:pt idx="303" formatCode="m/d/yyyy\ h:mm">
                  <c:v>43366.312500000735</c:v>
                </c:pt>
                <c:pt idx="304" formatCode="m/d/yyyy\ h:mm">
                  <c:v>43366.333333334071</c:v>
                </c:pt>
                <c:pt idx="305" formatCode="m/d/yyyy\ h:mm">
                  <c:v>43366.354166667406</c:v>
                </c:pt>
                <c:pt idx="306" formatCode="m/d/yyyy\ h:mm">
                  <c:v>43366.375000000742</c:v>
                </c:pt>
                <c:pt idx="307" formatCode="m/d/yyyy\ h:mm">
                  <c:v>43366.395833334078</c:v>
                </c:pt>
                <c:pt idx="308" formatCode="m/d/yyyy\ h:mm">
                  <c:v>43366.416666667414</c:v>
                </c:pt>
                <c:pt idx="309" formatCode="m/d/yyyy\ h:mm">
                  <c:v>43366.437500000749</c:v>
                </c:pt>
                <c:pt idx="310" formatCode="m/d/yyyy\ h:mm">
                  <c:v>43366.458333334085</c:v>
                </c:pt>
                <c:pt idx="311" formatCode="m/d/yyyy\ h:mm">
                  <c:v>43366.479166667421</c:v>
                </c:pt>
                <c:pt idx="312" formatCode="m/d/yyyy\ h:mm">
                  <c:v>43366.500000000757</c:v>
                </c:pt>
                <c:pt idx="313" formatCode="m/d/yyyy\ h:mm">
                  <c:v>43366.520833334092</c:v>
                </c:pt>
                <c:pt idx="314" formatCode="m/d/yyyy\ h:mm">
                  <c:v>43366.541666667428</c:v>
                </c:pt>
                <c:pt idx="315" formatCode="m/d/yyyy\ h:mm">
                  <c:v>43366.562500000764</c:v>
                </c:pt>
                <c:pt idx="316" formatCode="m/d/yyyy\ h:mm">
                  <c:v>43366.5833333341</c:v>
                </c:pt>
                <c:pt idx="317" formatCode="m/d/yyyy\ h:mm">
                  <c:v>43366.604166667435</c:v>
                </c:pt>
                <c:pt idx="318" formatCode="m/d/yyyy\ h:mm">
                  <c:v>43366.625000000771</c:v>
                </c:pt>
                <c:pt idx="319" formatCode="m/d/yyyy\ h:mm">
                  <c:v>43366.645833334107</c:v>
                </c:pt>
                <c:pt idx="320" formatCode="m/d/yyyy\ h:mm">
                  <c:v>43366.666666667443</c:v>
                </c:pt>
                <c:pt idx="321" formatCode="m/d/yyyy\ h:mm">
                  <c:v>43366.687500000779</c:v>
                </c:pt>
                <c:pt idx="322" formatCode="m/d/yyyy\ h:mm">
                  <c:v>43366.708333334114</c:v>
                </c:pt>
                <c:pt idx="323" formatCode="m/d/yyyy\ h:mm">
                  <c:v>43366.72916666745</c:v>
                </c:pt>
                <c:pt idx="324" formatCode="m/d/yyyy\ h:mm">
                  <c:v>43366.750000000786</c:v>
                </c:pt>
                <c:pt idx="325" formatCode="m/d/yyyy\ h:mm">
                  <c:v>43366.770833334122</c:v>
                </c:pt>
                <c:pt idx="326" formatCode="m/d/yyyy\ h:mm">
                  <c:v>43366.791666667457</c:v>
                </c:pt>
                <c:pt idx="327" formatCode="m/d/yyyy\ h:mm">
                  <c:v>43366.812500000793</c:v>
                </c:pt>
                <c:pt idx="328" formatCode="m/d/yyyy\ h:mm">
                  <c:v>43366.833333334129</c:v>
                </c:pt>
                <c:pt idx="329" formatCode="m/d/yyyy\ h:mm">
                  <c:v>43366.854166667465</c:v>
                </c:pt>
                <c:pt idx="330" formatCode="m/d/yyyy\ h:mm">
                  <c:v>43366.8750000008</c:v>
                </c:pt>
                <c:pt idx="331" formatCode="m/d/yyyy\ h:mm">
                  <c:v>43366.895833334136</c:v>
                </c:pt>
                <c:pt idx="332" formatCode="m/d/yyyy\ h:mm">
                  <c:v>43366.916666667472</c:v>
                </c:pt>
                <c:pt idx="333" formatCode="m/d/yyyy\ h:mm">
                  <c:v>43366.937500000808</c:v>
                </c:pt>
                <c:pt idx="334" formatCode="m/d/yyyy\ h:mm">
                  <c:v>43366.958333334143</c:v>
                </c:pt>
                <c:pt idx="335" formatCode="m/d/yyyy\ h:mm">
                  <c:v>43366.979166667479</c:v>
                </c:pt>
              </c:numCache>
            </c:numRef>
          </c:cat>
          <c:val>
            <c:numRef>
              <c:f>Sheet1!$B$2:$B$337</c:f>
              <c:numCache>
                <c:formatCode>General</c:formatCode>
                <c:ptCount val="336"/>
                <c:pt idx="0">
                  <c:v>6.3490000000000002</c:v>
                </c:pt>
                <c:pt idx="1">
                  <c:v>5.6479999999999997</c:v>
                </c:pt>
                <c:pt idx="2">
                  <c:v>5.5380000000000003</c:v>
                </c:pt>
                <c:pt idx="3">
                  <c:v>5.7270000000000003</c:v>
                </c:pt>
                <c:pt idx="4">
                  <c:v>6.0259999999999998</c:v>
                </c:pt>
                <c:pt idx="5">
                  <c:v>6.1219999999999999</c:v>
                </c:pt>
                <c:pt idx="6">
                  <c:v>6.375</c:v>
                </c:pt>
                <c:pt idx="7">
                  <c:v>6.508</c:v>
                </c:pt>
                <c:pt idx="8">
                  <c:v>6.8220000000000001</c:v>
                </c:pt>
                <c:pt idx="9">
                  <c:v>6.9130000000000003</c:v>
                </c:pt>
                <c:pt idx="10">
                  <c:v>7.2240000000000002</c:v>
                </c:pt>
                <c:pt idx="11">
                  <c:v>7.8520000000000003</c:v>
                </c:pt>
                <c:pt idx="12">
                  <c:v>9.1630000000000003</c:v>
                </c:pt>
                <c:pt idx="13">
                  <c:v>10.566000000000001</c:v>
                </c:pt>
                <c:pt idx="14">
                  <c:v>12.164999999999999</c:v>
                </c:pt>
                <c:pt idx="15">
                  <c:v>12.853</c:v>
                </c:pt>
                <c:pt idx="16">
                  <c:v>13.457000000000001</c:v>
                </c:pt>
                <c:pt idx="17">
                  <c:v>13.327999999999999</c:v>
                </c:pt>
                <c:pt idx="18">
                  <c:v>13.266999999999999</c:v>
                </c:pt>
                <c:pt idx="19">
                  <c:v>13.414</c:v>
                </c:pt>
                <c:pt idx="20">
                  <c:v>13.324</c:v>
                </c:pt>
                <c:pt idx="21">
                  <c:v>12.898999999999999</c:v>
                </c:pt>
                <c:pt idx="22">
                  <c:v>12.305</c:v>
                </c:pt>
                <c:pt idx="23">
                  <c:v>11.568</c:v>
                </c:pt>
                <c:pt idx="24">
                  <c:v>11.231</c:v>
                </c:pt>
                <c:pt idx="25">
                  <c:v>10.646000000000001</c:v>
                </c:pt>
                <c:pt idx="26">
                  <c:v>10.074</c:v>
                </c:pt>
                <c:pt idx="27">
                  <c:v>9.25</c:v>
                </c:pt>
                <c:pt idx="28">
                  <c:v>9.3230000000000004</c:v>
                </c:pt>
                <c:pt idx="29">
                  <c:v>9.0549999999999997</c:v>
                </c:pt>
                <c:pt idx="30">
                  <c:v>9.7140000000000004</c:v>
                </c:pt>
                <c:pt idx="31">
                  <c:v>10.068</c:v>
                </c:pt>
                <c:pt idx="32">
                  <c:v>10.47</c:v>
                </c:pt>
                <c:pt idx="33">
                  <c:v>11.478999999999999</c:v>
                </c:pt>
                <c:pt idx="34">
                  <c:v>12.061</c:v>
                </c:pt>
                <c:pt idx="35">
                  <c:v>11.863</c:v>
                </c:pt>
                <c:pt idx="36">
                  <c:v>11.775</c:v>
                </c:pt>
                <c:pt idx="37">
                  <c:v>12.301</c:v>
                </c:pt>
                <c:pt idx="38">
                  <c:v>12.308</c:v>
                </c:pt>
                <c:pt idx="39">
                  <c:v>12.93</c:v>
                </c:pt>
                <c:pt idx="40">
                  <c:v>13.456</c:v>
                </c:pt>
                <c:pt idx="41">
                  <c:v>12.372</c:v>
                </c:pt>
                <c:pt idx="42">
                  <c:v>11.397</c:v>
                </c:pt>
                <c:pt idx="43">
                  <c:v>9.6210000000000004</c:v>
                </c:pt>
                <c:pt idx="44">
                  <c:v>8.8409999999999993</c:v>
                </c:pt>
                <c:pt idx="45">
                  <c:v>7.2569999999999997</c:v>
                </c:pt>
                <c:pt idx="46">
                  <c:v>4.8419999999999996</c:v>
                </c:pt>
                <c:pt idx="47">
                  <c:v>3.6970000000000001</c:v>
                </c:pt>
                <c:pt idx="48">
                  <c:v>3.3490000000000002</c:v>
                </c:pt>
                <c:pt idx="49">
                  <c:v>3.399</c:v>
                </c:pt>
                <c:pt idx="50">
                  <c:v>3.1160000000000001</c:v>
                </c:pt>
                <c:pt idx="51">
                  <c:v>2.9750000000000001</c:v>
                </c:pt>
                <c:pt idx="52">
                  <c:v>2.9169999999999998</c:v>
                </c:pt>
                <c:pt idx="53">
                  <c:v>2.9009999999999998</c:v>
                </c:pt>
                <c:pt idx="54">
                  <c:v>2.9009999999999998</c:v>
                </c:pt>
                <c:pt idx="55">
                  <c:v>2.9020000000000001</c:v>
                </c:pt>
                <c:pt idx="56">
                  <c:v>2.8740000000000001</c:v>
                </c:pt>
                <c:pt idx="57">
                  <c:v>2.9180000000000001</c:v>
                </c:pt>
                <c:pt idx="58">
                  <c:v>3.073</c:v>
                </c:pt>
                <c:pt idx="59">
                  <c:v>3.391</c:v>
                </c:pt>
                <c:pt idx="60">
                  <c:v>4.6989999999999998</c:v>
                </c:pt>
                <c:pt idx="61">
                  <c:v>6.5949999999999998</c:v>
                </c:pt>
                <c:pt idx="62">
                  <c:v>8.3409999999999993</c:v>
                </c:pt>
                <c:pt idx="63">
                  <c:v>9.8059999999999992</c:v>
                </c:pt>
                <c:pt idx="64">
                  <c:v>10.06</c:v>
                </c:pt>
                <c:pt idx="65">
                  <c:v>9.9860000000000007</c:v>
                </c:pt>
                <c:pt idx="66">
                  <c:v>10.332000000000001</c:v>
                </c:pt>
                <c:pt idx="67">
                  <c:v>10.15</c:v>
                </c:pt>
                <c:pt idx="68">
                  <c:v>9.76</c:v>
                </c:pt>
                <c:pt idx="69">
                  <c:v>9.3849999999999998</c:v>
                </c:pt>
                <c:pt idx="70">
                  <c:v>8.625</c:v>
                </c:pt>
                <c:pt idx="71">
                  <c:v>7.7069999999999999</c:v>
                </c:pt>
                <c:pt idx="72">
                  <c:v>7.3630000000000004</c:v>
                </c:pt>
                <c:pt idx="73">
                  <c:v>6.3869999999999996</c:v>
                </c:pt>
                <c:pt idx="74">
                  <c:v>6.2110000000000003</c:v>
                </c:pt>
                <c:pt idx="75">
                  <c:v>6.1040000000000001</c:v>
                </c:pt>
                <c:pt idx="76">
                  <c:v>6.4859999999999998</c:v>
                </c:pt>
                <c:pt idx="77">
                  <c:v>6.5670000000000002</c:v>
                </c:pt>
                <c:pt idx="78">
                  <c:v>6.39</c:v>
                </c:pt>
                <c:pt idx="79">
                  <c:v>7.0759999999999996</c:v>
                </c:pt>
                <c:pt idx="80">
                  <c:v>9.141</c:v>
                </c:pt>
                <c:pt idx="81">
                  <c:v>9.7270000000000003</c:v>
                </c:pt>
                <c:pt idx="82">
                  <c:v>9.4480000000000004</c:v>
                </c:pt>
                <c:pt idx="83">
                  <c:v>9.6110000000000007</c:v>
                </c:pt>
                <c:pt idx="84">
                  <c:v>9.7119999999999997</c:v>
                </c:pt>
                <c:pt idx="85">
                  <c:v>9.74</c:v>
                </c:pt>
                <c:pt idx="86">
                  <c:v>9.9280000000000008</c:v>
                </c:pt>
                <c:pt idx="87">
                  <c:v>10.186999999999999</c:v>
                </c:pt>
                <c:pt idx="88">
                  <c:v>9.5960000000000001</c:v>
                </c:pt>
                <c:pt idx="89">
                  <c:v>8.9139999999999997</c:v>
                </c:pt>
                <c:pt idx="90">
                  <c:v>8.5869999999999997</c:v>
                </c:pt>
                <c:pt idx="91">
                  <c:v>7.1790000000000003</c:v>
                </c:pt>
                <c:pt idx="92">
                  <c:v>5.9480000000000004</c:v>
                </c:pt>
                <c:pt idx="93">
                  <c:v>5.202</c:v>
                </c:pt>
                <c:pt idx="94">
                  <c:v>5.4139999999999997</c:v>
                </c:pt>
                <c:pt idx="95">
                  <c:v>4.5970000000000004</c:v>
                </c:pt>
                <c:pt idx="96">
                  <c:v>4.7160000000000002</c:v>
                </c:pt>
                <c:pt idx="97">
                  <c:v>4.1989999999999998</c:v>
                </c:pt>
                <c:pt idx="98">
                  <c:v>4.7169999999999996</c:v>
                </c:pt>
                <c:pt idx="99">
                  <c:v>4.9169999999999998</c:v>
                </c:pt>
                <c:pt idx="100">
                  <c:v>4.7830000000000004</c:v>
                </c:pt>
                <c:pt idx="101">
                  <c:v>4.6900000000000004</c:v>
                </c:pt>
                <c:pt idx="102">
                  <c:v>4.7089999999999996</c:v>
                </c:pt>
                <c:pt idx="103">
                  <c:v>4.9139999999999997</c:v>
                </c:pt>
                <c:pt idx="104">
                  <c:v>5.181</c:v>
                </c:pt>
                <c:pt idx="105">
                  <c:v>5.0019999999999998</c:v>
                </c:pt>
                <c:pt idx="106">
                  <c:v>3.589</c:v>
                </c:pt>
                <c:pt idx="107">
                  <c:v>3.5630000000000002</c:v>
                </c:pt>
                <c:pt idx="108">
                  <c:v>4.6689999999999996</c:v>
                </c:pt>
                <c:pt idx="109">
                  <c:v>5.9850000000000003</c:v>
                </c:pt>
                <c:pt idx="110">
                  <c:v>6.8470000000000004</c:v>
                </c:pt>
                <c:pt idx="111">
                  <c:v>7.3940000000000001</c:v>
                </c:pt>
                <c:pt idx="112">
                  <c:v>7.7130000000000001</c:v>
                </c:pt>
                <c:pt idx="113">
                  <c:v>7.3780000000000001</c:v>
                </c:pt>
                <c:pt idx="114">
                  <c:v>7.1310000000000002</c:v>
                </c:pt>
                <c:pt idx="115">
                  <c:v>7.2439999999999998</c:v>
                </c:pt>
                <c:pt idx="116">
                  <c:v>7.1539999999999999</c:v>
                </c:pt>
                <c:pt idx="117">
                  <c:v>7.3380000000000001</c:v>
                </c:pt>
                <c:pt idx="118">
                  <c:v>7.5570000000000004</c:v>
                </c:pt>
                <c:pt idx="119">
                  <c:v>8.1630000000000003</c:v>
                </c:pt>
                <c:pt idx="120">
                  <c:v>8.2729999999999997</c:v>
                </c:pt>
                <c:pt idx="121">
                  <c:v>8.2739999999999991</c:v>
                </c:pt>
                <c:pt idx="122">
                  <c:v>8.1449999999999996</c:v>
                </c:pt>
                <c:pt idx="123">
                  <c:v>7.8630000000000004</c:v>
                </c:pt>
                <c:pt idx="124">
                  <c:v>7.64</c:v>
                </c:pt>
                <c:pt idx="125">
                  <c:v>7.3029999999999999</c:v>
                </c:pt>
                <c:pt idx="126">
                  <c:v>7.3390000000000004</c:v>
                </c:pt>
                <c:pt idx="127">
                  <c:v>7.4359999999999999</c:v>
                </c:pt>
                <c:pt idx="128">
                  <c:v>7.8209999999999997</c:v>
                </c:pt>
                <c:pt idx="129">
                  <c:v>8.3450000000000006</c:v>
                </c:pt>
                <c:pt idx="130">
                  <c:v>8.8539999999999992</c:v>
                </c:pt>
                <c:pt idx="131">
                  <c:v>8.8450000000000006</c:v>
                </c:pt>
                <c:pt idx="132">
                  <c:v>8.8699999999999992</c:v>
                </c:pt>
                <c:pt idx="133">
                  <c:v>9.1129999999999995</c:v>
                </c:pt>
                <c:pt idx="134">
                  <c:v>9.5370000000000008</c:v>
                </c:pt>
                <c:pt idx="135">
                  <c:v>9.859</c:v>
                </c:pt>
                <c:pt idx="136">
                  <c:v>9.7460000000000004</c:v>
                </c:pt>
                <c:pt idx="137">
                  <c:v>8.8829999999999991</c:v>
                </c:pt>
                <c:pt idx="138">
                  <c:v>7.3380000000000001</c:v>
                </c:pt>
                <c:pt idx="139">
                  <c:v>5.5640000000000001</c:v>
                </c:pt>
                <c:pt idx="140">
                  <c:v>4.6829999999999998</c:v>
                </c:pt>
                <c:pt idx="141">
                  <c:v>4.0670000000000002</c:v>
                </c:pt>
                <c:pt idx="142">
                  <c:v>4.3029999999999999</c:v>
                </c:pt>
                <c:pt idx="143">
                  <c:v>4.05</c:v>
                </c:pt>
                <c:pt idx="144">
                  <c:v>4.2519999999999998</c:v>
                </c:pt>
                <c:pt idx="145">
                  <c:v>4.0579999999999998</c:v>
                </c:pt>
                <c:pt idx="146">
                  <c:v>4.3460000000000001</c:v>
                </c:pt>
                <c:pt idx="147">
                  <c:v>4.4950000000000001</c:v>
                </c:pt>
                <c:pt idx="148">
                  <c:v>4.5179999999999998</c:v>
                </c:pt>
                <c:pt idx="149">
                  <c:v>4.79</c:v>
                </c:pt>
                <c:pt idx="150">
                  <c:v>4.8289999999999997</c:v>
                </c:pt>
                <c:pt idx="151">
                  <c:v>4.9749999999999996</c:v>
                </c:pt>
                <c:pt idx="152">
                  <c:v>4.6749999999999998</c:v>
                </c:pt>
                <c:pt idx="153">
                  <c:v>4.8819999999999997</c:v>
                </c:pt>
                <c:pt idx="154">
                  <c:v>4.4950000000000001</c:v>
                </c:pt>
                <c:pt idx="155">
                  <c:v>5.39</c:v>
                </c:pt>
                <c:pt idx="156">
                  <c:v>7.3609999999999998</c:v>
                </c:pt>
                <c:pt idx="157">
                  <c:v>9.8249999999999993</c:v>
                </c:pt>
                <c:pt idx="158">
                  <c:v>13.118</c:v>
                </c:pt>
                <c:pt idx="159">
                  <c:v>14.276999999999999</c:v>
                </c:pt>
                <c:pt idx="160">
                  <c:v>14.221</c:v>
                </c:pt>
                <c:pt idx="161">
                  <c:v>14.317</c:v>
                </c:pt>
                <c:pt idx="162">
                  <c:v>14.513</c:v>
                </c:pt>
                <c:pt idx="163">
                  <c:v>14.678000000000001</c:v>
                </c:pt>
                <c:pt idx="164">
                  <c:v>14.677</c:v>
                </c:pt>
                <c:pt idx="165">
                  <c:v>14.877000000000001</c:v>
                </c:pt>
                <c:pt idx="166">
                  <c:v>15.018000000000001</c:v>
                </c:pt>
                <c:pt idx="167">
                  <c:v>15.098000000000001</c:v>
                </c:pt>
                <c:pt idx="168">
                  <c:v>15.246</c:v>
                </c:pt>
                <c:pt idx="169">
                  <c:v>15.156000000000001</c:v>
                </c:pt>
                <c:pt idx="170">
                  <c:v>14.977</c:v>
                </c:pt>
                <c:pt idx="171">
                  <c:v>15.013999999999999</c:v>
                </c:pt>
                <c:pt idx="172">
                  <c:v>15.266</c:v>
                </c:pt>
                <c:pt idx="173">
                  <c:v>15.081</c:v>
                </c:pt>
                <c:pt idx="174">
                  <c:v>14.949</c:v>
                </c:pt>
                <c:pt idx="175">
                  <c:v>14.843999999999999</c:v>
                </c:pt>
                <c:pt idx="176">
                  <c:v>14.487</c:v>
                </c:pt>
                <c:pt idx="177">
                  <c:v>14.959</c:v>
                </c:pt>
                <c:pt idx="178">
                  <c:v>15.11</c:v>
                </c:pt>
                <c:pt idx="179">
                  <c:v>15.279</c:v>
                </c:pt>
                <c:pt idx="180">
                  <c:v>15.18</c:v>
                </c:pt>
                <c:pt idx="181">
                  <c:v>15.186999999999999</c:v>
                </c:pt>
                <c:pt idx="182">
                  <c:v>15.109</c:v>
                </c:pt>
                <c:pt idx="183">
                  <c:v>14.968</c:v>
                </c:pt>
                <c:pt idx="184">
                  <c:v>14.116</c:v>
                </c:pt>
                <c:pt idx="185">
                  <c:v>12.798999999999999</c:v>
                </c:pt>
                <c:pt idx="186">
                  <c:v>11.26</c:v>
                </c:pt>
                <c:pt idx="187">
                  <c:v>9.6549999999999994</c:v>
                </c:pt>
                <c:pt idx="188">
                  <c:v>7.843</c:v>
                </c:pt>
                <c:pt idx="189">
                  <c:v>6.34</c:v>
                </c:pt>
                <c:pt idx="190">
                  <c:v>5.3689999999999998</c:v>
                </c:pt>
                <c:pt idx="191">
                  <c:v>4.1920000000000002</c:v>
                </c:pt>
                <c:pt idx="192">
                  <c:v>3.11</c:v>
                </c:pt>
                <c:pt idx="193">
                  <c:v>2.8220000000000001</c:v>
                </c:pt>
                <c:pt idx="194">
                  <c:v>3.1070000000000002</c:v>
                </c:pt>
                <c:pt idx="195">
                  <c:v>3.1619999999999999</c:v>
                </c:pt>
                <c:pt idx="196">
                  <c:v>2.9849999999999999</c:v>
                </c:pt>
                <c:pt idx="197">
                  <c:v>2.9790000000000001</c:v>
                </c:pt>
                <c:pt idx="198">
                  <c:v>3.4569999999999999</c:v>
                </c:pt>
                <c:pt idx="199">
                  <c:v>3.2559999999999998</c:v>
                </c:pt>
                <c:pt idx="200">
                  <c:v>3.1179999999999999</c:v>
                </c:pt>
                <c:pt idx="201">
                  <c:v>3.0329999999999999</c:v>
                </c:pt>
                <c:pt idx="202">
                  <c:v>3.153</c:v>
                </c:pt>
                <c:pt idx="203">
                  <c:v>3.681</c:v>
                </c:pt>
                <c:pt idx="204">
                  <c:v>3.9449999999999998</c:v>
                </c:pt>
                <c:pt idx="205">
                  <c:v>4.6100000000000003</c:v>
                </c:pt>
                <c:pt idx="206">
                  <c:v>5.976</c:v>
                </c:pt>
                <c:pt idx="207">
                  <c:v>6.6180000000000003</c:v>
                </c:pt>
                <c:pt idx="208">
                  <c:v>6.4909999999999997</c:v>
                </c:pt>
                <c:pt idx="209">
                  <c:v>6.0650000000000004</c:v>
                </c:pt>
                <c:pt idx="210">
                  <c:v>6.0279999999999996</c:v>
                </c:pt>
                <c:pt idx="211">
                  <c:v>5.6449999999999996</c:v>
                </c:pt>
                <c:pt idx="212">
                  <c:v>5.28</c:v>
                </c:pt>
                <c:pt idx="213">
                  <c:v>5.0179999999999998</c:v>
                </c:pt>
                <c:pt idx="214">
                  <c:v>5.7009999999999996</c:v>
                </c:pt>
                <c:pt idx="215">
                  <c:v>6.0629999999999997</c:v>
                </c:pt>
                <c:pt idx="216">
                  <c:v>6.0339999999999998</c:v>
                </c:pt>
                <c:pt idx="217">
                  <c:v>5.9320000000000004</c:v>
                </c:pt>
                <c:pt idx="218">
                  <c:v>6.5129999999999999</c:v>
                </c:pt>
                <c:pt idx="219">
                  <c:v>6.0140000000000002</c:v>
                </c:pt>
                <c:pt idx="220">
                  <c:v>5.9779999999999998</c:v>
                </c:pt>
                <c:pt idx="221">
                  <c:v>6.0960000000000001</c:v>
                </c:pt>
                <c:pt idx="222">
                  <c:v>5.3</c:v>
                </c:pt>
                <c:pt idx="223">
                  <c:v>5.8010000000000002</c:v>
                </c:pt>
                <c:pt idx="224">
                  <c:v>5.4550000000000001</c:v>
                </c:pt>
                <c:pt idx="225">
                  <c:v>6.4429999999999996</c:v>
                </c:pt>
                <c:pt idx="226">
                  <c:v>6.907</c:v>
                </c:pt>
                <c:pt idx="227">
                  <c:v>7.452</c:v>
                </c:pt>
                <c:pt idx="228">
                  <c:v>8.0350000000000001</c:v>
                </c:pt>
                <c:pt idx="229">
                  <c:v>8.3520000000000003</c:v>
                </c:pt>
                <c:pt idx="230">
                  <c:v>8.6300000000000008</c:v>
                </c:pt>
                <c:pt idx="231">
                  <c:v>8.76</c:v>
                </c:pt>
                <c:pt idx="232">
                  <c:v>8.5589999999999993</c:v>
                </c:pt>
                <c:pt idx="233">
                  <c:v>8.0340000000000007</c:v>
                </c:pt>
                <c:pt idx="234">
                  <c:v>7.2560000000000002</c:v>
                </c:pt>
                <c:pt idx="235">
                  <c:v>6.2990000000000004</c:v>
                </c:pt>
                <c:pt idx="236">
                  <c:v>5.6520000000000001</c:v>
                </c:pt>
                <c:pt idx="237">
                  <c:v>4.6509999999999998</c:v>
                </c:pt>
                <c:pt idx="238">
                  <c:v>5.1130000000000004</c:v>
                </c:pt>
                <c:pt idx="239">
                  <c:v>4.2279999999999998</c:v>
                </c:pt>
                <c:pt idx="240">
                  <c:v>4.1050000000000004</c:v>
                </c:pt>
                <c:pt idx="241">
                  <c:v>3.9460000000000002</c:v>
                </c:pt>
                <c:pt idx="242">
                  <c:v>3.8559999999999999</c:v>
                </c:pt>
                <c:pt idx="243">
                  <c:v>4.0469999999999997</c:v>
                </c:pt>
                <c:pt idx="244">
                  <c:v>3.7280000000000002</c:v>
                </c:pt>
                <c:pt idx="245">
                  <c:v>3.806</c:v>
                </c:pt>
                <c:pt idx="246">
                  <c:v>3.8660000000000001</c:v>
                </c:pt>
                <c:pt idx="247">
                  <c:v>3.85</c:v>
                </c:pt>
                <c:pt idx="248">
                  <c:v>3.9820000000000002</c:v>
                </c:pt>
                <c:pt idx="249">
                  <c:v>4.2050000000000001</c:v>
                </c:pt>
                <c:pt idx="250">
                  <c:v>4.3419999999999996</c:v>
                </c:pt>
                <c:pt idx="251">
                  <c:v>4.524</c:v>
                </c:pt>
                <c:pt idx="252">
                  <c:v>4.367</c:v>
                </c:pt>
                <c:pt idx="253">
                  <c:v>4.9020000000000001</c:v>
                </c:pt>
                <c:pt idx="254">
                  <c:v>5.0510000000000002</c:v>
                </c:pt>
                <c:pt idx="255">
                  <c:v>6.6369999999999996</c:v>
                </c:pt>
                <c:pt idx="256">
                  <c:v>7.8959999999999999</c:v>
                </c:pt>
                <c:pt idx="257">
                  <c:v>8.8290000000000006</c:v>
                </c:pt>
                <c:pt idx="258">
                  <c:v>9.82</c:v>
                </c:pt>
                <c:pt idx="259">
                  <c:v>10.353</c:v>
                </c:pt>
                <c:pt idx="260">
                  <c:v>10.773</c:v>
                </c:pt>
                <c:pt idx="261">
                  <c:v>11.076000000000001</c:v>
                </c:pt>
                <c:pt idx="262">
                  <c:v>11.144</c:v>
                </c:pt>
                <c:pt idx="263">
                  <c:v>11.285</c:v>
                </c:pt>
                <c:pt idx="264">
                  <c:v>11.566000000000001</c:v>
                </c:pt>
                <c:pt idx="265">
                  <c:v>11.666</c:v>
                </c:pt>
                <c:pt idx="266">
                  <c:v>11.55</c:v>
                </c:pt>
                <c:pt idx="267">
                  <c:v>11.404</c:v>
                </c:pt>
                <c:pt idx="268">
                  <c:v>11.407</c:v>
                </c:pt>
                <c:pt idx="269">
                  <c:v>11.669</c:v>
                </c:pt>
                <c:pt idx="270">
                  <c:v>12.000999999999999</c:v>
                </c:pt>
                <c:pt idx="271">
                  <c:v>12.16</c:v>
                </c:pt>
                <c:pt idx="272">
                  <c:v>12.656000000000001</c:v>
                </c:pt>
                <c:pt idx="273">
                  <c:v>13.254</c:v>
                </c:pt>
                <c:pt idx="274">
                  <c:v>13.974</c:v>
                </c:pt>
                <c:pt idx="275">
                  <c:v>14.313000000000001</c:v>
                </c:pt>
                <c:pt idx="276">
                  <c:v>14.484</c:v>
                </c:pt>
                <c:pt idx="277">
                  <c:v>14.627000000000001</c:v>
                </c:pt>
                <c:pt idx="278">
                  <c:v>14.743</c:v>
                </c:pt>
                <c:pt idx="279">
                  <c:v>15.087999999999999</c:v>
                </c:pt>
                <c:pt idx="280">
                  <c:v>15.089</c:v>
                </c:pt>
                <c:pt idx="281">
                  <c:v>14.241</c:v>
                </c:pt>
                <c:pt idx="282">
                  <c:v>13.648999999999999</c:v>
                </c:pt>
                <c:pt idx="283">
                  <c:v>13.084</c:v>
                </c:pt>
                <c:pt idx="284">
                  <c:v>12.194000000000001</c:v>
                </c:pt>
                <c:pt idx="285">
                  <c:v>10.997</c:v>
                </c:pt>
                <c:pt idx="286">
                  <c:v>9.6929999999999996</c:v>
                </c:pt>
                <c:pt idx="287">
                  <c:v>8.6530000000000005</c:v>
                </c:pt>
                <c:pt idx="288">
                  <c:v>8.3810000000000002</c:v>
                </c:pt>
                <c:pt idx="289">
                  <c:v>8.3030000000000008</c:v>
                </c:pt>
                <c:pt idx="290">
                  <c:v>8.1739999999999995</c:v>
                </c:pt>
                <c:pt idx="291">
                  <c:v>7.8570000000000002</c:v>
                </c:pt>
                <c:pt idx="292">
                  <c:v>7.4640000000000004</c:v>
                </c:pt>
                <c:pt idx="293">
                  <c:v>7.3540000000000001</c:v>
                </c:pt>
                <c:pt idx="294">
                  <c:v>7.4059999999999997</c:v>
                </c:pt>
                <c:pt idx="295">
                  <c:v>7.08</c:v>
                </c:pt>
                <c:pt idx="296">
                  <c:v>7.0069999999999997</c:v>
                </c:pt>
                <c:pt idx="297">
                  <c:v>6.8310000000000004</c:v>
                </c:pt>
                <c:pt idx="298">
                  <c:v>7.0289999999999999</c:v>
                </c:pt>
                <c:pt idx="299">
                  <c:v>6.9050000000000002</c:v>
                </c:pt>
                <c:pt idx="300">
                  <c:v>7.1059999999999999</c:v>
                </c:pt>
                <c:pt idx="301">
                  <c:v>7.476</c:v>
                </c:pt>
                <c:pt idx="302">
                  <c:v>8.6950000000000003</c:v>
                </c:pt>
                <c:pt idx="303">
                  <c:v>9.2140000000000004</c:v>
                </c:pt>
                <c:pt idx="304">
                  <c:v>9.3249999999999993</c:v>
                </c:pt>
                <c:pt idx="305">
                  <c:v>9.9760000000000009</c:v>
                </c:pt>
                <c:pt idx="306">
                  <c:v>10.66</c:v>
                </c:pt>
                <c:pt idx="307">
                  <c:v>11.159000000000001</c:v>
                </c:pt>
                <c:pt idx="308">
                  <c:v>11.067</c:v>
                </c:pt>
                <c:pt idx="309">
                  <c:v>10.677</c:v>
                </c:pt>
                <c:pt idx="310">
                  <c:v>10.042999999999999</c:v>
                </c:pt>
                <c:pt idx="311">
                  <c:v>9.2899999999999991</c:v>
                </c:pt>
                <c:pt idx="312">
                  <c:v>8.0820000000000007</c:v>
                </c:pt>
                <c:pt idx="313">
                  <c:v>7.2050000000000001</c:v>
                </c:pt>
                <c:pt idx="314">
                  <c:v>6.5780000000000003</c:v>
                </c:pt>
                <c:pt idx="315">
                  <c:v>5.5410000000000004</c:v>
                </c:pt>
                <c:pt idx="316">
                  <c:v>5.4859999999999998</c:v>
                </c:pt>
                <c:pt idx="317">
                  <c:v>5.1219999999999999</c:v>
                </c:pt>
                <c:pt idx="318">
                  <c:v>5.1180000000000003</c:v>
                </c:pt>
                <c:pt idx="319">
                  <c:v>5.165</c:v>
                </c:pt>
                <c:pt idx="320">
                  <c:v>5.4260000000000002</c:v>
                </c:pt>
                <c:pt idx="321">
                  <c:v>6.45</c:v>
                </c:pt>
                <c:pt idx="322">
                  <c:v>7.4530000000000003</c:v>
                </c:pt>
                <c:pt idx="323">
                  <c:v>7.7990000000000004</c:v>
                </c:pt>
                <c:pt idx="324">
                  <c:v>8.3070000000000004</c:v>
                </c:pt>
                <c:pt idx="325">
                  <c:v>8.9260000000000002</c:v>
                </c:pt>
                <c:pt idx="326">
                  <c:v>9.5129999999999999</c:v>
                </c:pt>
                <c:pt idx="327">
                  <c:v>9.9220000000000006</c:v>
                </c:pt>
                <c:pt idx="328">
                  <c:v>9.8810000000000002</c:v>
                </c:pt>
                <c:pt idx="329">
                  <c:v>9.8450000000000006</c:v>
                </c:pt>
                <c:pt idx="330">
                  <c:v>9.2810000000000006</c:v>
                </c:pt>
                <c:pt idx="331">
                  <c:v>8.3520000000000003</c:v>
                </c:pt>
                <c:pt idx="332">
                  <c:v>8.0869999999999997</c:v>
                </c:pt>
                <c:pt idx="333">
                  <c:v>7.2009999999999996</c:v>
                </c:pt>
                <c:pt idx="334">
                  <c:v>6.4009999999999998</c:v>
                </c:pt>
                <c:pt idx="335">
                  <c:v>5.4420000000000002</c:v>
                </c:pt>
              </c:numCache>
            </c:numRef>
          </c:val>
          <c:extLst>
            <c:ext xmlns:c16="http://schemas.microsoft.com/office/drawing/2014/chart" uri="{C3380CC4-5D6E-409C-BE32-E72D297353CC}">
              <c16:uniqueId val="{00000000-F255-46D7-B920-E7EA325DE8AD}"/>
            </c:ext>
          </c:extLst>
        </c:ser>
        <c:ser>
          <c:idx val="1"/>
          <c:order val="1"/>
          <c:tx>
            <c:strRef>
              <c:f>Sheet1!$C$1</c:f>
              <c:strCache>
                <c:ptCount val="1"/>
                <c:pt idx="0">
                  <c:v>Series 2</c:v>
                </c:pt>
              </c:strCache>
            </c:strRef>
          </c:tx>
          <c:spPr>
            <a:solidFill>
              <a:schemeClr val="tx1"/>
            </a:solidFill>
            <a:ln>
              <a:noFill/>
            </a:ln>
            <a:effectLst/>
          </c:spPr>
          <c:cat>
            <c:numRef>
              <c:f>Sheet1!$A$2:$A$337</c:f>
              <c:numCache>
                <c:formatCode>0.00</c:formatCode>
                <c:ptCount val="336"/>
                <c:pt idx="0" formatCode="m/d/yyyy\ h:mm">
                  <c:v>43360</c:v>
                </c:pt>
                <c:pt idx="1">
                  <c:v>43360.020833333336</c:v>
                </c:pt>
                <c:pt idx="2" formatCode="m/d/yyyy\ h:mm">
                  <c:v>43360.041666666672</c:v>
                </c:pt>
                <c:pt idx="3" formatCode="m/d/yyyy\ h:mm">
                  <c:v>43360.062500000007</c:v>
                </c:pt>
                <c:pt idx="4" formatCode="m/d/yyyy\ h:mm">
                  <c:v>43360.083333333343</c:v>
                </c:pt>
                <c:pt idx="5" formatCode="m/d/yyyy\ h:mm">
                  <c:v>43360.104166666679</c:v>
                </c:pt>
                <c:pt idx="6" formatCode="m/d/yyyy\ h:mm">
                  <c:v>43360.125000000015</c:v>
                </c:pt>
                <c:pt idx="7" formatCode="m/d/yyyy\ h:mm">
                  <c:v>43360.14583333335</c:v>
                </c:pt>
                <c:pt idx="8" formatCode="m/d/yyyy\ h:mm">
                  <c:v>43360.166666666686</c:v>
                </c:pt>
                <c:pt idx="9" formatCode="m/d/yyyy\ h:mm">
                  <c:v>43360.187500000022</c:v>
                </c:pt>
                <c:pt idx="10" formatCode="m/d/yyyy\ h:mm">
                  <c:v>43360.208333333358</c:v>
                </c:pt>
                <c:pt idx="11" formatCode="m/d/yyyy\ h:mm">
                  <c:v>43360.229166666693</c:v>
                </c:pt>
                <c:pt idx="12" formatCode="m/d/yyyy\ h:mm">
                  <c:v>43360.250000000029</c:v>
                </c:pt>
                <c:pt idx="13" formatCode="m/d/yyyy\ h:mm">
                  <c:v>43360.270833333365</c:v>
                </c:pt>
                <c:pt idx="14" formatCode="m/d/yyyy\ h:mm">
                  <c:v>43360.291666666701</c:v>
                </c:pt>
                <c:pt idx="15" formatCode="m/d/yyyy\ h:mm">
                  <c:v>43360.312500000036</c:v>
                </c:pt>
                <c:pt idx="16" formatCode="m/d/yyyy\ h:mm">
                  <c:v>43360.333333333372</c:v>
                </c:pt>
                <c:pt idx="17" formatCode="m/d/yyyy\ h:mm">
                  <c:v>43360.354166666708</c:v>
                </c:pt>
                <c:pt idx="18" formatCode="m/d/yyyy\ h:mm">
                  <c:v>43360.375000000044</c:v>
                </c:pt>
                <c:pt idx="19" formatCode="m/d/yyyy\ h:mm">
                  <c:v>43360.395833333379</c:v>
                </c:pt>
                <c:pt idx="20" formatCode="m/d/yyyy\ h:mm">
                  <c:v>43360.416666666715</c:v>
                </c:pt>
                <c:pt idx="21" formatCode="m/d/yyyy\ h:mm">
                  <c:v>43360.437500000051</c:v>
                </c:pt>
                <c:pt idx="22" formatCode="m/d/yyyy\ h:mm">
                  <c:v>43360.458333333387</c:v>
                </c:pt>
                <c:pt idx="23" formatCode="m/d/yyyy\ h:mm">
                  <c:v>43360.479166666722</c:v>
                </c:pt>
                <c:pt idx="24" formatCode="m/d/yyyy\ h:mm">
                  <c:v>43360.500000000058</c:v>
                </c:pt>
                <c:pt idx="25" formatCode="m/d/yyyy\ h:mm">
                  <c:v>43360.520833333394</c:v>
                </c:pt>
                <c:pt idx="26" formatCode="m/d/yyyy\ h:mm">
                  <c:v>43360.54166666673</c:v>
                </c:pt>
                <c:pt idx="27" formatCode="m/d/yyyy\ h:mm">
                  <c:v>43360.562500000065</c:v>
                </c:pt>
                <c:pt idx="28" formatCode="m/d/yyyy\ h:mm">
                  <c:v>43360.583333333401</c:v>
                </c:pt>
                <c:pt idx="29" formatCode="m/d/yyyy\ h:mm">
                  <c:v>43360.604166666737</c:v>
                </c:pt>
                <c:pt idx="30" formatCode="m/d/yyyy\ h:mm">
                  <c:v>43360.625000000073</c:v>
                </c:pt>
                <c:pt idx="31" formatCode="m/d/yyyy\ h:mm">
                  <c:v>43360.645833333409</c:v>
                </c:pt>
                <c:pt idx="32" formatCode="m/d/yyyy\ h:mm">
                  <c:v>43360.666666666744</c:v>
                </c:pt>
                <c:pt idx="33" formatCode="m/d/yyyy\ h:mm">
                  <c:v>43360.68750000008</c:v>
                </c:pt>
                <c:pt idx="34" formatCode="m/d/yyyy\ h:mm">
                  <c:v>43360.708333333416</c:v>
                </c:pt>
                <c:pt idx="35" formatCode="m/d/yyyy\ h:mm">
                  <c:v>43360.729166666752</c:v>
                </c:pt>
                <c:pt idx="36" formatCode="m/d/yyyy\ h:mm">
                  <c:v>43360.750000000087</c:v>
                </c:pt>
                <c:pt idx="37" formatCode="m/d/yyyy\ h:mm">
                  <c:v>43360.770833333423</c:v>
                </c:pt>
                <c:pt idx="38" formatCode="m/d/yyyy\ h:mm">
                  <c:v>43360.791666666759</c:v>
                </c:pt>
                <c:pt idx="39" formatCode="m/d/yyyy\ h:mm">
                  <c:v>43360.812500000095</c:v>
                </c:pt>
                <c:pt idx="40" formatCode="m/d/yyyy\ h:mm">
                  <c:v>43360.83333333343</c:v>
                </c:pt>
                <c:pt idx="41" formatCode="m/d/yyyy\ h:mm">
                  <c:v>43360.854166666766</c:v>
                </c:pt>
                <c:pt idx="42" formatCode="m/d/yyyy\ h:mm">
                  <c:v>43360.875000000102</c:v>
                </c:pt>
                <c:pt idx="43" formatCode="m/d/yyyy\ h:mm">
                  <c:v>43360.895833333438</c:v>
                </c:pt>
                <c:pt idx="44" formatCode="m/d/yyyy\ h:mm">
                  <c:v>43360.916666666773</c:v>
                </c:pt>
                <c:pt idx="45" formatCode="m/d/yyyy\ h:mm">
                  <c:v>43360.937500000109</c:v>
                </c:pt>
                <c:pt idx="46" formatCode="m/d/yyyy\ h:mm">
                  <c:v>43360.958333333445</c:v>
                </c:pt>
                <c:pt idx="47" formatCode="m/d/yyyy\ h:mm">
                  <c:v>43360.979166666781</c:v>
                </c:pt>
                <c:pt idx="48" formatCode="m/d/yyyy\ h:mm">
                  <c:v>43361.000000000116</c:v>
                </c:pt>
                <c:pt idx="49" formatCode="m/d/yyyy\ h:mm">
                  <c:v>43361.020833333452</c:v>
                </c:pt>
                <c:pt idx="50" formatCode="m/d/yyyy\ h:mm">
                  <c:v>43361.041666666788</c:v>
                </c:pt>
                <c:pt idx="51" formatCode="m/d/yyyy\ h:mm">
                  <c:v>43361.062500000124</c:v>
                </c:pt>
                <c:pt idx="52" formatCode="m/d/yyyy\ h:mm">
                  <c:v>43361.083333333459</c:v>
                </c:pt>
                <c:pt idx="53" formatCode="m/d/yyyy\ h:mm">
                  <c:v>43361.104166666795</c:v>
                </c:pt>
                <c:pt idx="54" formatCode="m/d/yyyy\ h:mm">
                  <c:v>43361.125000000131</c:v>
                </c:pt>
                <c:pt idx="55" formatCode="m/d/yyyy\ h:mm">
                  <c:v>43361.145833333467</c:v>
                </c:pt>
                <c:pt idx="56" formatCode="m/d/yyyy\ h:mm">
                  <c:v>43361.166666666802</c:v>
                </c:pt>
                <c:pt idx="57" formatCode="m/d/yyyy\ h:mm">
                  <c:v>43361.187500000138</c:v>
                </c:pt>
                <c:pt idx="58" formatCode="m/d/yyyy\ h:mm">
                  <c:v>43361.208333333474</c:v>
                </c:pt>
                <c:pt idx="59" formatCode="m/d/yyyy\ h:mm">
                  <c:v>43361.22916666681</c:v>
                </c:pt>
                <c:pt idx="60" formatCode="m/d/yyyy\ h:mm">
                  <c:v>43361.250000000146</c:v>
                </c:pt>
                <c:pt idx="61" formatCode="m/d/yyyy\ h:mm">
                  <c:v>43361.270833333481</c:v>
                </c:pt>
                <c:pt idx="62" formatCode="m/d/yyyy\ h:mm">
                  <c:v>43361.291666666817</c:v>
                </c:pt>
                <c:pt idx="63" formatCode="m/d/yyyy\ h:mm">
                  <c:v>43361.312500000153</c:v>
                </c:pt>
                <c:pt idx="64" formatCode="m/d/yyyy\ h:mm">
                  <c:v>43361.333333333489</c:v>
                </c:pt>
                <c:pt idx="65" formatCode="m/d/yyyy\ h:mm">
                  <c:v>43361.354166666824</c:v>
                </c:pt>
                <c:pt idx="66" formatCode="m/d/yyyy\ h:mm">
                  <c:v>43361.37500000016</c:v>
                </c:pt>
                <c:pt idx="67" formatCode="m/d/yyyy\ h:mm">
                  <c:v>43361.395833333496</c:v>
                </c:pt>
                <c:pt idx="68" formatCode="m/d/yyyy\ h:mm">
                  <c:v>43361.416666666832</c:v>
                </c:pt>
                <c:pt idx="69" formatCode="m/d/yyyy\ h:mm">
                  <c:v>43361.437500000167</c:v>
                </c:pt>
                <c:pt idx="70" formatCode="m/d/yyyy\ h:mm">
                  <c:v>43361.458333333503</c:v>
                </c:pt>
                <c:pt idx="71" formatCode="m/d/yyyy\ h:mm">
                  <c:v>43361.479166666839</c:v>
                </c:pt>
                <c:pt idx="72" formatCode="m/d/yyyy\ h:mm">
                  <c:v>43361.500000000175</c:v>
                </c:pt>
                <c:pt idx="73" formatCode="m/d/yyyy\ h:mm">
                  <c:v>43361.52083333351</c:v>
                </c:pt>
                <c:pt idx="74" formatCode="m/d/yyyy\ h:mm">
                  <c:v>43361.541666666846</c:v>
                </c:pt>
                <c:pt idx="75" formatCode="m/d/yyyy\ h:mm">
                  <c:v>43361.562500000182</c:v>
                </c:pt>
                <c:pt idx="76" formatCode="m/d/yyyy\ h:mm">
                  <c:v>43361.583333333518</c:v>
                </c:pt>
                <c:pt idx="77" formatCode="m/d/yyyy\ h:mm">
                  <c:v>43361.604166666853</c:v>
                </c:pt>
                <c:pt idx="78" formatCode="m/d/yyyy\ h:mm">
                  <c:v>43361.625000000189</c:v>
                </c:pt>
                <c:pt idx="79" formatCode="m/d/yyyy\ h:mm">
                  <c:v>43361.645833333525</c:v>
                </c:pt>
                <c:pt idx="80" formatCode="m/d/yyyy\ h:mm">
                  <c:v>43361.666666666861</c:v>
                </c:pt>
                <c:pt idx="81" formatCode="m/d/yyyy\ h:mm">
                  <c:v>43361.687500000196</c:v>
                </c:pt>
                <c:pt idx="82" formatCode="m/d/yyyy\ h:mm">
                  <c:v>43361.708333333532</c:v>
                </c:pt>
                <c:pt idx="83" formatCode="m/d/yyyy\ h:mm">
                  <c:v>43361.729166666868</c:v>
                </c:pt>
                <c:pt idx="84" formatCode="m/d/yyyy\ h:mm">
                  <c:v>43361.750000000204</c:v>
                </c:pt>
                <c:pt idx="85" formatCode="m/d/yyyy\ h:mm">
                  <c:v>43361.770833333539</c:v>
                </c:pt>
                <c:pt idx="86" formatCode="m/d/yyyy\ h:mm">
                  <c:v>43361.791666666875</c:v>
                </c:pt>
                <c:pt idx="87" formatCode="m/d/yyyy\ h:mm">
                  <c:v>43361.812500000211</c:v>
                </c:pt>
                <c:pt idx="88" formatCode="m/d/yyyy\ h:mm">
                  <c:v>43361.833333333547</c:v>
                </c:pt>
                <c:pt idx="89" formatCode="m/d/yyyy\ h:mm">
                  <c:v>43361.854166666883</c:v>
                </c:pt>
                <c:pt idx="90" formatCode="m/d/yyyy\ h:mm">
                  <c:v>43361.875000000218</c:v>
                </c:pt>
                <c:pt idx="91" formatCode="m/d/yyyy\ h:mm">
                  <c:v>43361.895833333554</c:v>
                </c:pt>
                <c:pt idx="92" formatCode="m/d/yyyy\ h:mm">
                  <c:v>43361.91666666689</c:v>
                </c:pt>
                <c:pt idx="93" formatCode="m/d/yyyy\ h:mm">
                  <c:v>43361.937500000226</c:v>
                </c:pt>
                <c:pt idx="94" formatCode="m/d/yyyy\ h:mm">
                  <c:v>43361.958333333561</c:v>
                </c:pt>
                <c:pt idx="95" formatCode="m/d/yyyy\ h:mm">
                  <c:v>43361.979166666897</c:v>
                </c:pt>
                <c:pt idx="96" formatCode="m/d/yyyy\ h:mm">
                  <c:v>43362.000000000233</c:v>
                </c:pt>
                <c:pt idx="97" formatCode="m/d/yyyy\ h:mm">
                  <c:v>43362.020833333569</c:v>
                </c:pt>
                <c:pt idx="98" formatCode="m/d/yyyy\ h:mm">
                  <c:v>43362.041666666904</c:v>
                </c:pt>
                <c:pt idx="99" formatCode="m/d/yyyy\ h:mm">
                  <c:v>43362.06250000024</c:v>
                </c:pt>
                <c:pt idx="100" formatCode="m/d/yyyy\ h:mm">
                  <c:v>43362.083333333576</c:v>
                </c:pt>
                <c:pt idx="101" formatCode="m/d/yyyy\ h:mm">
                  <c:v>43362.104166666912</c:v>
                </c:pt>
                <c:pt idx="102" formatCode="m/d/yyyy\ h:mm">
                  <c:v>43362.125000000247</c:v>
                </c:pt>
                <c:pt idx="103" formatCode="m/d/yyyy\ h:mm">
                  <c:v>43362.145833333583</c:v>
                </c:pt>
                <c:pt idx="104" formatCode="m/d/yyyy\ h:mm">
                  <c:v>43362.166666666919</c:v>
                </c:pt>
                <c:pt idx="105" formatCode="m/d/yyyy\ h:mm">
                  <c:v>43362.187500000255</c:v>
                </c:pt>
                <c:pt idx="106" formatCode="m/d/yyyy\ h:mm">
                  <c:v>43362.20833333359</c:v>
                </c:pt>
                <c:pt idx="107" formatCode="m/d/yyyy\ h:mm">
                  <c:v>43362.229166666926</c:v>
                </c:pt>
                <c:pt idx="108" formatCode="m/d/yyyy\ h:mm">
                  <c:v>43362.250000000262</c:v>
                </c:pt>
                <c:pt idx="109" formatCode="m/d/yyyy\ h:mm">
                  <c:v>43362.270833333598</c:v>
                </c:pt>
                <c:pt idx="110" formatCode="m/d/yyyy\ h:mm">
                  <c:v>43362.291666666933</c:v>
                </c:pt>
                <c:pt idx="111" formatCode="m/d/yyyy\ h:mm">
                  <c:v>43362.312500000269</c:v>
                </c:pt>
                <c:pt idx="112" formatCode="m/d/yyyy\ h:mm">
                  <c:v>43362.333333333605</c:v>
                </c:pt>
                <c:pt idx="113" formatCode="m/d/yyyy\ h:mm">
                  <c:v>43362.354166666941</c:v>
                </c:pt>
                <c:pt idx="114" formatCode="m/d/yyyy\ h:mm">
                  <c:v>43362.375000000276</c:v>
                </c:pt>
                <c:pt idx="115" formatCode="m/d/yyyy\ h:mm">
                  <c:v>43362.395833333612</c:v>
                </c:pt>
                <c:pt idx="116" formatCode="m/d/yyyy\ h:mm">
                  <c:v>43362.416666666948</c:v>
                </c:pt>
                <c:pt idx="117" formatCode="m/d/yyyy\ h:mm">
                  <c:v>43362.437500000284</c:v>
                </c:pt>
                <c:pt idx="118" formatCode="m/d/yyyy\ h:mm">
                  <c:v>43362.45833333362</c:v>
                </c:pt>
                <c:pt idx="119" formatCode="m/d/yyyy\ h:mm">
                  <c:v>43362.479166666955</c:v>
                </c:pt>
                <c:pt idx="120" formatCode="m/d/yyyy\ h:mm">
                  <c:v>43362.500000000291</c:v>
                </c:pt>
                <c:pt idx="121" formatCode="m/d/yyyy\ h:mm">
                  <c:v>43362.520833333627</c:v>
                </c:pt>
                <c:pt idx="122" formatCode="m/d/yyyy\ h:mm">
                  <c:v>43362.541666666963</c:v>
                </c:pt>
                <c:pt idx="123" formatCode="m/d/yyyy\ h:mm">
                  <c:v>43362.562500000298</c:v>
                </c:pt>
                <c:pt idx="124" formatCode="m/d/yyyy\ h:mm">
                  <c:v>43362.583333333634</c:v>
                </c:pt>
                <c:pt idx="125" formatCode="m/d/yyyy\ h:mm">
                  <c:v>43362.60416666697</c:v>
                </c:pt>
                <c:pt idx="126" formatCode="m/d/yyyy\ h:mm">
                  <c:v>43362.625000000306</c:v>
                </c:pt>
                <c:pt idx="127" formatCode="m/d/yyyy\ h:mm">
                  <c:v>43362.645833333641</c:v>
                </c:pt>
                <c:pt idx="128" formatCode="m/d/yyyy\ h:mm">
                  <c:v>43362.666666666977</c:v>
                </c:pt>
                <c:pt idx="129" formatCode="m/d/yyyy\ h:mm">
                  <c:v>43362.687500000313</c:v>
                </c:pt>
                <c:pt idx="130" formatCode="m/d/yyyy\ h:mm">
                  <c:v>43362.708333333649</c:v>
                </c:pt>
                <c:pt idx="131" formatCode="m/d/yyyy\ h:mm">
                  <c:v>43362.729166666984</c:v>
                </c:pt>
                <c:pt idx="132" formatCode="m/d/yyyy\ h:mm">
                  <c:v>43362.75000000032</c:v>
                </c:pt>
                <c:pt idx="133" formatCode="m/d/yyyy\ h:mm">
                  <c:v>43362.770833333656</c:v>
                </c:pt>
                <c:pt idx="134" formatCode="m/d/yyyy\ h:mm">
                  <c:v>43362.791666666992</c:v>
                </c:pt>
                <c:pt idx="135" formatCode="m/d/yyyy\ h:mm">
                  <c:v>43362.812500000327</c:v>
                </c:pt>
                <c:pt idx="136" formatCode="m/d/yyyy\ h:mm">
                  <c:v>43362.833333333663</c:v>
                </c:pt>
                <c:pt idx="137" formatCode="m/d/yyyy\ h:mm">
                  <c:v>43362.854166666999</c:v>
                </c:pt>
                <c:pt idx="138" formatCode="m/d/yyyy\ h:mm">
                  <c:v>43362.875000000335</c:v>
                </c:pt>
                <c:pt idx="139" formatCode="m/d/yyyy\ h:mm">
                  <c:v>43362.89583333367</c:v>
                </c:pt>
                <c:pt idx="140" formatCode="m/d/yyyy\ h:mm">
                  <c:v>43362.916666667006</c:v>
                </c:pt>
                <c:pt idx="141" formatCode="m/d/yyyy\ h:mm">
                  <c:v>43362.937500000342</c:v>
                </c:pt>
                <c:pt idx="142" formatCode="m/d/yyyy\ h:mm">
                  <c:v>43362.958333333678</c:v>
                </c:pt>
                <c:pt idx="143" formatCode="m/d/yyyy\ h:mm">
                  <c:v>43362.979166667013</c:v>
                </c:pt>
                <c:pt idx="144" formatCode="m/d/yyyy\ h:mm">
                  <c:v>43363.000000000349</c:v>
                </c:pt>
                <c:pt idx="145" formatCode="m/d/yyyy\ h:mm">
                  <c:v>43363.020833333685</c:v>
                </c:pt>
                <c:pt idx="146" formatCode="m/d/yyyy\ h:mm">
                  <c:v>43363.041666667021</c:v>
                </c:pt>
                <c:pt idx="147" formatCode="m/d/yyyy\ h:mm">
                  <c:v>43363.062500000357</c:v>
                </c:pt>
                <c:pt idx="148" formatCode="m/d/yyyy\ h:mm">
                  <c:v>43363.083333333692</c:v>
                </c:pt>
                <c:pt idx="149" formatCode="m/d/yyyy\ h:mm">
                  <c:v>43363.104166667028</c:v>
                </c:pt>
                <c:pt idx="150" formatCode="m/d/yyyy\ h:mm">
                  <c:v>43363.125000000364</c:v>
                </c:pt>
                <c:pt idx="151" formatCode="m/d/yyyy\ h:mm">
                  <c:v>43363.1458333337</c:v>
                </c:pt>
                <c:pt idx="152" formatCode="m/d/yyyy\ h:mm">
                  <c:v>43363.166666667035</c:v>
                </c:pt>
                <c:pt idx="153" formatCode="m/d/yyyy\ h:mm">
                  <c:v>43363.187500000371</c:v>
                </c:pt>
                <c:pt idx="154" formatCode="m/d/yyyy\ h:mm">
                  <c:v>43363.208333333707</c:v>
                </c:pt>
                <c:pt idx="155" formatCode="m/d/yyyy\ h:mm">
                  <c:v>43363.229166667043</c:v>
                </c:pt>
                <c:pt idx="156" formatCode="m/d/yyyy\ h:mm">
                  <c:v>43363.250000000378</c:v>
                </c:pt>
                <c:pt idx="157" formatCode="m/d/yyyy\ h:mm">
                  <c:v>43363.270833333714</c:v>
                </c:pt>
                <c:pt idx="158" formatCode="m/d/yyyy\ h:mm">
                  <c:v>43363.29166666705</c:v>
                </c:pt>
                <c:pt idx="159" formatCode="m/d/yyyy\ h:mm">
                  <c:v>43363.312500000386</c:v>
                </c:pt>
                <c:pt idx="160" formatCode="m/d/yyyy\ h:mm">
                  <c:v>43363.333333333721</c:v>
                </c:pt>
                <c:pt idx="161" formatCode="m/d/yyyy\ h:mm">
                  <c:v>43363.354166667057</c:v>
                </c:pt>
                <c:pt idx="162" formatCode="m/d/yyyy\ h:mm">
                  <c:v>43363.375000000393</c:v>
                </c:pt>
                <c:pt idx="163" formatCode="m/d/yyyy\ h:mm">
                  <c:v>43363.395833333729</c:v>
                </c:pt>
                <c:pt idx="164" formatCode="m/d/yyyy\ h:mm">
                  <c:v>43363.416666667064</c:v>
                </c:pt>
                <c:pt idx="165" formatCode="m/d/yyyy\ h:mm">
                  <c:v>43363.4375000004</c:v>
                </c:pt>
                <c:pt idx="166" formatCode="m/d/yyyy\ h:mm">
                  <c:v>43363.458333333736</c:v>
                </c:pt>
                <c:pt idx="167" formatCode="m/d/yyyy\ h:mm">
                  <c:v>43363.479166667072</c:v>
                </c:pt>
                <c:pt idx="168" formatCode="m/d/yyyy\ h:mm">
                  <c:v>43363.500000000407</c:v>
                </c:pt>
                <c:pt idx="169" formatCode="m/d/yyyy\ h:mm">
                  <c:v>43363.520833333743</c:v>
                </c:pt>
                <c:pt idx="170" formatCode="m/d/yyyy\ h:mm">
                  <c:v>43363.541666667079</c:v>
                </c:pt>
                <c:pt idx="171" formatCode="m/d/yyyy\ h:mm">
                  <c:v>43363.562500000415</c:v>
                </c:pt>
                <c:pt idx="172" formatCode="m/d/yyyy\ h:mm">
                  <c:v>43363.58333333375</c:v>
                </c:pt>
                <c:pt idx="173" formatCode="m/d/yyyy\ h:mm">
                  <c:v>43363.604166667086</c:v>
                </c:pt>
                <c:pt idx="174" formatCode="m/d/yyyy\ h:mm">
                  <c:v>43363.625000000422</c:v>
                </c:pt>
                <c:pt idx="175" formatCode="m/d/yyyy\ h:mm">
                  <c:v>43363.645833333758</c:v>
                </c:pt>
                <c:pt idx="176" formatCode="m/d/yyyy\ h:mm">
                  <c:v>43363.666666667094</c:v>
                </c:pt>
                <c:pt idx="177" formatCode="m/d/yyyy\ h:mm">
                  <c:v>43363.687500000429</c:v>
                </c:pt>
                <c:pt idx="178" formatCode="m/d/yyyy\ h:mm">
                  <c:v>43363.708333333765</c:v>
                </c:pt>
                <c:pt idx="179" formatCode="m/d/yyyy\ h:mm">
                  <c:v>43363.729166667101</c:v>
                </c:pt>
                <c:pt idx="180" formatCode="m/d/yyyy\ h:mm">
                  <c:v>43363.750000000437</c:v>
                </c:pt>
                <c:pt idx="181" formatCode="m/d/yyyy\ h:mm">
                  <c:v>43363.770833333772</c:v>
                </c:pt>
                <c:pt idx="182" formatCode="m/d/yyyy\ h:mm">
                  <c:v>43363.791666667108</c:v>
                </c:pt>
                <c:pt idx="183" formatCode="m/d/yyyy\ h:mm">
                  <c:v>43363.812500000444</c:v>
                </c:pt>
                <c:pt idx="184" formatCode="m/d/yyyy\ h:mm">
                  <c:v>43363.83333333378</c:v>
                </c:pt>
                <c:pt idx="185" formatCode="m/d/yyyy\ h:mm">
                  <c:v>43363.854166667115</c:v>
                </c:pt>
                <c:pt idx="186" formatCode="m/d/yyyy\ h:mm">
                  <c:v>43363.875000000451</c:v>
                </c:pt>
                <c:pt idx="187" formatCode="m/d/yyyy\ h:mm">
                  <c:v>43363.895833333787</c:v>
                </c:pt>
                <c:pt idx="188" formatCode="m/d/yyyy\ h:mm">
                  <c:v>43363.916666667123</c:v>
                </c:pt>
                <c:pt idx="189" formatCode="m/d/yyyy\ h:mm">
                  <c:v>43363.937500000458</c:v>
                </c:pt>
                <c:pt idx="190" formatCode="m/d/yyyy\ h:mm">
                  <c:v>43363.958333333794</c:v>
                </c:pt>
                <c:pt idx="191" formatCode="m/d/yyyy\ h:mm">
                  <c:v>43363.97916666713</c:v>
                </c:pt>
                <c:pt idx="192" formatCode="m/d/yyyy\ h:mm">
                  <c:v>43364.000000000466</c:v>
                </c:pt>
                <c:pt idx="193" formatCode="m/d/yyyy\ h:mm">
                  <c:v>43364.020833333801</c:v>
                </c:pt>
                <c:pt idx="194" formatCode="m/d/yyyy\ h:mm">
                  <c:v>43364.041666667137</c:v>
                </c:pt>
                <c:pt idx="195" formatCode="m/d/yyyy\ h:mm">
                  <c:v>43364.062500000473</c:v>
                </c:pt>
                <c:pt idx="196" formatCode="m/d/yyyy\ h:mm">
                  <c:v>43364.083333333809</c:v>
                </c:pt>
                <c:pt idx="197" formatCode="m/d/yyyy\ h:mm">
                  <c:v>43364.104166667144</c:v>
                </c:pt>
                <c:pt idx="198" formatCode="m/d/yyyy\ h:mm">
                  <c:v>43364.12500000048</c:v>
                </c:pt>
                <c:pt idx="199" formatCode="m/d/yyyy\ h:mm">
                  <c:v>43364.145833333816</c:v>
                </c:pt>
                <c:pt idx="200" formatCode="m/d/yyyy\ h:mm">
                  <c:v>43364.166666667152</c:v>
                </c:pt>
                <c:pt idx="201" formatCode="m/d/yyyy\ h:mm">
                  <c:v>43364.187500000487</c:v>
                </c:pt>
                <c:pt idx="202" formatCode="m/d/yyyy\ h:mm">
                  <c:v>43364.208333333823</c:v>
                </c:pt>
                <c:pt idx="203" formatCode="m/d/yyyy\ h:mm">
                  <c:v>43364.229166667159</c:v>
                </c:pt>
                <c:pt idx="204" formatCode="m/d/yyyy\ h:mm">
                  <c:v>43364.250000000495</c:v>
                </c:pt>
                <c:pt idx="205" formatCode="m/d/yyyy\ h:mm">
                  <c:v>43364.270833333831</c:v>
                </c:pt>
                <c:pt idx="206" formatCode="m/d/yyyy\ h:mm">
                  <c:v>43364.291666667166</c:v>
                </c:pt>
                <c:pt idx="207" formatCode="m/d/yyyy\ h:mm">
                  <c:v>43364.312500000502</c:v>
                </c:pt>
                <c:pt idx="208" formatCode="m/d/yyyy\ h:mm">
                  <c:v>43364.333333333838</c:v>
                </c:pt>
                <c:pt idx="209" formatCode="m/d/yyyy\ h:mm">
                  <c:v>43364.354166667174</c:v>
                </c:pt>
                <c:pt idx="210" formatCode="m/d/yyyy\ h:mm">
                  <c:v>43364.375000000509</c:v>
                </c:pt>
                <c:pt idx="211" formatCode="m/d/yyyy\ h:mm">
                  <c:v>43364.395833333845</c:v>
                </c:pt>
                <c:pt idx="212" formatCode="m/d/yyyy\ h:mm">
                  <c:v>43364.416666667181</c:v>
                </c:pt>
                <c:pt idx="213" formatCode="m/d/yyyy\ h:mm">
                  <c:v>43364.437500000517</c:v>
                </c:pt>
                <c:pt idx="214" formatCode="m/d/yyyy\ h:mm">
                  <c:v>43364.458333333852</c:v>
                </c:pt>
                <c:pt idx="215" formatCode="m/d/yyyy\ h:mm">
                  <c:v>43364.479166667188</c:v>
                </c:pt>
                <c:pt idx="216" formatCode="m/d/yyyy\ h:mm">
                  <c:v>43364.500000000524</c:v>
                </c:pt>
                <c:pt idx="217" formatCode="m/d/yyyy\ h:mm">
                  <c:v>43364.52083333386</c:v>
                </c:pt>
                <c:pt idx="218" formatCode="m/d/yyyy\ h:mm">
                  <c:v>43364.541666667195</c:v>
                </c:pt>
                <c:pt idx="219" formatCode="m/d/yyyy\ h:mm">
                  <c:v>43364.562500000531</c:v>
                </c:pt>
                <c:pt idx="220" formatCode="m/d/yyyy\ h:mm">
                  <c:v>43364.583333333867</c:v>
                </c:pt>
                <c:pt idx="221" formatCode="m/d/yyyy\ h:mm">
                  <c:v>43364.604166667203</c:v>
                </c:pt>
                <c:pt idx="222" formatCode="m/d/yyyy\ h:mm">
                  <c:v>43364.625000000538</c:v>
                </c:pt>
                <c:pt idx="223" formatCode="m/d/yyyy\ h:mm">
                  <c:v>43364.645833333874</c:v>
                </c:pt>
                <c:pt idx="224" formatCode="m/d/yyyy\ h:mm">
                  <c:v>43364.66666666721</c:v>
                </c:pt>
                <c:pt idx="225" formatCode="m/d/yyyy\ h:mm">
                  <c:v>43364.687500000546</c:v>
                </c:pt>
                <c:pt idx="226" formatCode="m/d/yyyy\ h:mm">
                  <c:v>43364.708333333881</c:v>
                </c:pt>
                <c:pt idx="227" formatCode="m/d/yyyy\ h:mm">
                  <c:v>43364.729166667217</c:v>
                </c:pt>
                <c:pt idx="228" formatCode="m/d/yyyy\ h:mm">
                  <c:v>43364.750000000553</c:v>
                </c:pt>
                <c:pt idx="229" formatCode="m/d/yyyy\ h:mm">
                  <c:v>43364.770833333889</c:v>
                </c:pt>
                <c:pt idx="230" formatCode="m/d/yyyy\ h:mm">
                  <c:v>43364.791666667224</c:v>
                </c:pt>
                <c:pt idx="231" formatCode="m/d/yyyy\ h:mm">
                  <c:v>43364.81250000056</c:v>
                </c:pt>
                <c:pt idx="232" formatCode="m/d/yyyy\ h:mm">
                  <c:v>43364.833333333896</c:v>
                </c:pt>
                <c:pt idx="233" formatCode="m/d/yyyy\ h:mm">
                  <c:v>43364.854166667232</c:v>
                </c:pt>
                <c:pt idx="234" formatCode="m/d/yyyy\ h:mm">
                  <c:v>43364.875000000568</c:v>
                </c:pt>
                <c:pt idx="235" formatCode="m/d/yyyy\ h:mm">
                  <c:v>43364.895833333903</c:v>
                </c:pt>
                <c:pt idx="236" formatCode="m/d/yyyy\ h:mm">
                  <c:v>43364.916666667239</c:v>
                </c:pt>
                <c:pt idx="237" formatCode="m/d/yyyy\ h:mm">
                  <c:v>43364.937500000575</c:v>
                </c:pt>
                <c:pt idx="238" formatCode="m/d/yyyy\ h:mm">
                  <c:v>43364.958333333911</c:v>
                </c:pt>
                <c:pt idx="239" formatCode="m/d/yyyy\ h:mm">
                  <c:v>43364.979166667246</c:v>
                </c:pt>
                <c:pt idx="240" formatCode="m/d/yyyy\ h:mm">
                  <c:v>43365.000000000582</c:v>
                </c:pt>
                <c:pt idx="241" formatCode="m/d/yyyy\ h:mm">
                  <c:v>43365.020833333918</c:v>
                </c:pt>
                <c:pt idx="242" formatCode="m/d/yyyy\ h:mm">
                  <c:v>43365.041666667254</c:v>
                </c:pt>
                <c:pt idx="243" formatCode="m/d/yyyy\ h:mm">
                  <c:v>43365.062500000589</c:v>
                </c:pt>
                <c:pt idx="244" formatCode="m/d/yyyy\ h:mm">
                  <c:v>43365.083333333925</c:v>
                </c:pt>
                <c:pt idx="245" formatCode="m/d/yyyy\ h:mm">
                  <c:v>43365.104166667261</c:v>
                </c:pt>
                <c:pt idx="246" formatCode="m/d/yyyy\ h:mm">
                  <c:v>43365.125000000597</c:v>
                </c:pt>
                <c:pt idx="247" formatCode="m/d/yyyy\ h:mm">
                  <c:v>43365.145833333932</c:v>
                </c:pt>
                <c:pt idx="248" formatCode="m/d/yyyy\ h:mm">
                  <c:v>43365.166666667268</c:v>
                </c:pt>
                <c:pt idx="249" formatCode="m/d/yyyy\ h:mm">
                  <c:v>43365.187500000604</c:v>
                </c:pt>
                <c:pt idx="250" formatCode="m/d/yyyy\ h:mm">
                  <c:v>43365.20833333394</c:v>
                </c:pt>
                <c:pt idx="251" formatCode="m/d/yyyy\ h:mm">
                  <c:v>43365.229166667275</c:v>
                </c:pt>
                <c:pt idx="252" formatCode="m/d/yyyy\ h:mm">
                  <c:v>43365.250000000611</c:v>
                </c:pt>
                <c:pt idx="253" formatCode="m/d/yyyy\ h:mm">
                  <c:v>43365.270833333947</c:v>
                </c:pt>
                <c:pt idx="254" formatCode="m/d/yyyy\ h:mm">
                  <c:v>43365.291666667283</c:v>
                </c:pt>
                <c:pt idx="255" formatCode="m/d/yyyy\ h:mm">
                  <c:v>43365.312500000618</c:v>
                </c:pt>
                <c:pt idx="256" formatCode="m/d/yyyy\ h:mm">
                  <c:v>43365.333333333954</c:v>
                </c:pt>
                <c:pt idx="257" formatCode="m/d/yyyy\ h:mm">
                  <c:v>43365.35416666729</c:v>
                </c:pt>
                <c:pt idx="258" formatCode="m/d/yyyy\ h:mm">
                  <c:v>43365.375000000626</c:v>
                </c:pt>
                <c:pt idx="259" formatCode="m/d/yyyy\ h:mm">
                  <c:v>43365.395833333961</c:v>
                </c:pt>
                <c:pt idx="260" formatCode="m/d/yyyy\ h:mm">
                  <c:v>43365.416666667297</c:v>
                </c:pt>
                <c:pt idx="261" formatCode="m/d/yyyy\ h:mm">
                  <c:v>43365.437500000633</c:v>
                </c:pt>
                <c:pt idx="262" formatCode="m/d/yyyy\ h:mm">
                  <c:v>43365.458333333969</c:v>
                </c:pt>
                <c:pt idx="263" formatCode="m/d/yyyy\ h:mm">
                  <c:v>43365.479166667305</c:v>
                </c:pt>
                <c:pt idx="264" formatCode="m/d/yyyy\ h:mm">
                  <c:v>43365.50000000064</c:v>
                </c:pt>
                <c:pt idx="265" formatCode="m/d/yyyy\ h:mm">
                  <c:v>43365.520833333976</c:v>
                </c:pt>
                <c:pt idx="266" formatCode="m/d/yyyy\ h:mm">
                  <c:v>43365.541666667312</c:v>
                </c:pt>
                <c:pt idx="267" formatCode="m/d/yyyy\ h:mm">
                  <c:v>43365.562500000648</c:v>
                </c:pt>
                <c:pt idx="268" formatCode="m/d/yyyy\ h:mm">
                  <c:v>43365.583333333983</c:v>
                </c:pt>
                <c:pt idx="269" formatCode="m/d/yyyy\ h:mm">
                  <c:v>43365.604166667319</c:v>
                </c:pt>
                <c:pt idx="270" formatCode="m/d/yyyy\ h:mm">
                  <c:v>43365.625000000655</c:v>
                </c:pt>
                <c:pt idx="271" formatCode="m/d/yyyy\ h:mm">
                  <c:v>43365.645833333991</c:v>
                </c:pt>
                <c:pt idx="272" formatCode="m/d/yyyy\ h:mm">
                  <c:v>43365.666666667326</c:v>
                </c:pt>
                <c:pt idx="273" formatCode="m/d/yyyy\ h:mm">
                  <c:v>43365.687500000662</c:v>
                </c:pt>
                <c:pt idx="274" formatCode="m/d/yyyy\ h:mm">
                  <c:v>43365.708333333998</c:v>
                </c:pt>
                <c:pt idx="275" formatCode="m/d/yyyy\ h:mm">
                  <c:v>43365.729166667334</c:v>
                </c:pt>
                <c:pt idx="276" formatCode="m/d/yyyy\ h:mm">
                  <c:v>43365.750000000669</c:v>
                </c:pt>
                <c:pt idx="277" formatCode="m/d/yyyy\ h:mm">
                  <c:v>43365.770833334005</c:v>
                </c:pt>
                <c:pt idx="278" formatCode="m/d/yyyy\ h:mm">
                  <c:v>43365.791666667341</c:v>
                </c:pt>
                <c:pt idx="279" formatCode="m/d/yyyy\ h:mm">
                  <c:v>43365.812500000677</c:v>
                </c:pt>
                <c:pt idx="280" formatCode="m/d/yyyy\ h:mm">
                  <c:v>43365.833333334012</c:v>
                </c:pt>
                <c:pt idx="281" formatCode="m/d/yyyy\ h:mm">
                  <c:v>43365.854166667348</c:v>
                </c:pt>
                <c:pt idx="282" formatCode="m/d/yyyy\ h:mm">
                  <c:v>43365.875000000684</c:v>
                </c:pt>
                <c:pt idx="283" formatCode="m/d/yyyy\ h:mm">
                  <c:v>43365.89583333402</c:v>
                </c:pt>
                <c:pt idx="284" formatCode="m/d/yyyy\ h:mm">
                  <c:v>43365.916666667355</c:v>
                </c:pt>
                <c:pt idx="285" formatCode="m/d/yyyy\ h:mm">
                  <c:v>43365.937500000691</c:v>
                </c:pt>
                <c:pt idx="286" formatCode="m/d/yyyy\ h:mm">
                  <c:v>43365.958333334027</c:v>
                </c:pt>
                <c:pt idx="287" formatCode="m/d/yyyy\ h:mm">
                  <c:v>43365.979166667363</c:v>
                </c:pt>
                <c:pt idx="288" formatCode="m/d/yyyy\ h:mm">
                  <c:v>43366.000000000698</c:v>
                </c:pt>
                <c:pt idx="289" formatCode="m/d/yyyy\ h:mm">
                  <c:v>43366.020833334034</c:v>
                </c:pt>
                <c:pt idx="290" formatCode="m/d/yyyy\ h:mm">
                  <c:v>43366.04166666737</c:v>
                </c:pt>
                <c:pt idx="291" formatCode="m/d/yyyy\ h:mm">
                  <c:v>43366.062500000706</c:v>
                </c:pt>
                <c:pt idx="292" formatCode="m/d/yyyy\ h:mm">
                  <c:v>43366.083333334042</c:v>
                </c:pt>
                <c:pt idx="293" formatCode="m/d/yyyy\ h:mm">
                  <c:v>43366.104166667377</c:v>
                </c:pt>
                <c:pt idx="294" formatCode="m/d/yyyy\ h:mm">
                  <c:v>43366.125000000713</c:v>
                </c:pt>
                <c:pt idx="295" formatCode="m/d/yyyy\ h:mm">
                  <c:v>43366.145833334049</c:v>
                </c:pt>
                <c:pt idx="296" formatCode="m/d/yyyy\ h:mm">
                  <c:v>43366.166666667385</c:v>
                </c:pt>
                <c:pt idx="297" formatCode="m/d/yyyy\ h:mm">
                  <c:v>43366.18750000072</c:v>
                </c:pt>
                <c:pt idx="298" formatCode="m/d/yyyy\ h:mm">
                  <c:v>43366.208333334056</c:v>
                </c:pt>
                <c:pt idx="299" formatCode="m/d/yyyy\ h:mm">
                  <c:v>43366.229166667392</c:v>
                </c:pt>
                <c:pt idx="300" formatCode="m/d/yyyy\ h:mm">
                  <c:v>43366.250000000728</c:v>
                </c:pt>
                <c:pt idx="301" formatCode="m/d/yyyy\ h:mm">
                  <c:v>43366.270833334063</c:v>
                </c:pt>
                <c:pt idx="302" formatCode="m/d/yyyy\ h:mm">
                  <c:v>43366.291666667399</c:v>
                </c:pt>
                <c:pt idx="303" formatCode="m/d/yyyy\ h:mm">
                  <c:v>43366.312500000735</c:v>
                </c:pt>
                <c:pt idx="304" formatCode="m/d/yyyy\ h:mm">
                  <c:v>43366.333333334071</c:v>
                </c:pt>
                <c:pt idx="305" formatCode="m/d/yyyy\ h:mm">
                  <c:v>43366.354166667406</c:v>
                </c:pt>
                <c:pt idx="306" formatCode="m/d/yyyy\ h:mm">
                  <c:v>43366.375000000742</c:v>
                </c:pt>
                <c:pt idx="307" formatCode="m/d/yyyy\ h:mm">
                  <c:v>43366.395833334078</c:v>
                </c:pt>
                <c:pt idx="308" formatCode="m/d/yyyy\ h:mm">
                  <c:v>43366.416666667414</c:v>
                </c:pt>
                <c:pt idx="309" formatCode="m/d/yyyy\ h:mm">
                  <c:v>43366.437500000749</c:v>
                </c:pt>
                <c:pt idx="310" formatCode="m/d/yyyy\ h:mm">
                  <c:v>43366.458333334085</c:v>
                </c:pt>
                <c:pt idx="311" formatCode="m/d/yyyy\ h:mm">
                  <c:v>43366.479166667421</c:v>
                </c:pt>
                <c:pt idx="312" formatCode="m/d/yyyy\ h:mm">
                  <c:v>43366.500000000757</c:v>
                </c:pt>
                <c:pt idx="313" formatCode="m/d/yyyy\ h:mm">
                  <c:v>43366.520833334092</c:v>
                </c:pt>
                <c:pt idx="314" formatCode="m/d/yyyy\ h:mm">
                  <c:v>43366.541666667428</c:v>
                </c:pt>
                <c:pt idx="315" formatCode="m/d/yyyy\ h:mm">
                  <c:v>43366.562500000764</c:v>
                </c:pt>
                <c:pt idx="316" formatCode="m/d/yyyy\ h:mm">
                  <c:v>43366.5833333341</c:v>
                </c:pt>
                <c:pt idx="317" formatCode="m/d/yyyy\ h:mm">
                  <c:v>43366.604166667435</c:v>
                </c:pt>
                <c:pt idx="318" formatCode="m/d/yyyy\ h:mm">
                  <c:v>43366.625000000771</c:v>
                </c:pt>
                <c:pt idx="319" formatCode="m/d/yyyy\ h:mm">
                  <c:v>43366.645833334107</c:v>
                </c:pt>
                <c:pt idx="320" formatCode="m/d/yyyy\ h:mm">
                  <c:v>43366.666666667443</c:v>
                </c:pt>
                <c:pt idx="321" formatCode="m/d/yyyy\ h:mm">
                  <c:v>43366.687500000779</c:v>
                </c:pt>
                <c:pt idx="322" formatCode="m/d/yyyy\ h:mm">
                  <c:v>43366.708333334114</c:v>
                </c:pt>
                <c:pt idx="323" formatCode="m/d/yyyy\ h:mm">
                  <c:v>43366.72916666745</c:v>
                </c:pt>
                <c:pt idx="324" formatCode="m/d/yyyy\ h:mm">
                  <c:v>43366.750000000786</c:v>
                </c:pt>
                <c:pt idx="325" formatCode="m/d/yyyy\ h:mm">
                  <c:v>43366.770833334122</c:v>
                </c:pt>
                <c:pt idx="326" formatCode="m/d/yyyy\ h:mm">
                  <c:v>43366.791666667457</c:v>
                </c:pt>
                <c:pt idx="327" formatCode="m/d/yyyy\ h:mm">
                  <c:v>43366.812500000793</c:v>
                </c:pt>
                <c:pt idx="328" formatCode="m/d/yyyy\ h:mm">
                  <c:v>43366.833333334129</c:v>
                </c:pt>
                <c:pt idx="329" formatCode="m/d/yyyy\ h:mm">
                  <c:v>43366.854166667465</c:v>
                </c:pt>
                <c:pt idx="330" formatCode="m/d/yyyy\ h:mm">
                  <c:v>43366.8750000008</c:v>
                </c:pt>
                <c:pt idx="331" formatCode="m/d/yyyy\ h:mm">
                  <c:v>43366.895833334136</c:v>
                </c:pt>
                <c:pt idx="332" formatCode="m/d/yyyy\ h:mm">
                  <c:v>43366.916666667472</c:v>
                </c:pt>
                <c:pt idx="333" formatCode="m/d/yyyy\ h:mm">
                  <c:v>43366.937500000808</c:v>
                </c:pt>
                <c:pt idx="334" formatCode="m/d/yyyy\ h:mm">
                  <c:v>43366.958333334143</c:v>
                </c:pt>
                <c:pt idx="335" formatCode="m/d/yyyy\ h:mm">
                  <c:v>43366.979166667479</c:v>
                </c:pt>
              </c:numCache>
            </c:numRef>
          </c:cat>
          <c:val>
            <c:numRef>
              <c:f>Sheet1!$C$2:$C$337</c:f>
              <c:numCache>
                <c:formatCode>General</c:formatCode>
                <c:ptCount val="336"/>
                <c:pt idx="0">
                  <c:v>0.315</c:v>
                </c:pt>
                <c:pt idx="1">
                  <c:v>0.29799999999999999</c:v>
                </c:pt>
                <c:pt idx="2">
                  <c:v>0.29899999999999999</c:v>
                </c:pt>
                <c:pt idx="3">
                  <c:v>0.29899999999999999</c:v>
                </c:pt>
                <c:pt idx="4">
                  <c:v>0.29899999999999999</c:v>
                </c:pt>
                <c:pt idx="5">
                  <c:v>0.29899999999999999</c:v>
                </c:pt>
                <c:pt idx="6">
                  <c:v>0.3</c:v>
                </c:pt>
                <c:pt idx="7">
                  <c:v>0.3</c:v>
                </c:pt>
                <c:pt idx="8">
                  <c:v>0.3</c:v>
                </c:pt>
                <c:pt idx="9">
                  <c:v>0.30499999999999999</c:v>
                </c:pt>
                <c:pt idx="10">
                  <c:v>0.40500000000000003</c:v>
                </c:pt>
                <c:pt idx="11">
                  <c:v>0.83199999999999996</c:v>
                </c:pt>
                <c:pt idx="12">
                  <c:v>1.4419999999999999</c:v>
                </c:pt>
                <c:pt idx="13">
                  <c:v>2.165</c:v>
                </c:pt>
                <c:pt idx="14">
                  <c:v>2.44</c:v>
                </c:pt>
                <c:pt idx="15">
                  <c:v>2.5099999999999998</c:v>
                </c:pt>
                <c:pt idx="16">
                  <c:v>2.5379999999999998</c:v>
                </c:pt>
                <c:pt idx="17">
                  <c:v>2.5539999999999998</c:v>
                </c:pt>
                <c:pt idx="18">
                  <c:v>2.6960000000000002</c:v>
                </c:pt>
                <c:pt idx="19">
                  <c:v>2.718</c:v>
                </c:pt>
                <c:pt idx="20">
                  <c:v>2.6869999999999998</c:v>
                </c:pt>
                <c:pt idx="21">
                  <c:v>2.6070000000000002</c:v>
                </c:pt>
                <c:pt idx="22">
                  <c:v>2.508</c:v>
                </c:pt>
                <c:pt idx="23">
                  <c:v>2.3740000000000001</c:v>
                </c:pt>
                <c:pt idx="24">
                  <c:v>2.1230000000000002</c:v>
                </c:pt>
                <c:pt idx="25">
                  <c:v>2.0059999999999998</c:v>
                </c:pt>
                <c:pt idx="26">
                  <c:v>2.0630000000000002</c:v>
                </c:pt>
                <c:pt idx="27">
                  <c:v>2.0569999999999999</c:v>
                </c:pt>
                <c:pt idx="28">
                  <c:v>2.141</c:v>
                </c:pt>
                <c:pt idx="29">
                  <c:v>2.101</c:v>
                </c:pt>
                <c:pt idx="30">
                  <c:v>1.982</c:v>
                </c:pt>
                <c:pt idx="31">
                  <c:v>1.992</c:v>
                </c:pt>
                <c:pt idx="32">
                  <c:v>2.06</c:v>
                </c:pt>
                <c:pt idx="33">
                  <c:v>2.113</c:v>
                </c:pt>
                <c:pt idx="34">
                  <c:v>2.105</c:v>
                </c:pt>
                <c:pt idx="35">
                  <c:v>2.222</c:v>
                </c:pt>
                <c:pt idx="36">
                  <c:v>2.0750000000000002</c:v>
                </c:pt>
                <c:pt idx="37">
                  <c:v>2.0259999999999998</c:v>
                </c:pt>
                <c:pt idx="38">
                  <c:v>2.1739999999999999</c:v>
                </c:pt>
                <c:pt idx="39">
                  <c:v>2.2200000000000002</c:v>
                </c:pt>
                <c:pt idx="40">
                  <c:v>2.1920000000000002</c:v>
                </c:pt>
                <c:pt idx="41">
                  <c:v>2.0539999999999998</c:v>
                </c:pt>
                <c:pt idx="42">
                  <c:v>1.7689999999999999</c:v>
                </c:pt>
                <c:pt idx="43">
                  <c:v>1.6910000000000001</c:v>
                </c:pt>
                <c:pt idx="44">
                  <c:v>1.4790000000000001</c:v>
                </c:pt>
                <c:pt idx="45">
                  <c:v>1.2150000000000001</c:v>
                </c:pt>
                <c:pt idx="46">
                  <c:v>0.755</c:v>
                </c:pt>
                <c:pt idx="47">
                  <c:v>0.41099999999999998</c:v>
                </c:pt>
                <c:pt idx="48">
                  <c:v>0.41599999999999998</c:v>
                </c:pt>
                <c:pt idx="49">
                  <c:v>0.41199999999999998</c:v>
                </c:pt>
                <c:pt idx="50">
                  <c:v>0.38900000000000001</c:v>
                </c:pt>
                <c:pt idx="51">
                  <c:v>0.39</c:v>
                </c:pt>
                <c:pt idx="52">
                  <c:v>0.375</c:v>
                </c:pt>
                <c:pt idx="53">
                  <c:v>0.36599999999999999</c:v>
                </c:pt>
                <c:pt idx="54">
                  <c:v>0.35399999999999998</c:v>
                </c:pt>
                <c:pt idx="55">
                  <c:v>0.35299999999999998</c:v>
                </c:pt>
                <c:pt idx="56">
                  <c:v>0.34300000000000003</c:v>
                </c:pt>
                <c:pt idx="57">
                  <c:v>0.308</c:v>
                </c:pt>
                <c:pt idx="58">
                  <c:v>0.58199999999999996</c:v>
                </c:pt>
                <c:pt idx="59">
                  <c:v>0.70899999999999996</c:v>
                </c:pt>
                <c:pt idx="60">
                  <c:v>0.80600000000000005</c:v>
                </c:pt>
                <c:pt idx="61">
                  <c:v>0.90300000000000002</c:v>
                </c:pt>
                <c:pt idx="62">
                  <c:v>0.85599999999999998</c:v>
                </c:pt>
                <c:pt idx="63">
                  <c:v>0.87</c:v>
                </c:pt>
                <c:pt idx="64">
                  <c:v>0.94599999999999995</c:v>
                </c:pt>
                <c:pt idx="65">
                  <c:v>1.1519999999999999</c:v>
                </c:pt>
                <c:pt idx="66">
                  <c:v>1.329</c:v>
                </c:pt>
                <c:pt idx="67">
                  <c:v>1.339</c:v>
                </c:pt>
                <c:pt idx="68">
                  <c:v>1.3480000000000001</c:v>
                </c:pt>
                <c:pt idx="69">
                  <c:v>1.3380000000000001</c:v>
                </c:pt>
                <c:pt idx="70">
                  <c:v>1.2190000000000001</c:v>
                </c:pt>
                <c:pt idx="71">
                  <c:v>1.2849999999999999</c:v>
                </c:pt>
                <c:pt idx="72">
                  <c:v>1.2509999999999999</c:v>
                </c:pt>
                <c:pt idx="73">
                  <c:v>1.085</c:v>
                </c:pt>
                <c:pt idx="74">
                  <c:v>1.0569999999999999</c:v>
                </c:pt>
                <c:pt idx="75">
                  <c:v>1.0680000000000001</c:v>
                </c:pt>
                <c:pt idx="76">
                  <c:v>1.054</c:v>
                </c:pt>
                <c:pt idx="77">
                  <c:v>1.149</c:v>
                </c:pt>
                <c:pt idx="78">
                  <c:v>1.173</c:v>
                </c:pt>
                <c:pt idx="79">
                  <c:v>1.1859999999999999</c:v>
                </c:pt>
                <c:pt idx="80">
                  <c:v>1.3759999999999999</c:v>
                </c:pt>
                <c:pt idx="81">
                  <c:v>1.506</c:v>
                </c:pt>
                <c:pt idx="82">
                  <c:v>1.4430000000000001</c:v>
                </c:pt>
                <c:pt idx="83">
                  <c:v>1.4570000000000001</c:v>
                </c:pt>
                <c:pt idx="84">
                  <c:v>1.4079999999999999</c:v>
                </c:pt>
                <c:pt idx="85">
                  <c:v>1.4139999999999999</c:v>
                </c:pt>
                <c:pt idx="86">
                  <c:v>1.508</c:v>
                </c:pt>
                <c:pt idx="87">
                  <c:v>1.593</c:v>
                </c:pt>
                <c:pt idx="88">
                  <c:v>1.4490000000000001</c:v>
                </c:pt>
                <c:pt idx="89">
                  <c:v>1.1870000000000001</c:v>
                </c:pt>
                <c:pt idx="90">
                  <c:v>1.0009999999999999</c:v>
                </c:pt>
                <c:pt idx="91">
                  <c:v>0.56299999999999994</c:v>
                </c:pt>
                <c:pt idx="92">
                  <c:v>0.39700000000000002</c:v>
                </c:pt>
                <c:pt idx="93">
                  <c:v>0.27700000000000002</c:v>
                </c:pt>
                <c:pt idx="94">
                  <c:v>0.2</c:v>
                </c:pt>
                <c:pt idx="95">
                  <c:v>0.2</c:v>
                </c:pt>
                <c:pt idx="96">
                  <c:v>0.19900000000000001</c:v>
                </c:pt>
                <c:pt idx="97">
                  <c:v>0.19900000000000001</c:v>
                </c:pt>
                <c:pt idx="98">
                  <c:v>0.2</c:v>
                </c:pt>
                <c:pt idx="99">
                  <c:v>0.19900000000000001</c:v>
                </c:pt>
                <c:pt idx="100">
                  <c:v>0.19900000000000001</c:v>
                </c:pt>
                <c:pt idx="101">
                  <c:v>0.19900000000000001</c:v>
                </c:pt>
                <c:pt idx="102">
                  <c:v>0.19900000000000001</c:v>
                </c:pt>
                <c:pt idx="103">
                  <c:v>0.19900000000000001</c:v>
                </c:pt>
                <c:pt idx="104">
                  <c:v>0.19900000000000001</c:v>
                </c:pt>
                <c:pt idx="105">
                  <c:v>0.19900000000000001</c:v>
                </c:pt>
                <c:pt idx="106">
                  <c:v>0.222</c:v>
                </c:pt>
                <c:pt idx="107">
                  <c:v>0.58399999999999996</c:v>
                </c:pt>
                <c:pt idx="108">
                  <c:v>0.70199999999999996</c:v>
                </c:pt>
                <c:pt idx="109">
                  <c:v>0.99099999999999999</c:v>
                </c:pt>
                <c:pt idx="110">
                  <c:v>0.91900000000000004</c:v>
                </c:pt>
                <c:pt idx="111">
                  <c:v>0.85199999999999998</c:v>
                </c:pt>
                <c:pt idx="112">
                  <c:v>0.61499999999999999</c:v>
                </c:pt>
                <c:pt idx="113">
                  <c:v>0.59299999999999997</c:v>
                </c:pt>
                <c:pt idx="114">
                  <c:v>0.60099999999999998</c:v>
                </c:pt>
                <c:pt idx="115">
                  <c:v>0.64700000000000002</c:v>
                </c:pt>
                <c:pt idx="116">
                  <c:v>0.70599999999999996</c:v>
                </c:pt>
                <c:pt idx="117">
                  <c:v>0.73699999999999999</c:v>
                </c:pt>
                <c:pt idx="118">
                  <c:v>0.76600000000000001</c:v>
                </c:pt>
                <c:pt idx="119">
                  <c:v>0.83199999999999996</c:v>
                </c:pt>
                <c:pt idx="120">
                  <c:v>0.96</c:v>
                </c:pt>
                <c:pt idx="121">
                  <c:v>0.99199999999999999</c:v>
                </c:pt>
                <c:pt idx="122">
                  <c:v>0.98799999999999999</c:v>
                </c:pt>
                <c:pt idx="123">
                  <c:v>0.98899999999999999</c:v>
                </c:pt>
                <c:pt idx="124">
                  <c:v>0.872</c:v>
                </c:pt>
                <c:pt idx="125">
                  <c:v>0.73599999999999999</c:v>
                </c:pt>
                <c:pt idx="126">
                  <c:v>0.69099999999999995</c:v>
                </c:pt>
                <c:pt idx="127">
                  <c:v>0.70199999999999996</c:v>
                </c:pt>
                <c:pt idx="128">
                  <c:v>0.878</c:v>
                </c:pt>
                <c:pt idx="129">
                  <c:v>1.048</c:v>
                </c:pt>
                <c:pt idx="130">
                  <c:v>1.2410000000000001</c:v>
                </c:pt>
                <c:pt idx="131">
                  <c:v>1.2609999999999999</c:v>
                </c:pt>
                <c:pt idx="132">
                  <c:v>1.286</c:v>
                </c:pt>
                <c:pt idx="133">
                  <c:v>1.3680000000000001</c:v>
                </c:pt>
                <c:pt idx="134">
                  <c:v>1.524</c:v>
                </c:pt>
                <c:pt idx="135">
                  <c:v>1.5409999999999999</c:v>
                </c:pt>
                <c:pt idx="136">
                  <c:v>1.448</c:v>
                </c:pt>
                <c:pt idx="137">
                  <c:v>1.147</c:v>
                </c:pt>
                <c:pt idx="138">
                  <c:v>1.032</c:v>
                </c:pt>
                <c:pt idx="139">
                  <c:v>1.032</c:v>
                </c:pt>
                <c:pt idx="140">
                  <c:v>0.80500000000000005</c:v>
                </c:pt>
                <c:pt idx="141">
                  <c:v>0.48299999999999998</c:v>
                </c:pt>
                <c:pt idx="142">
                  <c:v>0.48399999999999999</c:v>
                </c:pt>
                <c:pt idx="143">
                  <c:v>0.48399999999999999</c:v>
                </c:pt>
                <c:pt idx="144">
                  <c:v>0.48499999999999999</c:v>
                </c:pt>
                <c:pt idx="145">
                  <c:v>0.48399999999999999</c:v>
                </c:pt>
                <c:pt idx="146">
                  <c:v>0.48299999999999998</c:v>
                </c:pt>
                <c:pt idx="147">
                  <c:v>0.48299999999999998</c:v>
                </c:pt>
                <c:pt idx="148">
                  <c:v>0.48399999999999999</c:v>
                </c:pt>
                <c:pt idx="149">
                  <c:v>0.495</c:v>
                </c:pt>
                <c:pt idx="150">
                  <c:v>0.48799999999999999</c:v>
                </c:pt>
                <c:pt idx="151">
                  <c:v>0.55100000000000005</c:v>
                </c:pt>
                <c:pt idx="152">
                  <c:v>0.58699999999999997</c:v>
                </c:pt>
                <c:pt idx="153">
                  <c:v>0.68899999999999995</c:v>
                </c:pt>
                <c:pt idx="154">
                  <c:v>0.49199999999999999</c:v>
                </c:pt>
                <c:pt idx="155">
                  <c:v>0.49099999999999999</c:v>
                </c:pt>
                <c:pt idx="156">
                  <c:v>0.72</c:v>
                </c:pt>
                <c:pt idx="157">
                  <c:v>1.0620000000000001</c:v>
                </c:pt>
                <c:pt idx="158">
                  <c:v>1.167</c:v>
                </c:pt>
                <c:pt idx="159">
                  <c:v>1.363</c:v>
                </c:pt>
                <c:pt idx="160">
                  <c:v>1.4119999999999999</c:v>
                </c:pt>
                <c:pt idx="161">
                  <c:v>1.427</c:v>
                </c:pt>
                <c:pt idx="162">
                  <c:v>1.448</c:v>
                </c:pt>
                <c:pt idx="163">
                  <c:v>1.46</c:v>
                </c:pt>
                <c:pt idx="164">
                  <c:v>1.53</c:v>
                </c:pt>
                <c:pt idx="165">
                  <c:v>1.59</c:v>
                </c:pt>
                <c:pt idx="166">
                  <c:v>1.8620000000000001</c:v>
                </c:pt>
                <c:pt idx="167">
                  <c:v>2.1240000000000001</c:v>
                </c:pt>
                <c:pt idx="168">
                  <c:v>2.33</c:v>
                </c:pt>
                <c:pt idx="169">
                  <c:v>2.6120000000000001</c:v>
                </c:pt>
                <c:pt idx="170">
                  <c:v>2.516</c:v>
                </c:pt>
                <c:pt idx="171">
                  <c:v>2.2949999999999999</c:v>
                </c:pt>
                <c:pt idx="172">
                  <c:v>2.3519999999999999</c:v>
                </c:pt>
                <c:pt idx="173">
                  <c:v>2.5059999999999998</c:v>
                </c:pt>
                <c:pt idx="174">
                  <c:v>2.6749999999999998</c:v>
                </c:pt>
                <c:pt idx="175">
                  <c:v>2.6970000000000001</c:v>
                </c:pt>
                <c:pt idx="176">
                  <c:v>2.661</c:v>
                </c:pt>
                <c:pt idx="177">
                  <c:v>2.6040000000000001</c:v>
                </c:pt>
                <c:pt idx="178">
                  <c:v>2.68</c:v>
                </c:pt>
                <c:pt idx="179">
                  <c:v>2.677</c:v>
                </c:pt>
                <c:pt idx="180">
                  <c:v>2.6869999999999998</c:v>
                </c:pt>
                <c:pt idx="181">
                  <c:v>2.6920000000000002</c:v>
                </c:pt>
                <c:pt idx="182">
                  <c:v>2.6709999999999998</c:v>
                </c:pt>
                <c:pt idx="183">
                  <c:v>2.6739999999999999</c:v>
                </c:pt>
                <c:pt idx="184">
                  <c:v>2.6709999999999998</c:v>
                </c:pt>
                <c:pt idx="185">
                  <c:v>2.5720000000000001</c:v>
                </c:pt>
                <c:pt idx="186">
                  <c:v>2.2570000000000001</c:v>
                </c:pt>
                <c:pt idx="187">
                  <c:v>1.6140000000000001</c:v>
                </c:pt>
                <c:pt idx="188">
                  <c:v>1.3129999999999999</c:v>
                </c:pt>
                <c:pt idx="189">
                  <c:v>0.84799999999999998</c:v>
                </c:pt>
                <c:pt idx="190">
                  <c:v>0.55600000000000005</c:v>
                </c:pt>
                <c:pt idx="191">
                  <c:v>1.6E-2</c:v>
                </c:pt>
                <c:pt idx="192">
                  <c:v>0</c:v>
                </c:pt>
                <c:pt idx="193">
                  <c:v>0</c:v>
                </c:pt>
                <c:pt idx="194">
                  <c:v>0</c:v>
                </c:pt>
                <c:pt idx="195">
                  <c:v>0</c:v>
                </c:pt>
                <c:pt idx="196">
                  <c:v>0</c:v>
                </c:pt>
                <c:pt idx="197">
                  <c:v>0</c:v>
                </c:pt>
                <c:pt idx="198">
                  <c:v>0</c:v>
                </c:pt>
                <c:pt idx="199">
                  <c:v>0</c:v>
                </c:pt>
                <c:pt idx="200">
                  <c:v>0</c:v>
                </c:pt>
                <c:pt idx="201">
                  <c:v>0.185</c:v>
                </c:pt>
                <c:pt idx="202">
                  <c:v>0.23100000000000001</c:v>
                </c:pt>
                <c:pt idx="203">
                  <c:v>0.23200000000000001</c:v>
                </c:pt>
                <c:pt idx="204">
                  <c:v>0.48199999999999998</c:v>
                </c:pt>
                <c:pt idx="205">
                  <c:v>1.0620000000000001</c:v>
                </c:pt>
                <c:pt idx="206">
                  <c:v>1.639</c:v>
                </c:pt>
                <c:pt idx="207">
                  <c:v>1.766</c:v>
                </c:pt>
                <c:pt idx="208">
                  <c:v>1.7709999999999999</c:v>
                </c:pt>
                <c:pt idx="209">
                  <c:v>1.6870000000000001</c:v>
                </c:pt>
                <c:pt idx="210">
                  <c:v>1.508</c:v>
                </c:pt>
                <c:pt idx="211">
                  <c:v>1.5149999999999999</c:v>
                </c:pt>
                <c:pt idx="212">
                  <c:v>1.5169999999999999</c:v>
                </c:pt>
                <c:pt idx="213">
                  <c:v>1.5169999999999999</c:v>
                </c:pt>
                <c:pt idx="214">
                  <c:v>1.5149999999999999</c:v>
                </c:pt>
                <c:pt idx="215">
                  <c:v>1.5149999999999999</c:v>
                </c:pt>
                <c:pt idx="216">
                  <c:v>1.5109999999999999</c:v>
                </c:pt>
                <c:pt idx="217">
                  <c:v>1.5680000000000001</c:v>
                </c:pt>
                <c:pt idx="218">
                  <c:v>1.6759999999999999</c:v>
                </c:pt>
                <c:pt idx="219">
                  <c:v>1.607</c:v>
                </c:pt>
                <c:pt idx="220">
                  <c:v>1.514</c:v>
                </c:pt>
                <c:pt idx="221">
                  <c:v>1.516</c:v>
                </c:pt>
                <c:pt idx="222">
                  <c:v>1.355</c:v>
                </c:pt>
                <c:pt idx="223">
                  <c:v>1.4259999999999999</c:v>
                </c:pt>
                <c:pt idx="224">
                  <c:v>1.4219999999999999</c:v>
                </c:pt>
                <c:pt idx="225">
                  <c:v>1.806</c:v>
                </c:pt>
                <c:pt idx="226">
                  <c:v>1.9370000000000001</c:v>
                </c:pt>
                <c:pt idx="227">
                  <c:v>1.806</c:v>
                </c:pt>
                <c:pt idx="228">
                  <c:v>1.9390000000000001</c:v>
                </c:pt>
                <c:pt idx="229">
                  <c:v>2.1360000000000001</c:v>
                </c:pt>
                <c:pt idx="230">
                  <c:v>2.2469999999999999</c:v>
                </c:pt>
                <c:pt idx="231">
                  <c:v>2.2599999999999998</c:v>
                </c:pt>
                <c:pt idx="232">
                  <c:v>2.1640000000000001</c:v>
                </c:pt>
                <c:pt idx="233">
                  <c:v>2.089</c:v>
                </c:pt>
                <c:pt idx="234">
                  <c:v>1.8660000000000001</c:v>
                </c:pt>
                <c:pt idx="235">
                  <c:v>1.4950000000000001</c:v>
                </c:pt>
                <c:pt idx="236">
                  <c:v>1.498</c:v>
                </c:pt>
                <c:pt idx="237">
                  <c:v>1.2809999999999999</c:v>
                </c:pt>
                <c:pt idx="238">
                  <c:v>1.2849999999999999</c:v>
                </c:pt>
                <c:pt idx="239">
                  <c:v>1.254</c:v>
                </c:pt>
                <c:pt idx="240">
                  <c:v>1.2170000000000001</c:v>
                </c:pt>
                <c:pt idx="241">
                  <c:v>1.0680000000000001</c:v>
                </c:pt>
                <c:pt idx="242">
                  <c:v>1.2</c:v>
                </c:pt>
                <c:pt idx="243">
                  <c:v>1.2769999999999999</c:v>
                </c:pt>
                <c:pt idx="244">
                  <c:v>1.1679999999999999</c:v>
                </c:pt>
                <c:pt idx="245">
                  <c:v>1.1000000000000001</c:v>
                </c:pt>
                <c:pt idx="246">
                  <c:v>1.216</c:v>
                </c:pt>
                <c:pt idx="247">
                  <c:v>1.246</c:v>
                </c:pt>
                <c:pt idx="248">
                  <c:v>1.1279999999999999</c:v>
                </c:pt>
                <c:pt idx="249">
                  <c:v>1.2270000000000001</c:v>
                </c:pt>
                <c:pt idx="250">
                  <c:v>1.28</c:v>
                </c:pt>
                <c:pt idx="251">
                  <c:v>1.2110000000000001</c:v>
                </c:pt>
                <c:pt idx="252">
                  <c:v>1.1850000000000001</c:v>
                </c:pt>
                <c:pt idx="253">
                  <c:v>1.2629999999999999</c:v>
                </c:pt>
                <c:pt idx="254">
                  <c:v>1.2410000000000001</c:v>
                </c:pt>
                <c:pt idx="255">
                  <c:v>1.3</c:v>
                </c:pt>
                <c:pt idx="256">
                  <c:v>1.488</c:v>
                </c:pt>
                <c:pt idx="257">
                  <c:v>1.617</c:v>
                </c:pt>
                <c:pt idx="258">
                  <c:v>1.68</c:v>
                </c:pt>
                <c:pt idx="259">
                  <c:v>1.7290000000000001</c:v>
                </c:pt>
                <c:pt idx="260">
                  <c:v>1.7090000000000001</c:v>
                </c:pt>
                <c:pt idx="261">
                  <c:v>1.6910000000000001</c:v>
                </c:pt>
                <c:pt idx="262">
                  <c:v>1.6539999999999999</c:v>
                </c:pt>
                <c:pt idx="263">
                  <c:v>1.587</c:v>
                </c:pt>
                <c:pt idx="264">
                  <c:v>1.593</c:v>
                </c:pt>
                <c:pt idx="265">
                  <c:v>1.6639999999999999</c:v>
                </c:pt>
                <c:pt idx="266">
                  <c:v>1.6870000000000001</c:v>
                </c:pt>
                <c:pt idx="267">
                  <c:v>1.6339999999999999</c:v>
                </c:pt>
                <c:pt idx="268">
                  <c:v>1.796</c:v>
                </c:pt>
                <c:pt idx="269">
                  <c:v>1.956</c:v>
                </c:pt>
                <c:pt idx="270">
                  <c:v>2.1040000000000001</c:v>
                </c:pt>
                <c:pt idx="271">
                  <c:v>2.2229999999999999</c:v>
                </c:pt>
                <c:pt idx="272">
                  <c:v>2.4</c:v>
                </c:pt>
                <c:pt idx="273">
                  <c:v>2.6869999999999998</c:v>
                </c:pt>
                <c:pt idx="274">
                  <c:v>2.98</c:v>
                </c:pt>
                <c:pt idx="275">
                  <c:v>3.012</c:v>
                </c:pt>
                <c:pt idx="276">
                  <c:v>3.1360000000000001</c:v>
                </c:pt>
                <c:pt idx="277">
                  <c:v>3.2269999999999999</c:v>
                </c:pt>
                <c:pt idx="278">
                  <c:v>3.2370000000000001</c:v>
                </c:pt>
                <c:pt idx="279">
                  <c:v>3.1989999999999998</c:v>
                </c:pt>
                <c:pt idx="280">
                  <c:v>3.2240000000000002</c:v>
                </c:pt>
                <c:pt idx="281">
                  <c:v>3.1619999999999999</c:v>
                </c:pt>
                <c:pt idx="282">
                  <c:v>3.1880000000000002</c:v>
                </c:pt>
                <c:pt idx="283">
                  <c:v>2.5209999999999999</c:v>
                </c:pt>
                <c:pt idx="284">
                  <c:v>1.911</c:v>
                </c:pt>
                <c:pt idx="285">
                  <c:v>1.7410000000000001</c:v>
                </c:pt>
                <c:pt idx="286">
                  <c:v>2.2130000000000001</c:v>
                </c:pt>
                <c:pt idx="287">
                  <c:v>2.403</c:v>
                </c:pt>
                <c:pt idx="288">
                  <c:v>2.1800000000000002</c:v>
                </c:pt>
                <c:pt idx="289">
                  <c:v>2.1789999999999998</c:v>
                </c:pt>
                <c:pt idx="290">
                  <c:v>2.226</c:v>
                </c:pt>
                <c:pt idx="291">
                  <c:v>2.238</c:v>
                </c:pt>
                <c:pt idx="292">
                  <c:v>2.1890000000000001</c:v>
                </c:pt>
                <c:pt idx="293">
                  <c:v>1.9239999999999999</c:v>
                </c:pt>
                <c:pt idx="294">
                  <c:v>1.762</c:v>
                </c:pt>
                <c:pt idx="295">
                  <c:v>1.76</c:v>
                </c:pt>
                <c:pt idx="296">
                  <c:v>1.7629999999999999</c:v>
                </c:pt>
                <c:pt idx="297">
                  <c:v>1.764</c:v>
                </c:pt>
                <c:pt idx="298">
                  <c:v>1.8160000000000001</c:v>
                </c:pt>
                <c:pt idx="299">
                  <c:v>1.9</c:v>
                </c:pt>
                <c:pt idx="300">
                  <c:v>2.0680000000000001</c:v>
                </c:pt>
                <c:pt idx="301">
                  <c:v>2.1040000000000001</c:v>
                </c:pt>
                <c:pt idx="302">
                  <c:v>2.044</c:v>
                </c:pt>
                <c:pt idx="303">
                  <c:v>1.8360000000000001</c:v>
                </c:pt>
                <c:pt idx="304">
                  <c:v>2.1240000000000001</c:v>
                </c:pt>
                <c:pt idx="305">
                  <c:v>2.3330000000000002</c:v>
                </c:pt>
                <c:pt idx="306">
                  <c:v>2.5059999999999998</c:v>
                </c:pt>
                <c:pt idx="307">
                  <c:v>2.6339999999999999</c:v>
                </c:pt>
                <c:pt idx="308">
                  <c:v>2.58</c:v>
                </c:pt>
                <c:pt idx="309">
                  <c:v>2.4729999999999999</c:v>
                </c:pt>
                <c:pt idx="310">
                  <c:v>2.2810000000000001</c:v>
                </c:pt>
                <c:pt idx="311">
                  <c:v>2.0270000000000001</c:v>
                </c:pt>
                <c:pt idx="312">
                  <c:v>1.784</c:v>
                </c:pt>
                <c:pt idx="313">
                  <c:v>1.7230000000000001</c:v>
                </c:pt>
                <c:pt idx="314">
                  <c:v>1.6180000000000001</c:v>
                </c:pt>
                <c:pt idx="315">
                  <c:v>1.4350000000000001</c:v>
                </c:pt>
                <c:pt idx="316">
                  <c:v>1.413</c:v>
                </c:pt>
                <c:pt idx="317">
                  <c:v>1.361</c:v>
                </c:pt>
                <c:pt idx="318">
                  <c:v>1.329</c:v>
                </c:pt>
                <c:pt idx="319">
                  <c:v>1.3440000000000001</c:v>
                </c:pt>
                <c:pt idx="320">
                  <c:v>1.417</c:v>
                </c:pt>
                <c:pt idx="321">
                  <c:v>1.73</c:v>
                </c:pt>
                <c:pt idx="322">
                  <c:v>2</c:v>
                </c:pt>
                <c:pt idx="323">
                  <c:v>2.34</c:v>
                </c:pt>
                <c:pt idx="324">
                  <c:v>2.8079999999999998</c:v>
                </c:pt>
                <c:pt idx="325">
                  <c:v>3.085</c:v>
                </c:pt>
                <c:pt idx="326">
                  <c:v>3.2770000000000001</c:v>
                </c:pt>
                <c:pt idx="327">
                  <c:v>3.4580000000000002</c:v>
                </c:pt>
                <c:pt idx="328">
                  <c:v>3.2879999999999998</c:v>
                </c:pt>
                <c:pt idx="329">
                  <c:v>2.665</c:v>
                </c:pt>
                <c:pt idx="330">
                  <c:v>2.4060000000000001</c:v>
                </c:pt>
                <c:pt idx="331">
                  <c:v>1.83</c:v>
                </c:pt>
                <c:pt idx="332">
                  <c:v>1.5009999999999999</c:v>
                </c:pt>
                <c:pt idx="333">
                  <c:v>1.381</c:v>
                </c:pt>
                <c:pt idx="334">
                  <c:v>1.272</c:v>
                </c:pt>
                <c:pt idx="335">
                  <c:v>1.276</c:v>
                </c:pt>
              </c:numCache>
            </c:numRef>
          </c:val>
          <c:extLst>
            <c:ext xmlns:c16="http://schemas.microsoft.com/office/drawing/2014/chart" uri="{C3380CC4-5D6E-409C-BE32-E72D297353CC}">
              <c16:uniqueId val="{00000001-F255-46D7-B920-E7EA325DE8AD}"/>
            </c:ext>
          </c:extLst>
        </c:ser>
        <c:ser>
          <c:idx val="2"/>
          <c:order val="2"/>
          <c:tx>
            <c:strRef>
              <c:f>Sheet1!$D$1</c:f>
              <c:strCache>
                <c:ptCount val="1"/>
                <c:pt idx="0">
                  <c:v>Series 3</c:v>
                </c:pt>
              </c:strCache>
            </c:strRef>
          </c:tx>
          <c:spPr>
            <a:solidFill>
              <a:srgbClr val="996633"/>
            </a:solidFill>
            <a:ln>
              <a:noFill/>
            </a:ln>
            <a:effectLst/>
          </c:spPr>
          <c:cat>
            <c:numRef>
              <c:f>Sheet1!$A$2:$A$337</c:f>
              <c:numCache>
                <c:formatCode>0.00</c:formatCode>
                <c:ptCount val="336"/>
                <c:pt idx="0" formatCode="m/d/yyyy\ h:mm">
                  <c:v>43360</c:v>
                </c:pt>
                <c:pt idx="1">
                  <c:v>43360.020833333336</c:v>
                </c:pt>
                <c:pt idx="2" formatCode="m/d/yyyy\ h:mm">
                  <c:v>43360.041666666672</c:v>
                </c:pt>
                <c:pt idx="3" formatCode="m/d/yyyy\ h:mm">
                  <c:v>43360.062500000007</c:v>
                </c:pt>
                <c:pt idx="4" formatCode="m/d/yyyy\ h:mm">
                  <c:v>43360.083333333343</c:v>
                </c:pt>
                <c:pt idx="5" formatCode="m/d/yyyy\ h:mm">
                  <c:v>43360.104166666679</c:v>
                </c:pt>
                <c:pt idx="6" formatCode="m/d/yyyy\ h:mm">
                  <c:v>43360.125000000015</c:v>
                </c:pt>
                <c:pt idx="7" formatCode="m/d/yyyy\ h:mm">
                  <c:v>43360.14583333335</c:v>
                </c:pt>
                <c:pt idx="8" formatCode="m/d/yyyy\ h:mm">
                  <c:v>43360.166666666686</c:v>
                </c:pt>
                <c:pt idx="9" formatCode="m/d/yyyy\ h:mm">
                  <c:v>43360.187500000022</c:v>
                </c:pt>
                <c:pt idx="10" formatCode="m/d/yyyy\ h:mm">
                  <c:v>43360.208333333358</c:v>
                </c:pt>
                <c:pt idx="11" formatCode="m/d/yyyy\ h:mm">
                  <c:v>43360.229166666693</c:v>
                </c:pt>
                <c:pt idx="12" formatCode="m/d/yyyy\ h:mm">
                  <c:v>43360.250000000029</c:v>
                </c:pt>
                <c:pt idx="13" formatCode="m/d/yyyy\ h:mm">
                  <c:v>43360.270833333365</c:v>
                </c:pt>
                <c:pt idx="14" formatCode="m/d/yyyy\ h:mm">
                  <c:v>43360.291666666701</c:v>
                </c:pt>
                <c:pt idx="15" formatCode="m/d/yyyy\ h:mm">
                  <c:v>43360.312500000036</c:v>
                </c:pt>
                <c:pt idx="16" formatCode="m/d/yyyy\ h:mm">
                  <c:v>43360.333333333372</c:v>
                </c:pt>
                <c:pt idx="17" formatCode="m/d/yyyy\ h:mm">
                  <c:v>43360.354166666708</c:v>
                </c:pt>
                <c:pt idx="18" formatCode="m/d/yyyy\ h:mm">
                  <c:v>43360.375000000044</c:v>
                </c:pt>
                <c:pt idx="19" formatCode="m/d/yyyy\ h:mm">
                  <c:v>43360.395833333379</c:v>
                </c:pt>
                <c:pt idx="20" formatCode="m/d/yyyy\ h:mm">
                  <c:v>43360.416666666715</c:v>
                </c:pt>
                <c:pt idx="21" formatCode="m/d/yyyy\ h:mm">
                  <c:v>43360.437500000051</c:v>
                </c:pt>
                <c:pt idx="22" formatCode="m/d/yyyy\ h:mm">
                  <c:v>43360.458333333387</c:v>
                </c:pt>
                <c:pt idx="23" formatCode="m/d/yyyy\ h:mm">
                  <c:v>43360.479166666722</c:v>
                </c:pt>
                <c:pt idx="24" formatCode="m/d/yyyy\ h:mm">
                  <c:v>43360.500000000058</c:v>
                </c:pt>
                <c:pt idx="25" formatCode="m/d/yyyy\ h:mm">
                  <c:v>43360.520833333394</c:v>
                </c:pt>
                <c:pt idx="26" formatCode="m/d/yyyy\ h:mm">
                  <c:v>43360.54166666673</c:v>
                </c:pt>
                <c:pt idx="27" formatCode="m/d/yyyy\ h:mm">
                  <c:v>43360.562500000065</c:v>
                </c:pt>
                <c:pt idx="28" formatCode="m/d/yyyy\ h:mm">
                  <c:v>43360.583333333401</c:v>
                </c:pt>
                <c:pt idx="29" formatCode="m/d/yyyy\ h:mm">
                  <c:v>43360.604166666737</c:v>
                </c:pt>
                <c:pt idx="30" formatCode="m/d/yyyy\ h:mm">
                  <c:v>43360.625000000073</c:v>
                </c:pt>
                <c:pt idx="31" formatCode="m/d/yyyy\ h:mm">
                  <c:v>43360.645833333409</c:v>
                </c:pt>
                <c:pt idx="32" formatCode="m/d/yyyy\ h:mm">
                  <c:v>43360.666666666744</c:v>
                </c:pt>
                <c:pt idx="33" formatCode="m/d/yyyy\ h:mm">
                  <c:v>43360.68750000008</c:v>
                </c:pt>
                <c:pt idx="34" formatCode="m/d/yyyy\ h:mm">
                  <c:v>43360.708333333416</c:v>
                </c:pt>
                <c:pt idx="35" formatCode="m/d/yyyy\ h:mm">
                  <c:v>43360.729166666752</c:v>
                </c:pt>
                <c:pt idx="36" formatCode="m/d/yyyy\ h:mm">
                  <c:v>43360.750000000087</c:v>
                </c:pt>
                <c:pt idx="37" formatCode="m/d/yyyy\ h:mm">
                  <c:v>43360.770833333423</c:v>
                </c:pt>
                <c:pt idx="38" formatCode="m/d/yyyy\ h:mm">
                  <c:v>43360.791666666759</c:v>
                </c:pt>
                <c:pt idx="39" formatCode="m/d/yyyy\ h:mm">
                  <c:v>43360.812500000095</c:v>
                </c:pt>
                <c:pt idx="40" formatCode="m/d/yyyy\ h:mm">
                  <c:v>43360.83333333343</c:v>
                </c:pt>
                <c:pt idx="41" formatCode="m/d/yyyy\ h:mm">
                  <c:v>43360.854166666766</c:v>
                </c:pt>
                <c:pt idx="42" formatCode="m/d/yyyy\ h:mm">
                  <c:v>43360.875000000102</c:v>
                </c:pt>
                <c:pt idx="43" formatCode="m/d/yyyy\ h:mm">
                  <c:v>43360.895833333438</c:v>
                </c:pt>
                <c:pt idx="44" formatCode="m/d/yyyy\ h:mm">
                  <c:v>43360.916666666773</c:v>
                </c:pt>
                <c:pt idx="45" formatCode="m/d/yyyy\ h:mm">
                  <c:v>43360.937500000109</c:v>
                </c:pt>
                <c:pt idx="46" formatCode="m/d/yyyy\ h:mm">
                  <c:v>43360.958333333445</c:v>
                </c:pt>
                <c:pt idx="47" formatCode="m/d/yyyy\ h:mm">
                  <c:v>43360.979166666781</c:v>
                </c:pt>
                <c:pt idx="48" formatCode="m/d/yyyy\ h:mm">
                  <c:v>43361.000000000116</c:v>
                </c:pt>
                <c:pt idx="49" formatCode="m/d/yyyy\ h:mm">
                  <c:v>43361.020833333452</c:v>
                </c:pt>
                <c:pt idx="50" formatCode="m/d/yyyy\ h:mm">
                  <c:v>43361.041666666788</c:v>
                </c:pt>
                <c:pt idx="51" formatCode="m/d/yyyy\ h:mm">
                  <c:v>43361.062500000124</c:v>
                </c:pt>
                <c:pt idx="52" formatCode="m/d/yyyy\ h:mm">
                  <c:v>43361.083333333459</c:v>
                </c:pt>
                <c:pt idx="53" formatCode="m/d/yyyy\ h:mm">
                  <c:v>43361.104166666795</c:v>
                </c:pt>
                <c:pt idx="54" formatCode="m/d/yyyy\ h:mm">
                  <c:v>43361.125000000131</c:v>
                </c:pt>
                <c:pt idx="55" formatCode="m/d/yyyy\ h:mm">
                  <c:v>43361.145833333467</c:v>
                </c:pt>
                <c:pt idx="56" formatCode="m/d/yyyy\ h:mm">
                  <c:v>43361.166666666802</c:v>
                </c:pt>
                <c:pt idx="57" formatCode="m/d/yyyy\ h:mm">
                  <c:v>43361.187500000138</c:v>
                </c:pt>
                <c:pt idx="58" formatCode="m/d/yyyy\ h:mm">
                  <c:v>43361.208333333474</c:v>
                </c:pt>
                <c:pt idx="59" formatCode="m/d/yyyy\ h:mm">
                  <c:v>43361.22916666681</c:v>
                </c:pt>
                <c:pt idx="60" formatCode="m/d/yyyy\ h:mm">
                  <c:v>43361.250000000146</c:v>
                </c:pt>
                <c:pt idx="61" formatCode="m/d/yyyy\ h:mm">
                  <c:v>43361.270833333481</c:v>
                </c:pt>
                <c:pt idx="62" formatCode="m/d/yyyy\ h:mm">
                  <c:v>43361.291666666817</c:v>
                </c:pt>
                <c:pt idx="63" formatCode="m/d/yyyy\ h:mm">
                  <c:v>43361.312500000153</c:v>
                </c:pt>
                <c:pt idx="64" formatCode="m/d/yyyy\ h:mm">
                  <c:v>43361.333333333489</c:v>
                </c:pt>
                <c:pt idx="65" formatCode="m/d/yyyy\ h:mm">
                  <c:v>43361.354166666824</c:v>
                </c:pt>
                <c:pt idx="66" formatCode="m/d/yyyy\ h:mm">
                  <c:v>43361.37500000016</c:v>
                </c:pt>
                <c:pt idx="67" formatCode="m/d/yyyy\ h:mm">
                  <c:v>43361.395833333496</c:v>
                </c:pt>
                <c:pt idx="68" formatCode="m/d/yyyy\ h:mm">
                  <c:v>43361.416666666832</c:v>
                </c:pt>
                <c:pt idx="69" formatCode="m/d/yyyy\ h:mm">
                  <c:v>43361.437500000167</c:v>
                </c:pt>
                <c:pt idx="70" formatCode="m/d/yyyy\ h:mm">
                  <c:v>43361.458333333503</c:v>
                </c:pt>
                <c:pt idx="71" formatCode="m/d/yyyy\ h:mm">
                  <c:v>43361.479166666839</c:v>
                </c:pt>
                <c:pt idx="72" formatCode="m/d/yyyy\ h:mm">
                  <c:v>43361.500000000175</c:v>
                </c:pt>
                <c:pt idx="73" formatCode="m/d/yyyy\ h:mm">
                  <c:v>43361.52083333351</c:v>
                </c:pt>
                <c:pt idx="74" formatCode="m/d/yyyy\ h:mm">
                  <c:v>43361.541666666846</c:v>
                </c:pt>
                <c:pt idx="75" formatCode="m/d/yyyy\ h:mm">
                  <c:v>43361.562500000182</c:v>
                </c:pt>
                <c:pt idx="76" formatCode="m/d/yyyy\ h:mm">
                  <c:v>43361.583333333518</c:v>
                </c:pt>
                <c:pt idx="77" formatCode="m/d/yyyy\ h:mm">
                  <c:v>43361.604166666853</c:v>
                </c:pt>
                <c:pt idx="78" formatCode="m/d/yyyy\ h:mm">
                  <c:v>43361.625000000189</c:v>
                </c:pt>
                <c:pt idx="79" formatCode="m/d/yyyy\ h:mm">
                  <c:v>43361.645833333525</c:v>
                </c:pt>
                <c:pt idx="80" formatCode="m/d/yyyy\ h:mm">
                  <c:v>43361.666666666861</c:v>
                </c:pt>
                <c:pt idx="81" formatCode="m/d/yyyy\ h:mm">
                  <c:v>43361.687500000196</c:v>
                </c:pt>
                <c:pt idx="82" formatCode="m/d/yyyy\ h:mm">
                  <c:v>43361.708333333532</c:v>
                </c:pt>
                <c:pt idx="83" formatCode="m/d/yyyy\ h:mm">
                  <c:v>43361.729166666868</c:v>
                </c:pt>
                <c:pt idx="84" formatCode="m/d/yyyy\ h:mm">
                  <c:v>43361.750000000204</c:v>
                </c:pt>
                <c:pt idx="85" formatCode="m/d/yyyy\ h:mm">
                  <c:v>43361.770833333539</c:v>
                </c:pt>
                <c:pt idx="86" formatCode="m/d/yyyy\ h:mm">
                  <c:v>43361.791666666875</c:v>
                </c:pt>
                <c:pt idx="87" formatCode="m/d/yyyy\ h:mm">
                  <c:v>43361.812500000211</c:v>
                </c:pt>
                <c:pt idx="88" formatCode="m/d/yyyy\ h:mm">
                  <c:v>43361.833333333547</c:v>
                </c:pt>
                <c:pt idx="89" formatCode="m/d/yyyy\ h:mm">
                  <c:v>43361.854166666883</c:v>
                </c:pt>
                <c:pt idx="90" formatCode="m/d/yyyy\ h:mm">
                  <c:v>43361.875000000218</c:v>
                </c:pt>
                <c:pt idx="91" formatCode="m/d/yyyy\ h:mm">
                  <c:v>43361.895833333554</c:v>
                </c:pt>
                <c:pt idx="92" formatCode="m/d/yyyy\ h:mm">
                  <c:v>43361.91666666689</c:v>
                </c:pt>
                <c:pt idx="93" formatCode="m/d/yyyy\ h:mm">
                  <c:v>43361.937500000226</c:v>
                </c:pt>
                <c:pt idx="94" formatCode="m/d/yyyy\ h:mm">
                  <c:v>43361.958333333561</c:v>
                </c:pt>
                <c:pt idx="95" formatCode="m/d/yyyy\ h:mm">
                  <c:v>43361.979166666897</c:v>
                </c:pt>
                <c:pt idx="96" formatCode="m/d/yyyy\ h:mm">
                  <c:v>43362.000000000233</c:v>
                </c:pt>
                <c:pt idx="97" formatCode="m/d/yyyy\ h:mm">
                  <c:v>43362.020833333569</c:v>
                </c:pt>
                <c:pt idx="98" formatCode="m/d/yyyy\ h:mm">
                  <c:v>43362.041666666904</c:v>
                </c:pt>
                <c:pt idx="99" formatCode="m/d/yyyy\ h:mm">
                  <c:v>43362.06250000024</c:v>
                </c:pt>
                <c:pt idx="100" formatCode="m/d/yyyy\ h:mm">
                  <c:v>43362.083333333576</c:v>
                </c:pt>
                <c:pt idx="101" formatCode="m/d/yyyy\ h:mm">
                  <c:v>43362.104166666912</c:v>
                </c:pt>
                <c:pt idx="102" formatCode="m/d/yyyy\ h:mm">
                  <c:v>43362.125000000247</c:v>
                </c:pt>
                <c:pt idx="103" formatCode="m/d/yyyy\ h:mm">
                  <c:v>43362.145833333583</c:v>
                </c:pt>
                <c:pt idx="104" formatCode="m/d/yyyy\ h:mm">
                  <c:v>43362.166666666919</c:v>
                </c:pt>
                <c:pt idx="105" formatCode="m/d/yyyy\ h:mm">
                  <c:v>43362.187500000255</c:v>
                </c:pt>
                <c:pt idx="106" formatCode="m/d/yyyy\ h:mm">
                  <c:v>43362.20833333359</c:v>
                </c:pt>
                <c:pt idx="107" formatCode="m/d/yyyy\ h:mm">
                  <c:v>43362.229166666926</c:v>
                </c:pt>
                <c:pt idx="108" formatCode="m/d/yyyy\ h:mm">
                  <c:v>43362.250000000262</c:v>
                </c:pt>
                <c:pt idx="109" formatCode="m/d/yyyy\ h:mm">
                  <c:v>43362.270833333598</c:v>
                </c:pt>
                <c:pt idx="110" formatCode="m/d/yyyy\ h:mm">
                  <c:v>43362.291666666933</c:v>
                </c:pt>
                <c:pt idx="111" formatCode="m/d/yyyy\ h:mm">
                  <c:v>43362.312500000269</c:v>
                </c:pt>
                <c:pt idx="112" formatCode="m/d/yyyy\ h:mm">
                  <c:v>43362.333333333605</c:v>
                </c:pt>
                <c:pt idx="113" formatCode="m/d/yyyy\ h:mm">
                  <c:v>43362.354166666941</c:v>
                </c:pt>
                <c:pt idx="114" formatCode="m/d/yyyy\ h:mm">
                  <c:v>43362.375000000276</c:v>
                </c:pt>
                <c:pt idx="115" formatCode="m/d/yyyy\ h:mm">
                  <c:v>43362.395833333612</c:v>
                </c:pt>
                <c:pt idx="116" formatCode="m/d/yyyy\ h:mm">
                  <c:v>43362.416666666948</c:v>
                </c:pt>
                <c:pt idx="117" formatCode="m/d/yyyy\ h:mm">
                  <c:v>43362.437500000284</c:v>
                </c:pt>
                <c:pt idx="118" formatCode="m/d/yyyy\ h:mm">
                  <c:v>43362.45833333362</c:v>
                </c:pt>
                <c:pt idx="119" formatCode="m/d/yyyy\ h:mm">
                  <c:v>43362.479166666955</c:v>
                </c:pt>
                <c:pt idx="120" formatCode="m/d/yyyy\ h:mm">
                  <c:v>43362.500000000291</c:v>
                </c:pt>
                <c:pt idx="121" formatCode="m/d/yyyy\ h:mm">
                  <c:v>43362.520833333627</c:v>
                </c:pt>
                <c:pt idx="122" formatCode="m/d/yyyy\ h:mm">
                  <c:v>43362.541666666963</c:v>
                </c:pt>
                <c:pt idx="123" formatCode="m/d/yyyy\ h:mm">
                  <c:v>43362.562500000298</c:v>
                </c:pt>
                <c:pt idx="124" formatCode="m/d/yyyy\ h:mm">
                  <c:v>43362.583333333634</c:v>
                </c:pt>
                <c:pt idx="125" formatCode="m/d/yyyy\ h:mm">
                  <c:v>43362.60416666697</c:v>
                </c:pt>
                <c:pt idx="126" formatCode="m/d/yyyy\ h:mm">
                  <c:v>43362.625000000306</c:v>
                </c:pt>
                <c:pt idx="127" formatCode="m/d/yyyy\ h:mm">
                  <c:v>43362.645833333641</c:v>
                </c:pt>
                <c:pt idx="128" formatCode="m/d/yyyy\ h:mm">
                  <c:v>43362.666666666977</c:v>
                </c:pt>
                <c:pt idx="129" formatCode="m/d/yyyy\ h:mm">
                  <c:v>43362.687500000313</c:v>
                </c:pt>
                <c:pt idx="130" formatCode="m/d/yyyy\ h:mm">
                  <c:v>43362.708333333649</c:v>
                </c:pt>
                <c:pt idx="131" formatCode="m/d/yyyy\ h:mm">
                  <c:v>43362.729166666984</c:v>
                </c:pt>
                <c:pt idx="132" formatCode="m/d/yyyy\ h:mm">
                  <c:v>43362.75000000032</c:v>
                </c:pt>
                <c:pt idx="133" formatCode="m/d/yyyy\ h:mm">
                  <c:v>43362.770833333656</c:v>
                </c:pt>
                <c:pt idx="134" formatCode="m/d/yyyy\ h:mm">
                  <c:v>43362.791666666992</c:v>
                </c:pt>
                <c:pt idx="135" formatCode="m/d/yyyy\ h:mm">
                  <c:v>43362.812500000327</c:v>
                </c:pt>
                <c:pt idx="136" formatCode="m/d/yyyy\ h:mm">
                  <c:v>43362.833333333663</c:v>
                </c:pt>
                <c:pt idx="137" formatCode="m/d/yyyy\ h:mm">
                  <c:v>43362.854166666999</c:v>
                </c:pt>
                <c:pt idx="138" formatCode="m/d/yyyy\ h:mm">
                  <c:v>43362.875000000335</c:v>
                </c:pt>
                <c:pt idx="139" formatCode="m/d/yyyy\ h:mm">
                  <c:v>43362.89583333367</c:v>
                </c:pt>
                <c:pt idx="140" formatCode="m/d/yyyy\ h:mm">
                  <c:v>43362.916666667006</c:v>
                </c:pt>
                <c:pt idx="141" formatCode="m/d/yyyy\ h:mm">
                  <c:v>43362.937500000342</c:v>
                </c:pt>
                <c:pt idx="142" formatCode="m/d/yyyy\ h:mm">
                  <c:v>43362.958333333678</c:v>
                </c:pt>
                <c:pt idx="143" formatCode="m/d/yyyy\ h:mm">
                  <c:v>43362.979166667013</c:v>
                </c:pt>
                <c:pt idx="144" formatCode="m/d/yyyy\ h:mm">
                  <c:v>43363.000000000349</c:v>
                </c:pt>
                <c:pt idx="145" formatCode="m/d/yyyy\ h:mm">
                  <c:v>43363.020833333685</c:v>
                </c:pt>
                <c:pt idx="146" formatCode="m/d/yyyy\ h:mm">
                  <c:v>43363.041666667021</c:v>
                </c:pt>
                <c:pt idx="147" formatCode="m/d/yyyy\ h:mm">
                  <c:v>43363.062500000357</c:v>
                </c:pt>
                <c:pt idx="148" formatCode="m/d/yyyy\ h:mm">
                  <c:v>43363.083333333692</c:v>
                </c:pt>
                <c:pt idx="149" formatCode="m/d/yyyy\ h:mm">
                  <c:v>43363.104166667028</c:v>
                </c:pt>
                <c:pt idx="150" formatCode="m/d/yyyy\ h:mm">
                  <c:v>43363.125000000364</c:v>
                </c:pt>
                <c:pt idx="151" formatCode="m/d/yyyy\ h:mm">
                  <c:v>43363.1458333337</c:v>
                </c:pt>
                <c:pt idx="152" formatCode="m/d/yyyy\ h:mm">
                  <c:v>43363.166666667035</c:v>
                </c:pt>
                <c:pt idx="153" formatCode="m/d/yyyy\ h:mm">
                  <c:v>43363.187500000371</c:v>
                </c:pt>
                <c:pt idx="154" formatCode="m/d/yyyy\ h:mm">
                  <c:v>43363.208333333707</c:v>
                </c:pt>
                <c:pt idx="155" formatCode="m/d/yyyy\ h:mm">
                  <c:v>43363.229166667043</c:v>
                </c:pt>
                <c:pt idx="156" formatCode="m/d/yyyy\ h:mm">
                  <c:v>43363.250000000378</c:v>
                </c:pt>
                <c:pt idx="157" formatCode="m/d/yyyy\ h:mm">
                  <c:v>43363.270833333714</c:v>
                </c:pt>
                <c:pt idx="158" formatCode="m/d/yyyy\ h:mm">
                  <c:v>43363.29166666705</c:v>
                </c:pt>
                <c:pt idx="159" formatCode="m/d/yyyy\ h:mm">
                  <c:v>43363.312500000386</c:v>
                </c:pt>
                <c:pt idx="160" formatCode="m/d/yyyy\ h:mm">
                  <c:v>43363.333333333721</c:v>
                </c:pt>
                <c:pt idx="161" formatCode="m/d/yyyy\ h:mm">
                  <c:v>43363.354166667057</c:v>
                </c:pt>
                <c:pt idx="162" formatCode="m/d/yyyy\ h:mm">
                  <c:v>43363.375000000393</c:v>
                </c:pt>
                <c:pt idx="163" formatCode="m/d/yyyy\ h:mm">
                  <c:v>43363.395833333729</c:v>
                </c:pt>
                <c:pt idx="164" formatCode="m/d/yyyy\ h:mm">
                  <c:v>43363.416666667064</c:v>
                </c:pt>
                <c:pt idx="165" formatCode="m/d/yyyy\ h:mm">
                  <c:v>43363.4375000004</c:v>
                </c:pt>
                <c:pt idx="166" formatCode="m/d/yyyy\ h:mm">
                  <c:v>43363.458333333736</c:v>
                </c:pt>
                <c:pt idx="167" formatCode="m/d/yyyy\ h:mm">
                  <c:v>43363.479166667072</c:v>
                </c:pt>
                <c:pt idx="168" formatCode="m/d/yyyy\ h:mm">
                  <c:v>43363.500000000407</c:v>
                </c:pt>
                <c:pt idx="169" formatCode="m/d/yyyy\ h:mm">
                  <c:v>43363.520833333743</c:v>
                </c:pt>
                <c:pt idx="170" formatCode="m/d/yyyy\ h:mm">
                  <c:v>43363.541666667079</c:v>
                </c:pt>
                <c:pt idx="171" formatCode="m/d/yyyy\ h:mm">
                  <c:v>43363.562500000415</c:v>
                </c:pt>
                <c:pt idx="172" formatCode="m/d/yyyy\ h:mm">
                  <c:v>43363.58333333375</c:v>
                </c:pt>
                <c:pt idx="173" formatCode="m/d/yyyy\ h:mm">
                  <c:v>43363.604166667086</c:v>
                </c:pt>
                <c:pt idx="174" formatCode="m/d/yyyy\ h:mm">
                  <c:v>43363.625000000422</c:v>
                </c:pt>
                <c:pt idx="175" formatCode="m/d/yyyy\ h:mm">
                  <c:v>43363.645833333758</c:v>
                </c:pt>
                <c:pt idx="176" formatCode="m/d/yyyy\ h:mm">
                  <c:v>43363.666666667094</c:v>
                </c:pt>
                <c:pt idx="177" formatCode="m/d/yyyy\ h:mm">
                  <c:v>43363.687500000429</c:v>
                </c:pt>
                <c:pt idx="178" formatCode="m/d/yyyy\ h:mm">
                  <c:v>43363.708333333765</c:v>
                </c:pt>
                <c:pt idx="179" formatCode="m/d/yyyy\ h:mm">
                  <c:v>43363.729166667101</c:v>
                </c:pt>
                <c:pt idx="180" formatCode="m/d/yyyy\ h:mm">
                  <c:v>43363.750000000437</c:v>
                </c:pt>
                <c:pt idx="181" formatCode="m/d/yyyy\ h:mm">
                  <c:v>43363.770833333772</c:v>
                </c:pt>
                <c:pt idx="182" formatCode="m/d/yyyy\ h:mm">
                  <c:v>43363.791666667108</c:v>
                </c:pt>
                <c:pt idx="183" formatCode="m/d/yyyy\ h:mm">
                  <c:v>43363.812500000444</c:v>
                </c:pt>
                <c:pt idx="184" formatCode="m/d/yyyy\ h:mm">
                  <c:v>43363.83333333378</c:v>
                </c:pt>
                <c:pt idx="185" formatCode="m/d/yyyy\ h:mm">
                  <c:v>43363.854166667115</c:v>
                </c:pt>
                <c:pt idx="186" formatCode="m/d/yyyy\ h:mm">
                  <c:v>43363.875000000451</c:v>
                </c:pt>
                <c:pt idx="187" formatCode="m/d/yyyy\ h:mm">
                  <c:v>43363.895833333787</c:v>
                </c:pt>
                <c:pt idx="188" formatCode="m/d/yyyy\ h:mm">
                  <c:v>43363.916666667123</c:v>
                </c:pt>
                <c:pt idx="189" formatCode="m/d/yyyy\ h:mm">
                  <c:v>43363.937500000458</c:v>
                </c:pt>
                <c:pt idx="190" formatCode="m/d/yyyy\ h:mm">
                  <c:v>43363.958333333794</c:v>
                </c:pt>
                <c:pt idx="191" formatCode="m/d/yyyy\ h:mm">
                  <c:v>43363.97916666713</c:v>
                </c:pt>
                <c:pt idx="192" formatCode="m/d/yyyy\ h:mm">
                  <c:v>43364.000000000466</c:v>
                </c:pt>
                <c:pt idx="193" formatCode="m/d/yyyy\ h:mm">
                  <c:v>43364.020833333801</c:v>
                </c:pt>
                <c:pt idx="194" formatCode="m/d/yyyy\ h:mm">
                  <c:v>43364.041666667137</c:v>
                </c:pt>
                <c:pt idx="195" formatCode="m/d/yyyy\ h:mm">
                  <c:v>43364.062500000473</c:v>
                </c:pt>
                <c:pt idx="196" formatCode="m/d/yyyy\ h:mm">
                  <c:v>43364.083333333809</c:v>
                </c:pt>
                <c:pt idx="197" formatCode="m/d/yyyy\ h:mm">
                  <c:v>43364.104166667144</c:v>
                </c:pt>
                <c:pt idx="198" formatCode="m/d/yyyy\ h:mm">
                  <c:v>43364.12500000048</c:v>
                </c:pt>
                <c:pt idx="199" formatCode="m/d/yyyy\ h:mm">
                  <c:v>43364.145833333816</c:v>
                </c:pt>
                <c:pt idx="200" formatCode="m/d/yyyy\ h:mm">
                  <c:v>43364.166666667152</c:v>
                </c:pt>
                <c:pt idx="201" formatCode="m/d/yyyy\ h:mm">
                  <c:v>43364.187500000487</c:v>
                </c:pt>
                <c:pt idx="202" formatCode="m/d/yyyy\ h:mm">
                  <c:v>43364.208333333823</c:v>
                </c:pt>
                <c:pt idx="203" formatCode="m/d/yyyy\ h:mm">
                  <c:v>43364.229166667159</c:v>
                </c:pt>
                <c:pt idx="204" formatCode="m/d/yyyy\ h:mm">
                  <c:v>43364.250000000495</c:v>
                </c:pt>
                <c:pt idx="205" formatCode="m/d/yyyy\ h:mm">
                  <c:v>43364.270833333831</c:v>
                </c:pt>
                <c:pt idx="206" formatCode="m/d/yyyy\ h:mm">
                  <c:v>43364.291666667166</c:v>
                </c:pt>
                <c:pt idx="207" formatCode="m/d/yyyy\ h:mm">
                  <c:v>43364.312500000502</c:v>
                </c:pt>
                <c:pt idx="208" formatCode="m/d/yyyy\ h:mm">
                  <c:v>43364.333333333838</c:v>
                </c:pt>
                <c:pt idx="209" formatCode="m/d/yyyy\ h:mm">
                  <c:v>43364.354166667174</c:v>
                </c:pt>
                <c:pt idx="210" formatCode="m/d/yyyy\ h:mm">
                  <c:v>43364.375000000509</c:v>
                </c:pt>
                <c:pt idx="211" formatCode="m/d/yyyy\ h:mm">
                  <c:v>43364.395833333845</c:v>
                </c:pt>
                <c:pt idx="212" formatCode="m/d/yyyy\ h:mm">
                  <c:v>43364.416666667181</c:v>
                </c:pt>
                <c:pt idx="213" formatCode="m/d/yyyy\ h:mm">
                  <c:v>43364.437500000517</c:v>
                </c:pt>
                <c:pt idx="214" formatCode="m/d/yyyy\ h:mm">
                  <c:v>43364.458333333852</c:v>
                </c:pt>
                <c:pt idx="215" formatCode="m/d/yyyy\ h:mm">
                  <c:v>43364.479166667188</c:v>
                </c:pt>
                <c:pt idx="216" formatCode="m/d/yyyy\ h:mm">
                  <c:v>43364.500000000524</c:v>
                </c:pt>
                <c:pt idx="217" formatCode="m/d/yyyy\ h:mm">
                  <c:v>43364.52083333386</c:v>
                </c:pt>
                <c:pt idx="218" formatCode="m/d/yyyy\ h:mm">
                  <c:v>43364.541666667195</c:v>
                </c:pt>
                <c:pt idx="219" formatCode="m/d/yyyy\ h:mm">
                  <c:v>43364.562500000531</c:v>
                </c:pt>
                <c:pt idx="220" formatCode="m/d/yyyy\ h:mm">
                  <c:v>43364.583333333867</c:v>
                </c:pt>
                <c:pt idx="221" formatCode="m/d/yyyy\ h:mm">
                  <c:v>43364.604166667203</c:v>
                </c:pt>
                <c:pt idx="222" formatCode="m/d/yyyy\ h:mm">
                  <c:v>43364.625000000538</c:v>
                </c:pt>
                <c:pt idx="223" formatCode="m/d/yyyy\ h:mm">
                  <c:v>43364.645833333874</c:v>
                </c:pt>
                <c:pt idx="224" formatCode="m/d/yyyy\ h:mm">
                  <c:v>43364.66666666721</c:v>
                </c:pt>
                <c:pt idx="225" formatCode="m/d/yyyy\ h:mm">
                  <c:v>43364.687500000546</c:v>
                </c:pt>
                <c:pt idx="226" formatCode="m/d/yyyy\ h:mm">
                  <c:v>43364.708333333881</c:v>
                </c:pt>
                <c:pt idx="227" formatCode="m/d/yyyy\ h:mm">
                  <c:v>43364.729166667217</c:v>
                </c:pt>
                <c:pt idx="228" formatCode="m/d/yyyy\ h:mm">
                  <c:v>43364.750000000553</c:v>
                </c:pt>
                <c:pt idx="229" formatCode="m/d/yyyy\ h:mm">
                  <c:v>43364.770833333889</c:v>
                </c:pt>
                <c:pt idx="230" formatCode="m/d/yyyy\ h:mm">
                  <c:v>43364.791666667224</c:v>
                </c:pt>
                <c:pt idx="231" formatCode="m/d/yyyy\ h:mm">
                  <c:v>43364.81250000056</c:v>
                </c:pt>
                <c:pt idx="232" formatCode="m/d/yyyy\ h:mm">
                  <c:v>43364.833333333896</c:v>
                </c:pt>
                <c:pt idx="233" formatCode="m/d/yyyy\ h:mm">
                  <c:v>43364.854166667232</c:v>
                </c:pt>
                <c:pt idx="234" formatCode="m/d/yyyy\ h:mm">
                  <c:v>43364.875000000568</c:v>
                </c:pt>
                <c:pt idx="235" formatCode="m/d/yyyy\ h:mm">
                  <c:v>43364.895833333903</c:v>
                </c:pt>
                <c:pt idx="236" formatCode="m/d/yyyy\ h:mm">
                  <c:v>43364.916666667239</c:v>
                </c:pt>
                <c:pt idx="237" formatCode="m/d/yyyy\ h:mm">
                  <c:v>43364.937500000575</c:v>
                </c:pt>
                <c:pt idx="238" formatCode="m/d/yyyy\ h:mm">
                  <c:v>43364.958333333911</c:v>
                </c:pt>
                <c:pt idx="239" formatCode="m/d/yyyy\ h:mm">
                  <c:v>43364.979166667246</c:v>
                </c:pt>
                <c:pt idx="240" formatCode="m/d/yyyy\ h:mm">
                  <c:v>43365.000000000582</c:v>
                </c:pt>
                <c:pt idx="241" formatCode="m/d/yyyy\ h:mm">
                  <c:v>43365.020833333918</c:v>
                </c:pt>
                <c:pt idx="242" formatCode="m/d/yyyy\ h:mm">
                  <c:v>43365.041666667254</c:v>
                </c:pt>
                <c:pt idx="243" formatCode="m/d/yyyy\ h:mm">
                  <c:v>43365.062500000589</c:v>
                </c:pt>
                <c:pt idx="244" formatCode="m/d/yyyy\ h:mm">
                  <c:v>43365.083333333925</c:v>
                </c:pt>
                <c:pt idx="245" formatCode="m/d/yyyy\ h:mm">
                  <c:v>43365.104166667261</c:v>
                </c:pt>
                <c:pt idx="246" formatCode="m/d/yyyy\ h:mm">
                  <c:v>43365.125000000597</c:v>
                </c:pt>
                <c:pt idx="247" formatCode="m/d/yyyy\ h:mm">
                  <c:v>43365.145833333932</c:v>
                </c:pt>
                <c:pt idx="248" formatCode="m/d/yyyy\ h:mm">
                  <c:v>43365.166666667268</c:v>
                </c:pt>
                <c:pt idx="249" formatCode="m/d/yyyy\ h:mm">
                  <c:v>43365.187500000604</c:v>
                </c:pt>
                <c:pt idx="250" formatCode="m/d/yyyy\ h:mm">
                  <c:v>43365.20833333394</c:v>
                </c:pt>
                <c:pt idx="251" formatCode="m/d/yyyy\ h:mm">
                  <c:v>43365.229166667275</c:v>
                </c:pt>
                <c:pt idx="252" formatCode="m/d/yyyy\ h:mm">
                  <c:v>43365.250000000611</c:v>
                </c:pt>
                <c:pt idx="253" formatCode="m/d/yyyy\ h:mm">
                  <c:v>43365.270833333947</c:v>
                </c:pt>
                <c:pt idx="254" formatCode="m/d/yyyy\ h:mm">
                  <c:v>43365.291666667283</c:v>
                </c:pt>
                <c:pt idx="255" formatCode="m/d/yyyy\ h:mm">
                  <c:v>43365.312500000618</c:v>
                </c:pt>
                <c:pt idx="256" formatCode="m/d/yyyy\ h:mm">
                  <c:v>43365.333333333954</c:v>
                </c:pt>
                <c:pt idx="257" formatCode="m/d/yyyy\ h:mm">
                  <c:v>43365.35416666729</c:v>
                </c:pt>
                <c:pt idx="258" formatCode="m/d/yyyy\ h:mm">
                  <c:v>43365.375000000626</c:v>
                </c:pt>
                <c:pt idx="259" formatCode="m/d/yyyy\ h:mm">
                  <c:v>43365.395833333961</c:v>
                </c:pt>
                <c:pt idx="260" formatCode="m/d/yyyy\ h:mm">
                  <c:v>43365.416666667297</c:v>
                </c:pt>
                <c:pt idx="261" formatCode="m/d/yyyy\ h:mm">
                  <c:v>43365.437500000633</c:v>
                </c:pt>
                <c:pt idx="262" formatCode="m/d/yyyy\ h:mm">
                  <c:v>43365.458333333969</c:v>
                </c:pt>
                <c:pt idx="263" formatCode="m/d/yyyy\ h:mm">
                  <c:v>43365.479166667305</c:v>
                </c:pt>
                <c:pt idx="264" formatCode="m/d/yyyy\ h:mm">
                  <c:v>43365.50000000064</c:v>
                </c:pt>
                <c:pt idx="265" formatCode="m/d/yyyy\ h:mm">
                  <c:v>43365.520833333976</c:v>
                </c:pt>
                <c:pt idx="266" formatCode="m/d/yyyy\ h:mm">
                  <c:v>43365.541666667312</c:v>
                </c:pt>
                <c:pt idx="267" formatCode="m/d/yyyy\ h:mm">
                  <c:v>43365.562500000648</c:v>
                </c:pt>
                <c:pt idx="268" formatCode="m/d/yyyy\ h:mm">
                  <c:v>43365.583333333983</c:v>
                </c:pt>
                <c:pt idx="269" formatCode="m/d/yyyy\ h:mm">
                  <c:v>43365.604166667319</c:v>
                </c:pt>
                <c:pt idx="270" formatCode="m/d/yyyy\ h:mm">
                  <c:v>43365.625000000655</c:v>
                </c:pt>
                <c:pt idx="271" formatCode="m/d/yyyy\ h:mm">
                  <c:v>43365.645833333991</c:v>
                </c:pt>
                <c:pt idx="272" formatCode="m/d/yyyy\ h:mm">
                  <c:v>43365.666666667326</c:v>
                </c:pt>
                <c:pt idx="273" formatCode="m/d/yyyy\ h:mm">
                  <c:v>43365.687500000662</c:v>
                </c:pt>
                <c:pt idx="274" formatCode="m/d/yyyy\ h:mm">
                  <c:v>43365.708333333998</c:v>
                </c:pt>
                <c:pt idx="275" formatCode="m/d/yyyy\ h:mm">
                  <c:v>43365.729166667334</c:v>
                </c:pt>
                <c:pt idx="276" formatCode="m/d/yyyy\ h:mm">
                  <c:v>43365.750000000669</c:v>
                </c:pt>
                <c:pt idx="277" formatCode="m/d/yyyy\ h:mm">
                  <c:v>43365.770833334005</c:v>
                </c:pt>
                <c:pt idx="278" formatCode="m/d/yyyy\ h:mm">
                  <c:v>43365.791666667341</c:v>
                </c:pt>
                <c:pt idx="279" formatCode="m/d/yyyy\ h:mm">
                  <c:v>43365.812500000677</c:v>
                </c:pt>
                <c:pt idx="280" formatCode="m/d/yyyy\ h:mm">
                  <c:v>43365.833333334012</c:v>
                </c:pt>
                <c:pt idx="281" formatCode="m/d/yyyy\ h:mm">
                  <c:v>43365.854166667348</c:v>
                </c:pt>
                <c:pt idx="282" formatCode="m/d/yyyy\ h:mm">
                  <c:v>43365.875000000684</c:v>
                </c:pt>
                <c:pt idx="283" formatCode="m/d/yyyy\ h:mm">
                  <c:v>43365.89583333402</c:v>
                </c:pt>
                <c:pt idx="284" formatCode="m/d/yyyy\ h:mm">
                  <c:v>43365.916666667355</c:v>
                </c:pt>
                <c:pt idx="285" formatCode="m/d/yyyy\ h:mm">
                  <c:v>43365.937500000691</c:v>
                </c:pt>
                <c:pt idx="286" formatCode="m/d/yyyy\ h:mm">
                  <c:v>43365.958333334027</c:v>
                </c:pt>
                <c:pt idx="287" formatCode="m/d/yyyy\ h:mm">
                  <c:v>43365.979166667363</c:v>
                </c:pt>
                <c:pt idx="288" formatCode="m/d/yyyy\ h:mm">
                  <c:v>43366.000000000698</c:v>
                </c:pt>
                <c:pt idx="289" formatCode="m/d/yyyy\ h:mm">
                  <c:v>43366.020833334034</c:v>
                </c:pt>
                <c:pt idx="290" formatCode="m/d/yyyy\ h:mm">
                  <c:v>43366.04166666737</c:v>
                </c:pt>
                <c:pt idx="291" formatCode="m/d/yyyy\ h:mm">
                  <c:v>43366.062500000706</c:v>
                </c:pt>
                <c:pt idx="292" formatCode="m/d/yyyy\ h:mm">
                  <c:v>43366.083333334042</c:v>
                </c:pt>
                <c:pt idx="293" formatCode="m/d/yyyy\ h:mm">
                  <c:v>43366.104166667377</c:v>
                </c:pt>
                <c:pt idx="294" formatCode="m/d/yyyy\ h:mm">
                  <c:v>43366.125000000713</c:v>
                </c:pt>
                <c:pt idx="295" formatCode="m/d/yyyy\ h:mm">
                  <c:v>43366.145833334049</c:v>
                </c:pt>
                <c:pt idx="296" formatCode="m/d/yyyy\ h:mm">
                  <c:v>43366.166666667385</c:v>
                </c:pt>
                <c:pt idx="297" formatCode="m/d/yyyy\ h:mm">
                  <c:v>43366.18750000072</c:v>
                </c:pt>
                <c:pt idx="298" formatCode="m/d/yyyy\ h:mm">
                  <c:v>43366.208333334056</c:v>
                </c:pt>
                <c:pt idx="299" formatCode="m/d/yyyy\ h:mm">
                  <c:v>43366.229166667392</c:v>
                </c:pt>
                <c:pt idx="300" formatCode="m/d/yyyy\ h:mm">
                  <c:v>43366.250000000728</c:v>
                </c:pt>
                <c:pt idx="301" formatCode="m/d/yyyy\ h:mm">
                  <c:v>43366.270833334063</c:v>
                </c:pt>
                <c:pt idx="302" formatCode="m/d/yyyy\ h:mm">
                  <c:v>43366.291666667399</c:v>
                </c:pt>
                <c:pt idx="303" formatCode="m/d/yyyy\ h:mm">
                  <c:v>43366.312500000735</c:v>
                </c:pt>
                <c:pt idx="304" formatCode="m/d/yyyy\ h:mm">
                  <c:v>43366.333333334071</c:v>
                </c:pt>
                <c:pt idx="305" formatCode="m/d/yyyy\ h:mm">
                  <c:v>43366.354166667406</c:v>
                </c:pt>
                <c:pt idx="306" formatCode="m/d/yyyy\ h:mm">
                  <c:v>43366.375000000742</c:v>
                </c:pt>
                <c:pt idx="307" formatCode="m/d/yyyy\ h:mm">
                  <c:v>43366.395833334078</c:v>
                </c:pt>
                <c:pt idx="308" formatCode="m/d/yyyy\ h:mm">
                  <c:v>43366.416666667414</c:v>
                </c:pt>
                <c:pt idx="309" formatCode="m/d/yyyy\ h:mm">
                  <c:v>43366.437500000749</c:v>
                </c:pt>
                <c:pt idx="310" formatCode="m/d/yyyy\ h:mm">
                  <c:v>43366.458333334085</c:v>
                </c:pt>
                <c:pt idx="311" formatCode="m/d/yyyy\ h:mm">
                  <c:v>43366.479166667421</c:v>
                </c:pt>
                <c:pt idx="312" formatCode="m/d/yyyy\ h:mm">
                  <c:v>43366.500000000757</c:v>
                </c:pt>
                <c:pt idx="313" formatCode="m/d/yyyy\ h:mm">
                  <c:v>43366.520833334092</c:v>
                </c:pt>
                <c:pt idx="314" formatCode="m/d/yyyy\ h:mm">
                  <c:v>43366.541666667428</c:v>
                </c:pt>
                <c:pt idx="315" formatCode="m/d/yyyy\ h:mm">
                  <c:v>43366.562500000764</c:v>
                </c:pt>
                <c:pt idx="316" formatCode="m/d/yyyy\ h:mm">
                  <c:v>43366.5833333341</c:v>
                </c:pt>
                <c:pt idx="317" formatCode="m/d/yyyy\ h:mm">
                  <c:v>43366.604166667435</c:v>
                </c:pt>
                <c:pt idx="318" formatCode="m/d/yyyy\ h:mm">
                  <c:v>43366.625000000771</c:v>
                </c:pt>
                <c:pt idx="319" formatCode="m/d/yyyy\ h:mm">
                  <c:v>43366.645833334107</c:v>
                </c:pt>
                <c:pt idx="320" formatCode="m/d/yyyy\ h:mm">
                  <c:v>43366.666666667443</c:v>
                </c:pt>
                <c:pt idx="321" formatCode="m/d/yyyy\ h:mm">
                  <c:v>43366.687500000779</c:v>
                </c:pt>
                <c:pt idx="322" formatCode="m/d/yyyy\ h:mm">
                  <c:v>43366.708333334114</c:v>
                </c:pt>
                <c:pt idx="323" formatCode="m/d/yyyy\ h:mm">
                  <c:v>43366.72916666745</c:v>
                </c:pt>
                <c:pt idx="324" formatCode="m/d/yyyy\ h:mm">
                  <c:v>43366.750000000786</c:v>
                </c:pt>
                <c:pt idx="325" formatCode="m/d/yyyy\ h:mm">
                  <c:v>43366.770833334122</c:v>
                </c:pt>
                <c:pt idx="326" formatCode="m/d/yyyy\ h:mm">
                  <c:v>43366.791666667457</c:v>
                </c:pt>
                <c:pt idx="327" formatCode="m/d/yyyy\ h:mm">
                  <c:v>43366.812500000793</c:v>
                </c:pt>
                <c:pt idx="328" formatCode="m/d/yyyy\ h:mm">
                  <c:v>43366.833333334129</c:v>
                </c:pt>
                <c:pt idx="329" formatCode="m/d/yyyy\ h:mm">
                  <c:v>43366.854166667465</c:v>
                </c:pt>
                <c:pt idx="330" formatCode="m/d/yyyy\ h:mm">
                  <c:v>43366.8750000008</c:v>
                </c:pt>
                <c:pt idx="331" formatCode="m/d/yyyy\ h:mm">
                  <c:v>43366.895833334136</c:v>
                </c:pt>
                <c:pt idx="332" formatCode="m/d/yyyy\ h:mm">
                  <c:v>43366.916666667472</c:v>
                </c:pt>
                <c:pt idx="333" formatCode="m/d/yyyy\ h:mm">
                  <c:v>43366.937500000808</c:v>
                </c:pt>
                <c:pt idx="334" formatCode="m/d/yyyy\ h:mm">
                  <c:v>43366.958333334143</c:v>
                </c:pt>
                <c:pt idx="335" formatCode="m/d/yyyy\ h:mm">
                  <c:v>43366.979166667479</c:v>
                </c:pt>
              </c:numCache>
            </c:numRef>
          </c:cat>
          <c:val>
            <c:numRef>
              <c:f>Sheet1!$D$2:$D$337</c:f>
              <c:numCache>
                <c:formatCode>General</c:formatCode>
                <c:ptCount val="336"/>
                <c:pt idx="0">
                  <c:v>0</c:v>
                </c:pt>
                <c:pt idx="1">
                  <c:v>0</c:v>
                </c:pt>
                <c:pt idx="2">
                  <c:v>0</c:v>
                </c:pt>
                <c:pt idx="3">
                  <c:v>0</c:v>
                </c:pt>
                <c:pt idx="4">
                  <c:v>0</c:v>
                </c:pt>
                <c:pt idx="5">
                  <c:v>0</c:v>
                </c:pt>
                <c:pt idx="6">
                  <c:v>0</c:v>
                </c:pt>
                <c:pt idx="7">
                  <c:v>0</c:v>
                </c:pt>
                <c:pt idx="8">
                  <c:v>0</c:v>
                </c:pt>
                <c:pt idx="9">
                  <c:v>0</c:v>
                </c:pt>
                <c:pt idx="10">
                  <c:v>0</c:v>
                </c:pt>
                <c:pt idx="11">
                  <c:v>0</c:v>
                </c:pt>
                <c:pt idx="12">
                  <c:v>9.2999999999999999E-2</c:v>
                </c:pt>
                <c:pt idx="13">
                  <c:v>0.26</c:v>
                </c:pt>
                <c:pt idx="14">
                  <c:v>0.253</c:v>
                </c:pt>
                <c:pt idx="15">
                  <c:v>0.24199999999999999</c:v>
                </c:pt>
                <c:pt idx="16">
                  <c:v>0.34899999999999998</c:v>
                </c:pt>
                <c:pt idx="17">
                  <c:v>0.372</c:v>
                </c:pt>
                <c:pt idx="18">
                  <c:v>0.39700000000000002</c:v>
                </c:pt>
                <c:pt idx="19">
                  <c:v>0.45200000000000001</c:v>
                </c:pt>
                <c:pt idx="20">
                  <c:v>0.35799999999999998</c:v>
                </c:pt>
                <c:pt idx="21">
                  <c:v>0.28399999999999997</c:v>
                </c:pt>
                <c:pt idx="22">
                  <c:v>0.123</c:v>
                </c:pt>
                <c:pt idx="23">
                  <c:v>0</c:v>
                </c:pt>
                <c:pt idx="24">
                  <c:v>1E-3</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1.4E-2</c:v>
                </c:pt>
                <c:pt idx="117">
                  <c:v>2.3E-2</c:v>
                </c:pt>
                <c:pt idx="118">
                  <c:v>0.03</c:v>
                </c:pt>
                <c:pt idx="119">
                  <c:v>2.5000000000000001E-2</c:v>
                </c:pt>
                <c:pt idx="120">
                  <c:v>7.9000000000000001E-2</c:v>
                </c:pt>
                <c:pt idx="121">
                  <c:v>0.152</c:v>
                </c:pt>
                <c:pt idx="122">
                  <c:v>0.152</c:v>
                </c:pt>
                <c:pt idx="123">
                  <c:v>0.106</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1.2E-2</c:v>
                </c:pt>
                <c:pt idx="173">
                  <c:v>1.2999999999999999E-2</c:v>
                </c:pt>
                <c:pt idx="174">
                  <c:v>0</c:v>
                </c:pt>
                <c:pt idx="175">
                  <c:v>0</c:v>
                </c:pt>
                <c:pt idx="176">
                  <c:v>0</c:v>
                </c:pt>
                <c:pt idx="177">
                  <c:v>0</c:v>
                </c:pt>
                <c:pt idx="178">
                  <c:v>0</c:v>
                </c:pt>
                <c:pt idx="179">
                  <c:v>0.01</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8.0000000000000002E-3</c:v>
                </c:pt>
                <c:pt idx="227">
                  <c:v>8.9999999999999993E-3</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0.114</c:v>
                </c:pt>
                <c:pt idx="257">
                  <c:v>0.252</c:v>
                </c:pt>
                <c:pt idx="258">
                  <c:v>0.33</c:v>
                </c:pt>
                <c:pt idx="259">
                  <c:v>0.36799999999999999</c:v>
                </c:pt>
                <c:pt idx="260">
                  <c:v>0.53100000000000003</c:v>
                </c:pt>
                <c:pt idx="261">
                  <c:v>0.53100000000000003</c:v>
                </c:pt>
                <c:pt idx="262">
                  <c:v>0.53700000000000003</c:v>
                </c:pt>
                <c:pt idx="263">
                  <c:v>0.52800000000000002</c:v>
                </c:pt>
                <c:pt idx="264">
                  <c:v>0.502</c:v>
                </c:pt>
                <c:pt idx="265">
                  <c:v>0.215</c:v>
                </c:pt>
                <c:pt idx="266">
                  <c:v>0</c:v>
                </c:pt>
                <c:pt idx="267">
                  <c:v>0</c:v>
                </c:pt>
                <c:pt idx="268">
                  <c:v>0</c:v>
                </c:pt>
                <c:pt idx="269">
                  <c:v>0</c:v>
                </c:pt>
                <c:pt idx="270">
                  <c:v>0</c:v>
                </c:pt>
                <c:pt idx="271">
                  <c:v>0</c:v>
                </c:pt>
                <c:pt idx="272">
                  <c:v>0</c:v>
                </c:pt>
                <c:pt idx="273">
                  <c:v>1.6E-2</c:v>
                </c:pt>
                <c:pt idx="274">
                  <c:v>0.374</c:v>
                </c:pt>
                <c:pt idx="275">
                  <c:v>0.54500000000000004</c:v>
                </c:pt>
                <c:pt idx="276">
                  <c:v>0.54500000000000004</c:v>
                </c:pt>
                <c:pt idx="277">
                  <c:v>0.54500000000000004</c:v>
                </c:pt>
                <c:pt idx="278">
                  <c:v>0.54500000000000004</c:v>
                </c:pt>
                <c:pt idx="279">
                  <c:v>0.31900000000000001</c:v>
                </c:pt>
                <c:pt idx="280">
                  <c:v>6.0000000000000001E-3</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6.6000000000000003E-2</c:v>
                </c:pt>
                <c:pt idx="308">
                  <c:v>7.4999999999999997E-2</c:v>
                </c:pt>
                <c:pt idx="309">
                  <c:v>5.1999999999999998E-2</c:v>
                </c:pt>
                <c:pt idx="310">
                  <c:v>1E-3</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numCache>
            </c:numRef>
          </c:val>
          <c:extLst>
            <c:ext xmlns:c16="http://schemas.microsoft.com/office/drawing/2014/chart" uri="{C3380CC4-5D6E-409C-BE32-E72D297353CC}">
              <c16:uniqueId val="{00000002-F255-46D7-B920-E7EA325DE8AD}"/>
            </c:ext>
          </c:extLst>
        </c:ser>
        <c:dLbls>
          <c:showLegendKey val="0"/>
          <c:showVal val="0"/>
          <c:showCatName val="0"/>
          <c:showSerName val="0"/>
          <c:showPercent val="0"/>
          <c:showBubbleSize val="0"/>
        </c:dLbls>
        <c:axId val="208943392"/>
        <c:axId val="208947704"/>
      </c:areaChart>
      <c:catAx>
        <c:axId val="208943392"/>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47704"/>
        <c:crosses val="autoZero"/>
        <c:auto val="1"/>
        <c:lblAlgn val="ctr"/>
        <c:lblOffset val="100"/>
        <c:tickLblSkip val="48"/>
        <c:noMultiLvlLbl val="0"/>
      </c:catAx>
      <c:valAx>
        <c:axId val="208947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4339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0029701263396E-2"/>
          <c:y val="3.103596114230741E-2"/>
          <c:w val="0.6781367487465203"/>
          <c:h val="0.89700285472284091"/>
        </c:manualLayout>
      </c:layout>
      <c:lineChart>
        <c:grouping val="standard"/>
        <c:varyColors val="0"/>
        <c:ser>
          <c:idx val="0"/>
          <c:order val="0"/>
          <c:tx>
            <c:strRef>
              <c:f>Sheet1!$B$1</c:f>
              <c:strCache>
                <c:ptCount val="1"/>
                <c:pt idx="0">
                  <c:v>TTF (Netherlands)</c:v>
                </c:pt>
              </c:strCache>
            </c:strRef>
          </c:tx>
          <c:spPr>
            <a:ln w="28575" cap="rnd">
              <a:solidFill>
                <a:srgbClr val="FF6E1D"/>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Sheet1!$B$2:$B$1937</c:f>
              <c:numCache>
                <c:formatCode>General</c:formatCode>
                <c:ptCount val="1936"/>
                <c:pt idx="2" formatCode="0.00">
                  <c:v>19.05</c:v>
                </c:pt>
                <c:pt idx="3" formatCode="0.00">
                  <c:v>19.100000000000001</c:v>
                </c:pt>
                <c:pt idx="4" formatCode="0.00">
                  <c:v>18.77</c:v>
                </c:pt>
                <c:pt idx="5" formatCode="0.00">
                  <c:v>18.77</c:v>
                </c:pt>
                <c:pt idx="6" formatCode="0.00">
                  <c:v>18.77</c:v>
                </c:pt>
                <c:pt idx="7" formatCode="0.00">
                  <c:v>18.95</c:v>
                </c:pt>
                <c:pt idx="8" formatCode="0.00">
                  <c:v>19.420000000000002</c:v>
                </c:pt>
                <c:pt idx="9" formatCode="0.00">
                  <c:v>19.43</c:v>
                </c:pt>
                <c:pt idx="10" formatCode="0.00">
                  <c:v>19.27</c:v>
                </c:pt>
                <c:pt idx="11" formatCode="0.00">
                  <c:v>19.600000000000001</c:v>
                </c:pt>
                <c:pt idx="12" formatCode="0.00">
                  <c:v>19.600000000000001</c:v>
                </c:pt>
                <c:pt idx="13" formatCode="0.00">
                  <c:v>19.600000000000001</c:v>
                </c:pt>
                <c:pt idx="14" formatCode="0.00">
                  <c:v>19</c:v>
                </c:pt>
                <c:pt idx="15" formatCode="0.00">
                  <c:v>18.8</c:v>
                </c:pt>
                <c:pt idx="16" formatCode="0.00">
                  <c:v>18.420000000000002</c:v>
                </c:pt>
                <c:pt idx="17" formatCode="0.00">
                  <c:v>18.73</c:v>
                </c:pt>
                <c:pt idx="18" formatCode="0.00">
                  <c:v>18.3</c:v>
                </c:pt>
                <c:pt idx="19" formatCode="0.00">
                  <c:v>18.3</c:v>
                </c:pt>
                <c:pt idx="20" formatCode="0.00">
                  <c:v>18.3</c:v>
                </c:pt>
                <c:pt idx="21" formatCode="0.00">
                  <c:v>18.5</c:v>
                </c:pt>
                <c:pt idx="22" formatCode="0.00">
                  <c:v>18</c:v>
                </c:pt>
                <c:pt idx="23" formatCode="0.00">
                  <c:v>17.850000000000001</c:v>
                </c:pt>
                <c:pt idx="24" formatCode="0.00">
                  <c:v>17.829999999999998</c:v>
                </c:pt>
                <c:pt idx="25" formatCode="0.00">
                  <c:v>17.399999999999999</c:v>
                </c:pt>
                <c:pt idx="26" formatCode="0.00">
                  <c:v>17.399999999999999</c:v>
                </c:pt>
                <c:pt idx="27" formatCode="0.00">
                  <c:v>17.399999999999999</c:v>
                </c:pt>
                <c:pt idx="28" formatCode="0.00">
                  <c:v>17.45</c:v>
                </c:pt>
                <c:pt idx="29" formatCode="0.00">
                  <c:v>17.399999999999999</c:v>
                </c:pt>
                <c:pt idx="30" formatCode="0.00">
                  <c:v>17.829999999999998</c:v>
                </c:pt>
                <c:pt idx="31" formatCode="0.00">
                  <c:v>18.100000000000001</c:v>
                </c:pt>
                <c:pt idx="32" formatCode="0.00">
                  <c:v>18.27</c:v>
                </c:pt>
                <c:pt idx="33" formatCode="0.00">
                  <c:v>18.27</c:v>
                </c:pt>
                <c:pt idx="34" formatCode="0.00">
                  <c:v>18.27</c:v>
                </c:pt>
                <c:pt idx="35" formatCode="0.00">
                  <c:v>17.75</c:v>
                </c:pt>
                <c:pt idx="36" formatCode="0.00">
                  <c:v>17.98</c:v>
                </c:pt>
                <c:pt idx="37" formatCode="0.00">
                  <c:v>18.350000000000001</c:v>
                </c:pt>
                <c:pt idx="38" formatCode="0.00">
                  <c:v>17.98</c:v>
                </c:pt>
                <c:pt idx="39" formatCode="0.00">
                  <c:v>17.95</c:v>
                </c:pt>
                <c:pt idx="40" formatCode="0.00">
                  <c:v>17.95</c:v>
                </c:pt>
                <c:pt idx="41" formatCode="0.00">
                  <c:v>17.95</c:v>
                </c:pt>
                <c:pt idx="42" formatCode="0.00">
                  <c:v>18.05</c:v>
                </c:pt>
                <c:pt idx="43" formatCode="0.00">
                  <c:v>18.43</c:v>
                </c:pt>
                <c:pt idx="44" formatCode="0.00">
                  <c:v>18.23</c:v>
                </c:pt>
                <c:pt idx="45" formatCode="0.00">
                  <c:v>17.98</c:v>
                </c:pt>
                <c:pt idx="46" formatCode="0.00">
                  <c:v>18.23</c:v>
                </c:pt>
                <c:pt idx="47" formatCode="0.00">
                  <c:v>18.23</c:v>
                </c:pt>
                <c:pt idx="48" formatCode="0.00">
                  <c:v>18.23</c:v>
                </c:pt>
                <c:pt idx="49" formatCode="0.00">
                  <c:v>19.600000000000001</c:v>
                </c:pt>
                <c:pt idx="50" formatCode="0.00">
                  <c:v>21.13</c:v>
                </c:pt>
                <c:pt idx="51" formatCode="0.00">
                  <c:v>22.05</c:v>
                </c:pt>
                <c:pt idx="52" formatCode="0.00">
                  <c:v>22</c:v>
                </c:pt>
                <c:pt idx="53" formatCode="0.00">
                  <c:v>26.6</c:v>
                </c:pt>
                <c:pt idx="54" formatCode="0.00">
                  <c:v>26.6</c:v>
                </c:pt>
                <c:pt idx="55" formatCode="0.00">
                  <c:v>26.6</c:v>
                </c:pt>
                <c:pt idx="56" formatCode="0.00">
                  <c:v>25.4</c:v>
                </c:pt>
                <c:pt idx="57" formatCode="0.00">
                  <c:v>34.4</c:v>
                </c:pt>
                <c:pt idx="58" formatCode="0.00">
                  <c:v>45.1</c:v>
                </c:pt>
                <c:pt idx="59" formatCode="0.00">
                  <c:v>76</c:v>
                </c:pt>
                <c:pt idx="60" formatCode="0.00">
                  <c:v>28.5</c:v>
                </c:pt>
                <c:pt idx="61" formatCode="0.00">
                  <c:v>28.5</c:v>
                </c:pt>
                <c:pt idx="62" formatCode="0.00">
                  <c:v>28.5</c:v>
                </c:pt>
                <c:pt idx="63" formatCode="0.00">
                  <c:v>20.3</c:v>
                </c:pt>
                <c:pt idx="64" formatCode="0.00">
                  <c:v>19.600000000000001</c:v>
                </c:pt>
                <c:pt idx="65" formatCode="0.00">
                  <c:v>18.8</c:v>
                </c:pt>
                <c:pt idx="66" formatCode="0.00">
                  <c:v>19.399999999999999</c:v>
                </c:pt>
                <c:pt idx="67" formatCode="0.00">
                  <c:v>19.95</c:v>
                </c:pt>
                <c:pt idx="68" formatCode="0.00">
                  <c:v>19.95</c:v>
                </c:pt>
                <c:pt idx="69" formatCode="0.00">
                  <c:v>19.95</c:v>
                </c:pt>
                <c:pt idx="70" formatCode="0.00">
                  <c:v>26.35</c:v>
                </c:pt>
                <c:pt idx="71" formatCode="0.00">
                  <c:v>25</c:v>
                </c:pt>
                <c:pt idx="72" formatCode="0.00">
                  <c:v>22.65</c:v>
                </c:pt>
                <c:pt idx="73" formatCode="0.00">
                  <c:v>24.3</c:v>
                </c:pt>
                <c:pt idx="74" formatCode="0.00">
                  <c:v>20.2</c:v>
                </c:pt>
                <c:pt idx="75" formatCode="0.00">
                  <c:v>20.2</c:v>
                </c:pt>
                <c:pt idx="76" formatCode="0.00">
                  <c:v>20.2</c:v>
                </c:pt>
                <c:pt idx="77" formatCode="0.00">
                  <c:v>20.65</c:v>
                </c:pt>
                <c:pt idx="78" formatCode="0.00">
                  <c:v>21.42</c:v>
                </c:pt>
                <c:pt idx="79" formatCode="0.00">
                  <c:v>21.8</c:v>
                </c:pt>
                <c:pt idx="80" formatCode="0.00">
                  <c:v>20.65</c:v>
                </c:pt>
                <c:pt idx="81" formatCode="0.00">
                  <c:v>19.600000000000001</c:v>
                </c:pt>
                <c:pt idx="82" formatCode="0.00">
                  <c:v>19.600000000000001</c:v>
                </c:pt>
                <c:pt idx="83" formatCode="0.00">
                  <c:v>19.600000000000001</c:v>
                </c:pt>
                <c:pt idx="84" formatCode="0.00">
                  <c:v>18.399999999999999</c:v>
                </c:pt>
                <c:pt idx="85" formatCode="0.00">
                  <c:v>18.63</c:v>
                </c:pt>
                <c:pt idx="86" formatCode="0.00">
                  <c:v>18.5</c:v>
                </c:pt>
                <c:pt idx="87" formatCode="0.00">
                  <c:v>19.5</c:v>
                </c:pt>
                <c:pt idx="88" formatCode="0.00">
                  <c:v>19.5</c:v>
                </c:pt>
                <c:pt idx="89" formatCode="0.00">
                  <c:v>19.5</c:v>
                </c:pt>
                <c:pt idx="90" formatCode="0.00">
                  <c:v>19.5</c:v>
                </c:pt>
                <c:pt idx="91" formatCode="0.00">
                  <c:v>19.77</c:v>
                </c:pt>
                <c:pt idx="92" formatCode="0.00">
                  <c:v>18.649999999999999</c:v>
                </c:pt>
                <c:pt idx="93" formatCode="0.00">
                  <c:v>19.100000000000001</c:v>
                </c:pt>
                <c:pt idx="94" formatCode="0.00">
                  <c:v>19.079999999999998</c:v>
                </c:pt>
                <c:pt idx="95" formatCode="0.00">
                  <c:v>18.829999999999998</c:v>
                </c:pt>
                <c:pt idx="96" formatCode="0.00">
                  <c:v>18.829999999999998</c:v>
                </c:pt>
                <c:pt idx="97" formatCode="0.00">
                  <c:v>18.829999999999998</c:v>
                </c:pt>
                <c:pt idx="98" formatCode="0.00">
                  <c:v>19</c:v>
                </c:pt>
                <c:pt idx="99" formatCode="0.00">
                  <c:v>20.2</c:v>
                </c:pt>
                <c:pt idx="100" formatCode="0.00">
                  <c:v>19.53</c:v>
                </c:pt>
                <c:pt idx="101" formatCode="0.00">
                  <c:v>20.77</c:v>
                </c:pt>
                <c:pt idx="102" formatCode="0.00">
                  <c:v>20.2</c:v>
                </c:pt>
                <c:pt idx="103" formatCode="0.00">
                  <c:v>20.2</c:v>
                </c:pt>
                <c:pt idx="104" formatCode="0.00">
                  <c:v>20.2</c:v>
                </c:pt>
                <c:pt idx="105" formatCode="0.00">
                  <c:v>19.3</c:v>
                </c:pt>
                <c:pt idx="106" formatCode="0.00">
                  <c:v>19</c:v>
                </c:pt>
                <c:pt idx="107" formatCode="0.00">
                  <c:v>19.149999999999999</c:v>
                </c:pt>
                <c:pt idx="108" formatCode="0.00">
                  <c:v>19.920000000000002</c:v>
                </c:pt>
                <c:pt idx="109" formatCode="0.00">
                  <c:v>19.63</c:v>
                </c:pt>
                <c:pt idx="110" formatCode="0.00">
                  <c:v>19.63</c:v>
                </c:pt>
                <c:pt idx="111" formatCode="0.00">
                  <c:v>19.63</c:v>
                </c:pt>
                <c:pt idx="112" formatCode="0.00">
                  <c:v>19.8</c:v>
                </c:pt>
                <c:pt idx="113" formatCode="0.00">
                  <c:v>19.68</c:v>
                </c:pt>
                <c:pt idx="114" formatCode="0.00">
                  <c:v>19.88</c:v>
                </c:pt>
                <c:pt idx="115" formatCode="0.00">
                  <c:v>20.13</c:v>
                </c:pt>
                <c:pt idx="116" formatCode="0.00">
                  <c:v>20.149999999999999</c:v>
                </c:pt>
                <c:pt idx="117" formatCode="0.00">
                  <c:v>20.149999999999999</c:v>
                </c:pt>
                <c:pt idx="118" formatCode="0.00">
                  <c:v>20.149999999999999</c:v>
                </c:pt>
                <c:pt idx="119" formatCode="0.00">
                  <c:v>20.78</c:v>
                </c:pt>
                <c:pt idx="120" formatCode="0.00">
                  <c:v>20.149999999999999</c:v>
                </c:pt>
                <c:pt idx="121" formatCode="0.00">
                  <c:v>20.38</c:v>
                </c:pt>
                <c:pt idx="122" formatCode="0.00">
                  <c:v>19.98</c:v>
                </c:pt>
                <c:pt idx="123" formatCode="0.00">
                  <c:v>20.420000000000002</c:v>
                </c:pt>
                <c:pt idx="124" formatCode="0.00">
                  <c:v>20.420000000000002</c:v>
                </c:pt>
                <c:pt idx="125" formatCode="0.00">
                  <c:v>20.420000000000002</c:v>
                </c:pt>
                <c:pt idx="126" formatCode="0.00">
                  <c:v>20.420000000000002</c:v>
                </c:pt>
                <c:pt idx="127" formatCode="0.00">
                  <c:v>20.7</c:v>
                </c:pt>
                <c:pt idx="128" formatCode="0.00">
                  <c:v>20.6</c:v>
                </c:pt>
                <c:pt idx="129" formatCode="0.00">
                  <c:v>20.9</c:v>
                </c:pt>
                <c:pt idx="130" formatCode="0.00">
                  <c:v>21.25</c:v>
                </c:pt>
                <c:pt idx="131" formatCode="0.00">
                  <c:v>21.25</c:v>
                </c:pt>
                <c:pt idx="132" formatCode="0.00">
                  <c:v>21.25</c:v>
                </c:pt>
                <c:pt idx="133" formatCode="0.00">
                  <c:v>21.53</c:v>
                </c:pt>
                <c:pt idx="134" formatCode="0.00">
                  <c:v>21.38</c:v>
                </c:pt>
                <c:pt idx="135" formatCode="0.00">
                  <c:v>21.75</c:v>
                </c:pt>
                <c:pt idx="136" formatCode="0.00">
                  <c:v>22.3</c:v>
                </c:pt>
                <c:pt idx="137" formatCode="0.00">
                  <c:v>22.08</c:v>
                </c:pt>
                <c:pt idx="138" formatCode="0.00">
                  <c:v>22.08</c:v>
                </c:pt>
                <c:pt idx="139" formatCode="0.00">
                  <c:v>22.08</c:v>
                </c:pt>
                <c:pt idx="140" formatCode="0.00">
                  <c:v>22.23</c:v>
                </c:pt>
                <c:pt idx="141" formatCode="0.00">
                  <c:v>22.8</c:v>
                </c:pt>
                <c:pt idx="142" formatCode="0.00">
                  <c:v>22.8</c:v>
                </c:pt>
                <c:pt idx="143" formatCode="0.00">
                  <c:v>22.7</c:v>
                </c:pt>
                <c:pt idx="144" formatCode="0.00">
                  <c:v>21.8</c:v>
                </c:pt>
                <c:pt idx="145" formatCode="0.00">
                  <c:v>21.8</c:v>
                </c:pt>
                <c:pt idx="146" formatCode="0.00">
                  <c:v>21.8</c:v>
                </c:pt>
                <c:pt idx="147" formatCode="0.00">
                  <c:v>21.8</c:v>
                </c:pt>
                <c:pt idx="148" formatCode="0.00">
                  <c:v>22.6</c:v>
                </c:pt>
                <c:pt idx="149" formatCode="0.00">
                  <c:v>22.75</c:v>
                </c:pt>
                <c:pt idx="150" formatCode="0.00">
                  <c:v>22.45</c:v>
                </c:pt>
                <c:pt idx="151" formatCode="0.00">
                  <c:v>21.85</c:v>
                </c:pt>
                <c:pt idx="152" formatCode="0.00">
                  <c:v>21.85</c:v>
                </c:pt>
                <c:pt idx="153" formatCode="0.00">
                  <c:v>21.85</c:v>
                </c:pt>
                <c:pt idx="154" formatCode="0.00">
                  <c:v>22.15</c:v>
                </c:pt>
                <c:pt idx="155" formatCode="0.00">
                  <c:v>21.85</c:v>
                </c:pt>
                <c:pt idx="156" formatCode="0.00">
                  <c:v>21.6</c:v>
                </c:pt>
                <c:pt idx="157" formatCode="0.00">
                  <c:v>21.75</c:v>
                </c:pt>
                <c:pt idx="158" formatCode="0.00">
                  <c:v>21.7</c:v>
                </c:pt>
                <c:pt idx="159" formatCode="0.00">
                  <c:v>21.7</c:v>
                </c:pt>
                <c:pt idx="160" formatCode="0.00">
                  <c:v>21.7</c:v>
                </c:pt>
                <c:pt idx="161" formatCode="0.00">
                  <c:v>21.6</c:v>
                </c:pt>
                <c:pt idx="162" formatCode="0.00">
                  <c:v>21.93</c:v>
                </c:pt>
                <c:pt idx="163" formatCode="0.00">
                  <c:v>22.48</c:v>
                </c:pt>
                <c:pt idx="164" formatCode="0.00">
                  <c:v>22.77</c:v>
                </c:pt>
                <c:pt idx="165" formatCode="0.00">
                  <c:v>21.88</c:v>
                </c:pt>
                <c:pt idx="166" formatCode="0.00">
                  <c:v>21.88</c:v>
                </c:pt>
                <c:pt idx="167" formatCode="0.00">
                  <c:v>21.88</c:v>
                </c:pt>
                <c:pt idx="168" formatCode="0.00">
                  <c:v>22.55</c:v>
                </c:pt>
                <c:pt idx="169" formatCode="0.00">
                  <c:v>22.13</c:v>
                </c:pt>
                <c:pt idx="170" formatCode="0.00">
                  <c:v>21.88</c:v>
                </c:pt>
                <c:pt idx="171" formatCode="0.00">
                  <c:v>21.7</c:v>
                </c:pt>
                <c:pt idx="172" formatCode="0.00">
                  <c:v>21.8</c:v>
                </c:pt>
                <c:pt idx="173" formatCode="0.00">
                  <c:v>21.8</c:v>
                </c:pt>
                <c:pt idx="174" formatCode="0.00">
                  <c:v>21.8</c:v>
                </c:pt>
                <c:pt idx="175" formatCode="0.00">
                  <c:v>21.6</c:v>
                </c:pt>
                <c:pt idx="176" formatCode="0.00">
                  <c:v>21.63</c:v>
                </c:pt>
                <c:pt idx="177" formatCode="0.00">
                  <c:v>22.15</c:v>
                </c:pt>
                <c:pt idx="178" formatCode="0.00">
                  <c:v>21.9</c:v>
                </c:pt>
                <c:pt idx="179" formatCode="0.00">
                  <c:v>21.58</c:v>
                </c:pt>
                <c:pt idx="180" formatCode="0.00">
                  <c:v>21.58</c:v>
                </c:pt>
                <c:pt idx="181" formatCode="0.00">
                  <c:v>21.58</c:v>
                </c:pt>
                <c:pt idx="182" formatCode="0.00">
                  <c:v>22.13</c:v>
                </c:pt>
                <c:pt idx="183" formatCode="0.00">
                  <c:v>22.25</c:v>
                </c:pt>
                <c:pt idx="184" formatCode="0.00">
                  <c:v>22.35</c:v>
                </c:pt>
                <c:pt idx="185" formatCode="0.00">
                  <c:v>22.35</c:v>
                </c:pt>
                <c:pt idx="186" formatCode="0.00">
                  <c:v>22.23</c:v>
                </c:pt>
                <c:pt idx="187" formatCode="0.00">
                  <c:v>22.23</c:v>
                </c:pt>
                <c:pt idx="188" formatCode="0.00">
                  <c:v>22.23</c:v>
                </c:pt>
                <c:pt idx="189" formatCode="0.00">
                  <c:v>22.63</c:v>
                </c:pt>
                <c:pt idx="190" formatCode="0.00">
                  <c:v>22.78</c:v>
                </c:pt>
                <c:pt idx="191" formatCode="0.00">
                  <c:v>22.52</c:v>
                </c:pt>
                <c:pt idx="192" formatCode="0.00">
                  <c:v>22.1</c:v>
                </c:pt>
                <c:pt idx="193" formatCode="0.00">
                  <c:v>22.48</c:v>
                </c:pt>
                <c:pt idx="194" formatCode="0.00">
                  <c:v>22.48</c:v>
                </c:pt>
                <c:pt idx="195" formatCode="0.00">
                  <c:v>22.48</c:v>
                </c:pt>
                <c:pt idx="196" formatCode="0.00">
                  <c:v>22.05</c:v>
                </c:pt>
                <c:pt idx="197" formatCode="0.00">
                  <c:v>21.95</c:v>
                </c:pt>
                <c:pt idx="198" formatCode="0.00">
                  <c:v>22.2</c:v>
                </c:pt>
                <c:pt idx="199" formatCode="0.00">
                  <c:v>22.23</c:v>
                </c:pt>
                <c:pt idx="200" formatCode="0.00">
                  <c:v>21.95</c:v>
                </c:pt>
                <c:pt idx="201" formatCode="0.00">
                  <c:v>21.95</c:v>
                </c:pt>
                <c:pt idx="202" formatCode="0.00">
                  <c:v>21.95</c:v>
                </c:pt>
                <c:pt idx="203" formatCode="0.00">
                  <c:v>22.23</c:v>
                </c:pt>
                <c:pt idx="204" formatCode="0.00">
                  <c:v>22.15</c:v>
                </c:pt>
                <c:pt idx="205" formatCode="0.00">
                  <c:v>22.23</c:v>
                </c:pt>
                <c:pt idx="206" formatCode="0.00">
                  <c:v>22.27</c:v>
                </c:pt>
                <c:pt idx="207" formatCode="0.00">
                  <c:v>22.15</c:v>
                </c:pt>
                <c:pt idx="208" formatCode="0.00">
                  <c:v>22.15</c:v>
                </c:pt>
                <c:pt idx="209" formatCode="0.00">
                  <c:v>22.15</c:v>
                </c:pt>
                <c:pt idx="210" formatCode="0.00">
                  <c:v>22.3</c:v>
                </c:pt>
                <c:pt idx="211" formatCode="0.00">
                  <c:v>22.05</c:v>
                </c:pt>
                <c:pt idx="212" formatCode="0.00">
                  <c:v>22.13</c:v>
                </c:pt>
                <c:pt idx="213" formatCode="0.00">
                  <c:v>22.15</c:v>
                </c:pt>
                <c:pt idx="214" formatCode="0.00">
                  <c:v>22.18</c:v>
                </c:pt>
                <c:pt idx="215" formatCode="0.00">
                  <c:v>22.18</c:v>
                </c:pt>
                <c:pt idx="216" formatCode="0.00">
                  <c:v>22.18</c:v>
                </c:pt>
                <c:pt idx="217" formatCode="0.00">
                  <c:v>22.48</c:v>
                </c:pt>
                <c:pt idx="218" formatCode="0.00">
                  <c:v>22.73</c:v>
                </c:pt>
                <c:pt idx="219" formatCode="0.00">
                  <c:v>22.63</c:v>
                </c:pt>
                <c:pt idx="220" formatCode="0.00">
                  <c:v>22.67</c:v>
                </c:pt>
                <c:pt idx="221" formatCode="0.00">
                  <c:v>23.1</c:v>
                </c:pt>
                <c:pt idx="222" formatCode="0.00">
                  <c:v>23.1</c:v>
                </c:pt>
                <c:pt idx="223" formatCode="0.00">
                  <c:v>23.1</c:v>
                </c:pt>
                <c:pt idx="224" formatCode="0.00">
                  <c:v>23.6</c:v>
                </c:pt>
                <c:pt idx="225" formatCode="0.00">
                  <c:v>23.55</c:v>
                </c:pt>
                <c:pt idx="226" formatCode="0.00">
                  <c:v>23.4</c:v>
                </c:pt>
                <c:pt idx="227" formatCode="0.00">
                  <c:v>23.63</c:v>
                </c:pt>
                <c:pt idx="228" formatCode="0.00">
                  <c:v>24.1</c:v>
                </c:pt>
                <c:pt idx="229" formatCode="0.00">
                  <c:v>24.1</c:v>
                </c:pt>
                <c:pt idx="230" formatCode="0.00">
                  <c:v>24.1</c:v>
                </c:pt>
                <c:pt idx="231" formatCode="0.00">
                  <c:v>24.17</c:v>
                </c:pt>
                <c:pt idx="232" formatCode="0.00">
                  <c:v>24.2</c:v>
                </c:pt>
                <c:pt idx="233" formatCode="0.00">
                  <c:v>24.63</c:v>
                </c:pt>
                <c:pt idx="234" formatCode="0.00">
                  <c:v>24.85</c:v>
                </c:pt>
                <c:pt idx="235" formatCode="0.00">
                  <c:v>25.15</c:v>
                </c:pt>
                <c:pt idx="236" formatCode="0.00">
                  <c:v>25.15</c:v>
                </c:pt>
                <c:pt idx="237" formatCode="0.00">
                  <c:v>25.15</c:v>
                </c:pt>
                <c:pt idx="238" formatCode="0.00">
                  <c:v>25.15</c:v>
                </c:pt>
                <c:pt idx="239" formatCode="0.00">
                  <c:v>25.75</c:v>
                </c:pt>
                <c:pt idx="240" formatCode="0.00">
                  <c:v>26.3</c:v>
                </c:pt>
                <c:pt idx="241" formatCode="0.00">
                  <c:v>26.25</c:v>
                </c:pt>
                <c:pt idx="242" formatCode="0.00">
                  <c:v>25.9</c:v>
                </c:pt>
                <c:pt idx="243" formatCode="0.00">
                  <c:v>25.9</c:v>
                </c:pt>
                <c:pt idx="244" formatCode="0.00">
                  <c:v>25.9</c:v>
                </c:pt>
                <c:pt idx="245" formatCode="0.00">
                  <c:v>26.35</c:v>
                </c:pt>
                <c:pt idx="246" formatCode="0.00">
                  <c:v>26.95</c:v>
                </c:pt>
                <c:pt idx="247" formatCode="0.00">
                  <c:v>27.2</c:v>
                </c:pt>
                <c:pt idx="248" formatCode="0.00">
                  <c:v>27.45</c:v>
                </c:pt>
                <c:pt idx="249" formatCode="0.00">
                  <c:v>28.2</c:v>
                </c:pt>
                <c:pt idx="250" formatCode="0.00">
                  <c:v>28.2</c:v>
                </c:pt>
                <c:pt idx="251" formatCode="0.00">
                  <c:v>28.2</c:v>
                </c:pt>
                <c:pt idx="252" formatCode="0.00">
                  <c:v>29.18</c:v>
                </c:pt>
                <c:pt idx="253" formatCode="0.00">
                  <c:v>28.7</c:v>
                </c:pt>
                <c:pt idx="254" formatCode="0.00">
                  <c:v>27.6</c:v>
                </c:pt>
                <c:pt idx="255" formatCode="0.00">
                  <c:v>26.55</c:v>
                </c:pt>
                <c:pt idx="256" formatCode="0.00">
                  <c:v>27.25</c:v>
                </c:pt>
                <c:pt idx="257" formatCode="0.00">
                  <c:v>27.25</c:v>
                </c:pt>
                <c:pt idx="258" formatCode="0.00">
                  <c:v>27.25</c:v>
                </c:pt>
                <c:pt idx="259" formatCode="0.00">
                  <c:v>27.55</c:v>
                </c:pt>
                <c:pt idx="260" formatCode="0.00">
                  <c:v>27.4</c:v>
                </c:pt>
                <c:pt idx="261" formatCode="0.00">
                  <c:v>28.25</c:v>
                </c:pt>
                <c:pt idx="262" formatCode="0.00">
                  <c:v>28.23</c:v>
                </c:pt>
                <c:pt idx="263" formatCode="0.00">
                  <c:v>28.52</c:v>
                </c:pt>
                <c:pt idx="264" formatCode="0.00">
                  <c:v>28.52</c:v>
                </c:pt>
                <c:pt idx="265" formatCode="0.00">
                  <c:v>28.52</c:v>
                </c:pt>
                <c:pt idx="266" formatCode="0.00">
                  <c:v>29.48</c:v>
                </c:pt>
                <c:pt idx="267" formatCode="0.00">
                  <c:v>29.33</c:v>
                </c:pt>
                <c:pt idx="268" formatCode="0.00">
                  <c:v>28.05</c:v>
                </c:pt>
                <c:pt idx="269" formatCode="0.00">
                  <c:v>27.5</c:v>
                </c:pt>
                <c:pt idx="270" formatCode="0.00">
                  <c:v>27</c:v>
                </c:pt>
                <c:pt idx="271" formatCode="0.00">
                  <c:v>27</c:v>
                </c:pt>
                <c:pt idx="272" formatCode="0.00">
                  <c:v>27</c:v>
                </c:pt>
                <c:pt idx="273" formatCode="0.00">
                  <c:v>27.2</c:v>
                </c:pt>
                <c:pt idx="274" formatCode="0.00">
                  <c:v>26.9</c:v>
                </c:pt>
                <c:pt idx="275" formatCode="0.00">
                  <c:v>27</c:v>
                </c:pt>
                <c:pt idx="276" formatCode="0.00">
                  <c:v>27</c:v>
                </c:pt>
                <c:pt idx="277" formatCode="0.00">
                  <c:v>27.35</c:v>
                </c:pt>
                <c:pt idx="278" formatCode="0.00">
                  <c:v>27.35</c:v>
                </c:pt>
                <c:pt idx="279" formatCode="0.00">
                  <c:v>27.35</c:v>
                </c:pt>
                <c:pt idx="280" formatCode="0.00">
                  <c:v>26.9</c:v>
                </c:pt>
                <c:pt idx="281" formatCode="0.00">
                  <c:v>26.42</c:v>
                </c:pt>
                <c:pt idx="282" formatCode="0.00">
                  <c:v>25.63</c:v>
                </c:pt>
                <c:pt idx="283" formatCode="0.00">
                  <c:v>24.78</c:v>
                </c:pt>
                <c:pt idx="284" formatCode="0.00">
                  <c:v>25.35</c:v>
                </c:pt>
                <c:pt idx="285" formatCode="0.00">
                  <c:v>25.35</c:v>
                </c:pt>
                <c:pt idx="286" formatCode="0.00">
                  <c:v>25.35</c:v>
                </c:pt>
                <c:pt idx="287" formatCode="0.00">
                  <c:v>25.92</c:v>
                </c:pt>
                <c:pt idx="288" formatCode="0.00">
                  <c:v>25.53</c:v>
                </c:pt>
                <c:pt idx="289" formatCode="0.00">
                  <c:v>25.35</c:v>
                </c:pt>
                <c:pt idx="290" formatCode="0.00">
                  <c:v>25.17</c:v>
                </c:pt>
                <c:pt idx="291" formatCode="0.00">
                  <c:v>26.3</c:v>
                </c:pt>
                <c:pt idx="292" formatCode="0.00">
                  <c:v>26.3</c:v>
                </c:pt>
                <c:pt idx="293" formatCode="0.00">
                  <c:v>26.3</c:v>
                </c:pt>
                <c:pt idx="294" formatCode="0.00">
                  <c:v>24.95</c:v>
                </c:pt>
                <c:pt idx="295" formatCode="0.00">
                  <c:v>24.63</c:v>
                </c:pt>
                <c:pt idx="296" formatCode="0.00">
                  <c:v>25.05</c:v>
                </c:pt>
                <c:pt idx="297" formatCode="0.00">
                  <c:v>24.45</c:v>
                </c:pt>
                <c:pt idx="298" formatCode="0.00">
                  <c:v>23.88</c:v>
                </c:pt>
                <c:pt idx="299" formatCode="0.00">
                  <c:v>23.88</c:v>
                </c:pt>
                <c:pt idx="300" formatCode="0.00">
                  <c:v>23.88</c:v>
                </c:pt>
                <c:pt idx="301" formatCode="0.00">
                  <c:v>24.52</c:v>
                </c:pt>
                <c:pt idx="302" formatCode="0.00">
                  <c:v>23.73</c:v>
                </c:pt>
                <c:pt idx="303" formatCode="0.00">
                  <c:v>23.4</c:v>
                </c:pt>
                <c:pt idx="304" formatCode="0.00">
                  <c:v>23.3</c:v>
                </c:pt>
                <c:pt idx="305" formatCode="0.00">
                  <c:v>23.6</c:v>
                </c:pt>
                <c:pt idx="306" formatCode="0.00">
                  <c:v>23.6</c:v>
                </c:pt>
                <c:pt idx="307" formatCode="0.00">
                  <c:v>23.6</c:v>
                </c:pt>
                <c:pt idx="308" formatCode="0.00">
                  <c:v>23.28</c:v>
                </c:pt>
                <c:pt idx="309" formatCode="0.00">
                  <c:v>23.2</c:v>
                </c:pt>
                <c:pt idx="310" formatCode="0.00">
                  <c:v>24.3</c:v>
                </c:pt>
                <c:pt idx="311" formatCode="0.00">
                  <c:v>24.05</c:v>
                </c:pt>
                <c:pt idx="312" formatCode="0.00">
                  <c:v>23.83</c:v>
                </c:pt>
                <c:pt idx="313" formatCode="0.00">
                  <c:v>23.83</c:v>
                </c:pt>
                <c:pt idx="314" formatCode="0.00">
                  <c:v>23.83</c:v>
                </c:pt>
                <c:pt idx="315" formatCode="0.00">
                  <c:v>25.5</c:v>
                </c:pt>
                <c:pt idx="316" formatCode="0.00">
                  <c:v>26.3</c:v>
                </c:pt>
                <c:pt idx="317" formatCode="0.00">
                  <c:v>26.45</c:v>
                </c:pt>
                <c:pt idx="318" formatCode="0.00">
                  <c:v>26.5</c:v>
                </c:pt>
                <c:pt idx="319" formatCode="0.00">
                  <c:v>25.7</c:v>
                </c:pt>
                <c:pt idx="320" formatCode="0.00">
                  <c:v>25.7</c:v>
                </c:pt>
                <c:pt idx="321" formatCode="0.00">
                  <c:v>25.7</c:v>
                </c:pt>
                <c:pt idx="322" formatCode="0.00">
                  <c:v>24.3</c:v>
                </c:pt>
                <c:pt idx="323" formatCode="0.00">
                  <c:v>24.63</c:v>
                </c:pt>
                <c:pt idx="324" formatCode="0.00">
                  <c:v>24.67</c:v>
                </c:pt>
                <c:pt idx="325" formatCode="0.00">
                  <c:v>24.8</c:v>
                </c:pt>
                <c:pt idx="326" formatCode="0.00">
                  <c:v>24.85</c:v>
                </c:pt>
                <c:pt idx="327" formatCode="0.00">
                  <c:v>24.85</c:v>
                </c:pt>
                <c:pt idx="328" formatCode="0.00">
                  <c:v>24.85</c:v>
                </c:pt>
                <c:pt idx="329" formatCode="0.00">
                  <c:v>24.55</c:v>
                </c:pt>
                <c:pt idx="330" formatCode="0.00">
                  <c:v>25.1</c:v>
                </c:pt>
                <c:pt idx="331" formatCode="0.00">
                  <c:v>24.33</c:v>
                </c:pt>
                <c:pt idx="332" formatCode="0.00">
                  <c:v>24.55</c:v>
                </c:pt>
                <c:pt idx="333" formatCode="0.00">
                  <c:v>24.15</c:v>
                </c:pt>
                <c:pt idx="334" formatCode="0.00">
                  <c:v>24.15</c:v>
                </c:pt>
                <c:pt idx="335" formatCode="0.00">
                  <c:v>24.15</c:v>
                </c:pt>
                <c:pt idx="336" formatCode="0.00">
                  <c:v>24.6</c:v>
                </c:pt>
                <c:pt idx="337" formatCode="0.00">
                  <c:v>23.88</c:v>
                </c:pt>
                <c:pt idx="338" formatCode="0.00">
                  <c:v>23.3</c:v>
                </c:pt>
                <c:pt idx="339" formatCode="0.00">
                  <c:v>22.6</c:v>
                </c:pt>
                <c:pt idx="340" formatCode="0.00">
                  <c:v>22.6</c:v>
                </c:pt>
                <c:pt idx="341" formatCode="0.00">
                  <c:v>22.6</c:v>
                </c:pt>
                <c:pt idx="342" formatCode="0.00">
                  <c:v>22.6</c:v>
                </c:pt>
                <c:pt idx="343" formatCode="0.00">
                  <c:v>23.1</c:v>
                </c:pt>
                <c:pt idx="344" formatCode="0.00">
                  <c:v>23.5</c:v>
                </c:pt>
                <c:pt idx="345" formatCode="0.00">
                  <c:v>24</c:v>
                </c:pt>
                <c:pt idx="346" formatCode="0.00">
                  <c:v>24.13</c:v>
                </c:pt>
                <c:pt idx="347" formatCode="0.00">
                  <c:v>24.55</c:v>
                </c:pt>
                <c:pt idx="348" formatCode="0.00">
                  <c:v>24.55</c:v>
                </c:pt>
                <c:pt idx="349" formatCode="0.00">
                  <c:v>24.55</c:v>
                </c:pt>
                <c:pt idx="350" formatCode="0.00">
                  <c:v>24.55</c:v>
                </c:pt>
                <c:pt idx="351" formatCode="0.00">
                  <c:v>23.88</c:v>
                </c:pt>
                <c:pt idx="352" formatCode="0.00">
                  <c:v>24.4</c:v>
                </c:pt>
                <c:pt idx="353" formatCode="0.00">
                  <c:v>24.77</c:v>
                </c:pt>
                <c:pt idx="354" formatCode="0.00">
                  <c:v>24.48</c:v>
                </c:pt>
                <c:pt idx="355" formatCode="0.00">
                  <c:v>24.48</c:v>
                </c:pt>
                <c:pt idx="356" formatCode="0.00">
                  <c:v>24.48</c:v>
                </c:pt>
                <c:pt idx="357" formatCode="0.00">
                  <c:v>24.05</c:v>
                </c:pt>
                <c:pt idx="358" formatCode="0.00">
                  <c:v>24.1</c:v>
                </c:pt>
                <c:pt idx="359" formatCode="0.00">
                  <c:v>24.1</c:v>
                </c:pt>
                <c:pt idx="360" formatCode="0.00">
                  <c:v>23.33</c:v>
                </c:pt>
                <c:pt idx="361" formatCode="0.00">
                  <c:v>22.02</c:v>
                </c:pt>
                <c:pt idx="362" formatCode="0.00">
                  <c:v>22.02</c:v>
                </c:pt>
                <c:pt idx="363" formatCode="0.00">
                  <c:v>22.02</c:v>
                </c:pt>
                <c:pt idx="364" formatCode="0.00">
                  <c:v>21.05</c:v>
                </c:pt>
                <c:pt idx="365" formatCode="0.00">
                  <c:v>21.05</c:v>
                </c:pt>
                <c:pt idx="366" formatCode="0.00">
                  <c:v>22.3</c:v>
                </c:pt>
                <c:pt idx="367" formatCode="0.00">
                  <c:v>21.8</c:v>
                </c:pt>
                <c:pt idx="368" formatCode="0.00">
                  <c:v>22.05</c:v>
                </c:pt>
                <c:pt idx="369" formatCode="0.00">
                  <c:v>22.05</c:v>
                </c:pt>
                <c:pt idx="370" formatCode="0.00">
                  <c:v>22.05</c:v>
                </c:pt>
                <c:pt idx="371" formatCode="0.00">
                  <c:v>20.65</c:v>
                </c:pt>
                <c:pt idx="372" formatCode="0.00">
                  <c:v>21.78</c:v>
                </c:pt>
                <c:pt idx="373" formatCode="0.00">
                  <c:v>21.13</c:v>
                </c:pt>
                <c:pt idx="374" formatCode="0.00">
                  <c:v>21.93</c:v>
                </c:pt>
                <c:pt idx="375" formatCode="0.00">
                  <c:v>21.38</c:v>
                </c:pt>
                <c:pt idx="376" formatCode="0.00">
                  <c:v>21.38</c:v>
                </c:pt>
                <c:pt idx="377" formatCode="0.00">
                  <c:v>21.38</c:v>
                </c:pt>
                <c:pt idx="378" formatCode="0.00">
                  <c:v>21.38</c:v>
                </c:pt>
                <c:pt idx="379" formatCode="0.00">
                  <c:v>21.2</c:v>
                </c:pt>
                <c:pt idx="380" formatCode="0.00">
                  <c:v>21.7</c:v>
                </c:pt>
                <c:pt idx="381" formatCode="0.00">
                  <c:v>22.68</c:v>
                </c:pt>
                <c:pt idx="382" formatCode="0.00">
                  <c:v>22.25</c:v>
                </c:pt>
                <c:pt idx="383" formatCode="0.00">
                  <c:v>22.25</c:v>
                </c:pt>
                <c:pt idx="384" formatCode="0.00">
                  <c:v>22.25</c:v>
                </c:pt>
                <c:pt idx="385" formatCode="0.00">
                  <c:v>21.8</c:v>
                </c:pt>
                <c:pt idx="386" formatCode="0.00">
                  <c:v>21.67</c:v>
                </c:pt>
                <c:pt idx="387" formatCode="0.00">
                  <c:v>21.95</c:v>
                </c:pt>
                <c:pt idx="388" formatCode="0.00">
                  <c:v>21.2</c:v>
                </c:pt>
                <c:pt idx="389" formatCode="0.00">
                  <c:v>20.8</c:v>
                </c:pt>
                <c:pt idx="390" formatCode="0.00">
                  <c:v>20.8</c:v>
                </c:pt>
                <c:pt idx="391" formatCode="0.00">
                  <c:v>20.8</c:v>
                </c:pt>
                <c:pt idx="392" formatCode="0.00">
                  <c:v>20.55</c:v>
                </c:pt>
                <c:pt idx="393" formatCode="0.00">
                  <c:v>20.8</c:v>
                </c:pt>
                <c:pt idx="394" formatCode="0.00">
                  <c:v>20.149999999999999</c:v>
                </c:pt>
                <c:pt idx="395" formatCode="0.00">
                  <c:v>19.95</c:v>
                </c:pt>
                <c:pt idx="396" formatCode="0.00">
                  <c:v>19.23</c:v>
                </c:pt>
                <c:pt idx="397" formatCode="0.00">
                  <c:v>19.23</c:v>
                </c:pt>
                <c:pt idx="398" formatCode="0.00">
                  <c:v>19.23</c:v>
                </c:pt>
                <c:pt idx="399" formatCode="0.00">
                  <c:v>19.350000000000001</c:v>
                </c:pt>
                <c:pt idx="400" formatCode="0.00">
                  <c:v>18.649999999999999</c:v>
                </c:pt>
                <c:pt idx="401" formatCode="0.00">
                  <c:v>19</c:v>
                </c:pt>
                <c:pt idx="402" formatCode="0.00">
                  <c:v>18.579999999999998</c:v>
                </c:pt>
                <c:pt idx="403" formatCode="0.00">
                  <c:v>18.27</c:v>
                </c:pt>
                <c:pt idx="404" formatCode="0.00">
                  <c:v>18.27</c:v>
                </c:pt>
                <c:pt idx="405" formatCode="0.00">
                  <c:v>18.27</c:v>
                </c:pt>
                <c:pt idx="406" formatCode="0.00">
                  <c:v>18.27</c:v>
                </c:pt>
                <c:pt idx="407" formatCode="0.00">
                  <c:v>17.45</c:v>
                </c:pt>
                <c:pt idx="408" formatCode="0.00">
                  <c:v>18.100000000000001</c:v>
                </c:pt>
                <c:pt idx="409" formatCode="0.00">
                  <c:v>17.75</c:v>
                </c:pt>
                <c:pt idx="410" formatCode="0.00">
                  <c:v>17.95</c:v>
                </c:pt>
                <c:pt idx="411" formatCode="0.00">
                  <c:v>17.95</c:v>
                </c:pt>
                <c:pt idx="412" formatCode="0.00">
                  <c:v>17.95</c:v>
                </c:pt>
                <c:pt idx="413" formatCode="0.00">
                  <c:v>17.350000000000001</c:v>
                </c:pt>
                <c:pt idx="414" formatCode="0.00">
                  <c:v>17.88</c:v>
                </c:pt>
                <c:pt idx="415" formatCode="0.00">
                  <c:v>18.100000000000001</c:v>
                </c:pt>
                <c:pt idx="416" formatCode="0.00">
                  <c:v>17.5</c:v>
                </c:pt>
                <c:pt idx="417" formatCode="0.00">
                  <c:v>16.93</c:v>
                </c:pt>
                <c:pt idx="418" formatCode="0.00">
                  <c:v>16.93</c:v>
                </c:pt>
                <c:pt idx="419" formatCode="0.00">
                  <c:v>16.93</c:v>
                </c:pt>
                <c:pt idx="420" formatCode="0.00">
                  <c:v>16.850000000000001</c:v>
                </c:pt>
                <c:pt idx="421" formatCode="0.00">
                  <c:v>17.329999999999998</c:v>
                </c:pt>
                <c:pt idx="422" formatCode="0.00">
                  <c:v>17.78</c:v>
                </c:pt>
                <c:pt idx="423" formatCode="0.00">
                  <c:v>17.75</c:v>
                </c:pt>
                <c:pt idx="424" formatCode="0.00">
                  <c:v>17.420000000000002</c:v>
                </c:pt>
                <c:pt idx="425" formatCode="0.00">
                  <c:v>17.420000000000002</c:v>
                </c:pt>
                <c:pt idx="426" formatCode="0.00">
                  <c:v>17.420000000000002</c:v>
                </c:pt>
                <c:pt idx="427" formatCode="0.00">
                  <c:v>17.53</c:v>
                </c:pt>
                <c:pt idx="428" formatCode="0.00">
                  <c:v>17.079999999999998</c:v>
                </c:pt>
                <c:pt idx="429" formatCode="0.00">
                  <c:v>16.93</c:v>
                </c:pt>
                <c:pt idx="430" formatCode="0.00">
                  <c:v>16.920000000000002</c:v>
                </c:pt>
                <c:pt idx="431" formatCode="0.00">
                  <c:v>16.78</c:v>
                </c:pt>
                <c:pt idx="432" formatCode="0.00">
                  <c:v>16.78</c:v>
                </c:pt>
                <c:pt idx="433" formatCode="0.00">
                  <c:v>16.78</c:v>
                </c:pt>
                <c:pt idx="434" formatCode="0.00">
                  <c:v>16.88</c:v>
                </c:pt>
                <c:pt idx="435" formatCode="0.00">
                  <c:v>16.5</c:v>
                </c:pt>
                <c:pt idx="436" formatCode="0.00">
                  <c:v>15.9</c:v>
                </c:pt>
                <c:pt idx="437" formatCode="0.00">
                  <c:v>15.52</c:v>
                </c:pt>
                <c:pt idx="438" formatCode="0.00">
                  <c:v>14.85</c:v>
                </c:pt>
                <c:pt idx="439" formatCode="0.00">
                  <c:v>14.85</c:v>
                </c:pt>
                <c:pt idx="440" formatCode="0.00">
                  <c:v>14.85</c:v>
                </c:pt>
                <c:pt idx="441" formatCode="0.00">
                  <c:v>15.4</c:v>
                </c:pt>
                <c:pt idx="442" formatCode="0.00">
                  <c:v>15.23</c:v>
                </c:pt>
                <c:pt idx="443" formatCode="0.00">
                  <c:v>15.08</c:v>
                </c:pt>
                <c:pt idx="444" formatCode="0.00">
                  <c:v>14.55</c:v>
                </c:pt>
                <c:pt idx="445" formatCode="0.00">
                  <c:v>14.2</c:v>
                </c:pt>
                <c:pt idx="446" formatCode="0.00">
                  <c:v>14.2</c:v>
                </c:pt>
                <c:pt idx="447" formatCode="0.00">
                  <c:v>14.2</c:v>
                </c:pt>
                <c:pt idx="448" formatCode="0.00">
                  <c:v>14.35</c:v>
                </c:pt>
                <c:pt idx="449" formatCode="0.00">
                  <c:v>14.7</c:v>
                </c:pt>
                <c:pt idx="450" formatCode="0.00">
                  <c:v>14.95</c:v>
                </c:pt>
                <c:pt idx="451" formatCode="0.00">
                  <c:v>14.2</c:v>
                </c:pt>
                <c:pt idx="452" formatCode="0.00">
                  <c:v>14.68</c:v>
                </c:pt>
                <c:pt idx="453" formatCode="0.00">
                  <c:v>14.68</c:v>
                </c:pt>
                <c:pt idx="454" formatCode="0.00">
                  <c:v>14.68</c:v>
                </c:pt>
                <c:pt idx="455" formatCode="0.00">
                  <c:v>14.1</c:v>
                </c:pt>
                <c:pt idx="456" formatCode="0.00">
                  <c:v>13.75</c:v>
                </c:pt>
                <c:pt idx="457" formatCode="0.00">
                  <c:v>14.45</c:v>
                </c:pt>
                <c:pt idx="458" formatCode="0.00">
                  <c:v>15.08</c:v>
                </c:pt>
                <c:pt idx="459" formatCode="0.00">
                  <c:v>15.82</c:v>
                </c:pt>
                <c:pt idx="460" formatCode="0.00">
                  <c:v>15.82</c:v>
                </c:pt>
                <c:pt idx="461" formatCode="0.00">
                  <c:v>15.82</c:v>
                </c:pt>
                <c:pt idx="462" formatCode="0.00">
                  <c:v>15.88</c:v>
                </c:pt>
                <c:pt idx="463" formatCode="0.00">
                  <c:v>16.850000000000001</c:v>
                </c:pt>
                <c:pt idx="464" formatCode="0.00">
                  <c:v>16.2</c:v>
                </c:pt>
                <c:pt idx="465" formatCode="0.00">
                  <c:v>16.079999999999998</c:v>
                </c:pt>
                <c:pt idx="466" formatCode="0.00">
                  <c:v>15.94</c:v>
                </c:pt>
                <c:pt idx="467" formatCode="0.00">
                  <c:v>15.94</c:v>
                </c:pt>
                <c:pt idx="468" formatCode="0.00">
                  <c:v>15.94</c:v>
                </c:pt>
                <c:pt idx="469" formatCode="0.00">
                  <c:v>15</c:v>
                </c:pt>
                <c:pt idx="470" formatCode="0.00">
                  <c:v>15.35</c:v>
                </c:pt>
                <c:pt idx="471" formatCode="0.00">
                  <c:v>15.05</c:v>
                </c:pt>
                <c:pt idx="472" formatCode="0.00">
                  <c:v>14.93</c:v>
                </c:pt>
                <c:pt idx="473" formatCode="0.00">
                  <c:v>14.93</c:v>
                </c:pt>
                <c:pt idx="474" formatCode="0.00">
                  <c:v>14.93</c:v>
                </c:pt>
                <c:pt idx="475" formatCode="0.00">
                  <c:v>14.93</c:v>
                </c:pt>
                <c:pt idx="476" formatCode="0.00">
                  <c:v>14.93</c:v>
                </c:pt>
                <c:pt idx="477" formatCode="0.00">
                  <c:v>14.43</c:v>
                </c:pt>
                <c:pt idx="478" formatCode="0.00">
                  <c:v>14.18</c:v>
                </c:pt>
                <c:pt idx="479" formatCode="0.00">
                  <c:v>14.75</c:v>
                </c:pt>
                <c:pt idx="480" formatCode="0.00">
                  <c:v>14.3</c:v>
                </c:pt>
                <c:pt idx="481" formatCode="0.00">
                  <c:v>14.3</c:v>
                </c:pt>
                <c:pt idx="482" formatCode="0.00">
                  <c:v>14.3</c:v>
                </c:pt>
                <c:pt idx="483" formatCode="0.00">
                  <c:v>14.57</c:v>
                </c:pt>
                <c:pt idx="484" formatCode="0.00">
                  <c:v>14.35</c:v>
                </c:pt>
                <c:pt idx="485" formatCode="0.00">
                  <c:v>14.4</c:v>
                </c:pt>
                <c:pt idx="486" formatCode="0.00">
                  <c:v>14.65</c:v>
                </c:pt>
                <c:pt idx="487" formatCode="0.00">
                  <c:v>14.75</c:v>
                </c:pt>
                <c:pt idx="488" formatCode="0.00">
                  <c:v>14.75</c:v>
                </c:pt>
                <c:pt idx="489" formatCode="0.00">
                  <c:v>14.75</c:v>
                </c:pt>
                <c:pt idx="490" formatCode="0.00">
                  <c:v>14.88</c:v>
                </c:pt>
                <c:pt idx="491" formatCode="0.00">
                  <c:v>14.48</c:v>
                </c:pt>
                <c:pt idx="492" formatCode="0.00">
                  <c:v>14.48</c:v>
                </c:pt>
                <c:pt idx="493" formatCode="0.00">
                  <c:v>14.55</c:v>
                </c:pt>
                <c:pt idx="494" formatCode="0.00">
                  <c:v>14.06</c:v>
                </c:pt>
                <c:pt idx="495" formatCode="0.00">
                  <c:v>14.06</c:v>
                </c:pt>
                <c:pt idx="496" formatCode="0.00">
                  <c:v>14.06</c:v>
                </c:pt>
                <c:pt idx="497" formatCode="0.00">
                  <c:v>13.8</c:v>
                </c:pt>
                <c:pt idx="498" formatCode="0.00">
                  <c:v>13.8</c:v>
                </c:pt>
                <c:pt idx="499" formatCode="0.00">
                  <c:v>14</c:v>
                </c:pt>
                <c:pt idx="500" formatCode="0.00">
                  <c:v>13.4</c:v>
                </c:pt>
                <c:pt idx="501" formatCode="0.00">
                  <c:v>13.07</c:v>
                </c:pt>
                <c:pt idx="502" formatCode="0.00">
                  <c:v>13.07</c:v>
                </c:pt>
                <c:pt idx="503" formatCode="0.00">
                  <c:v>13.07</c:v>
                </c:pt>
                <c:pt idx="504" formatCode="0.00">
                  <c:v>12.9</c:v>
                </c:pt>
                <c:pt idx="505" formatCode="0.00">
                  <c:v>12.8</c:v>
                </c:pt>
                <c:pt idx="506" formatCode="0.00">
                  <c:v>12.93</c:v>
                </c:pt>
                <c:pt idx="507" formatCode="0.00">
                  <c:v>12.45</c:v>
                </c:pt>
                <c:pt idx="508" formatCode="0.00">
                  <c:v>12.3</c:v>
                </c:pt>
                <c:pt idx="509" formatCode="0.00">
                  <c:v>12.3</c:v>
                </c:pt>
                <c:pt idx="510" formatCode="0.00">
                  <c:v>12.3</c:v>
                </c:pt>
                <c:pt idx="511" formatCode="0.00">
                  <c:v>12.3</c:v>
                </c:pt>
                <c:pt idx="512" formatCode="0.00">
                  <c:v>12.5</c:v>
                </c:pt>
                <c:pt idx="513" formatCode="0.00">
                  <c:v>11.75</c:v>
                </c:pt>
                <c:pt idx="514" formatCode="0.00">
                  <c:v>11.27</c:v>
                </c:pt>
                <c:pt idx="515" formatCode="0.00">
                  <c:v>10.35</c:v>
                </c:pt>
                <c:pt idx="516" formatCode="0.00">
                  <c:v>10.35</c:v>
                </c:pt>
                <c:pt idx="517" formatCode="0.00">
                  <c:v>10.35</c:v>
                </c:pt>
                <c:pt idx="518" formatCode="0.00">
                  <c:v>10.130000000000001</c:v>
                </c:pt>
                <c:pt idx="519" formatCode="0.00">
                  <c:v>11.3</c:v>
                </c:pt>
                <c:pt idx="520" formatCode="0.00">
                  <c:v>10.65</c:v>
                </c:pt>
                <c:pt idx="521" formatCode="0.00">
                  <c:v>10.43</c:v>
                </c:pt>
                <c:pt idx="522" formatCode="0.00">
                  <c:v>10.98</c:v>
                </c:pt>
                <c:pt idx="523" formatCode="0.00">
                  <c:v>10.98</c:v>
                </c:pt>
                <c:pt idx="524" formatCode="0.00">
                  <c:v>10.98</c:v>
                </c:pt>
                <c:pt idx="525" formatCode="0.00">
                  <c:v>11.57</c:v>
                </c:pt>
                <c:pt idx="526" formatCode="0.00">
                  <c:v>11.2</c:v>
                </c:pt>
                <c:pt idx="527" formatCode="0.00">
                  <c:v>11.2</c:v>
                </c:pt>
                <c:pt idx="528" formatCode="0.00">
                  <c:v>11.43</c:v>
                </c:pt>
                <c:pt idx="529" formatCode="0.00">
                  <c:v>11.27</c:v>
                </c:pt>
                <c:pt idx="530" formatCode="0.00">
                  <c:v>11.27</c:v>
                </c:pt>
                <c:pt idx="531" formatCode="0.00">
                  <c:v>11.27</c:v>
                </c:pt>
                <c:pt idx="532" formatCode="0.00">
                  <c:v>11.38</c:v>
                </c:pt>
                <c:pt idx="533" formatCode="0.00">
                  <c:v>11.1</c:v>
                </c:pt>
                <c:pt idx="534" formatCode="0.00">
                  <c:v>10.32</c:v>
                </c:pt>
                <c:pt idx="535" formatCode="0.00">
                  <c:v>10.23</c:v>
                </c:pt>
                <c:pt idx="536" formatCode="0.00">
                  <c:v>10.3</c:v>
                </c:pt>
                <c:pt idx="537" formatCode="0.00">
                  <c:v>10.3</c:v>
                </c:pt>
                <c:pt idx="538" formatCode="0.00">
                  <c:v>10.3</c:v>
                </c:pt>
                <c:pt idx="539" formatCode="0.00">
                  <c:v>9.8000000000000007</c:v>
                </c:pt>
                <c:pt idx="540" formatCode="0.00">
                  <c:v>9.1300000000000008</c:v>
                </c:pt>
                <c:pt idx="541" formatCode="0.00">
                  <c:v>9.4</c:v>
                </c:pt>
                <c:pt idx="542" formatCode="0.00">
                  <c:v>9.1300000000000008</c:v>
                </c:pt>
                <c:pt idx="543" formatCode="0.00">
                  <c:v>9.5</c:v>
                </c:pt>
                <c:pt idx="544" formatCode="0.00">
                  <c:v>9.5</c:v>
                </c:pt>
                <c:pt idx="545" formatCode="0.00">
                  <c:v>9.5</c:v>
                </c:pt>
                <c:pt idx="546" formatCode="0.00">
                  <c:v>10.199999999999999</c:v>
                </c:pt>
                <c:pt idx="547" formatCode="0.00">
                  <c:v>10.27</c:v>
                </c:pt>
                <c:pt idx="548" formatCode="0.00">
                  <c:v>10.27</c:v>
                </c:pt>
                <c:pt idx="549" formatCode="0.00">
                  <c:v>10.35</c:v>
                </c:pt>
                <c:pt idx="550" formatCode="0.00">
                  <c:v>11.13</c:v>
                </c:pt>
                <c:pt idx="551" formatCode="0.00">
                  <c:v>11.13</c:v>
                </c:pt>
                <c:pt idx="552" formatCode="0.00">
                  <c:v>11.13</c:v>
                </c:pt>
                <c:pt idx="553" formatCode="0.00">
                  <c:v>11.9</c:v>
                </c:pt>
                <c:pt idx="554" formatCode="0.00">
                  <c:v>11.55</c:v>
                </c:pt>
                <c:pt idx="555" formatCode="0.00">
                  <c:v>12.5</c:v>
                </c:pt>
                <c:pt idx="556" formatCode="0.00">
                  <c:v>12.75</c:v>
                </c:pt>
                <c:pt idx="557" formatCode="0.00">
                  <c:v>13</c:v>
                </c:pt>
                <c:pt idx="558" formatCode="0.00">
                  <c:v>13</c:v>
                </c:pt>
                <c:pt idx="559" formatCode="0.00">
                  <c:v>13</c:v>
                </c:pt>
                <c:pt idx="560" formatCode="0.00">
                  <c:v>12.85</c:v>
                </c:pt>
                <c:pt idx="561" formatCode="0.00">
                  <c:v>11.25</c:v>
                </c:pt>
                <c:pt idx="562" formatCode="0.00">
                  <c:v>11.15</c:v>
                </c:pt>
                <c:pt idx="563" formatCode="0.00">
                  <c:v>10.7</c:v>
                </c:pt>
                <c:pt idx="564" formatCode="0.00">
                  <c:v>10.75</c:v>
                </c:pt>
                <c:pt idx="565" formatCode="0.00">
                  <c:v>10.75</c:v>
                </c:pt>
                <c:pt idx="566" formatCode="0.00">
                  <c:v>10.75</c:v>
                </c:pt>
                <c:pt idx="567" formatCode="0.00">
                  <c:v>10.3</c:v>
                </c:pt>
                <c:pt idx="568" formatCode="0.00">
                  <c:v>10.65</c:v>
                </c:pt>
                <c:pt idx="569" formatCode="0.00">
                  <c:v>10.35</c:v>
                </c:pt>
                <c:pt idx="570" formatCode="0.00">
                  <c:v>10.3</c:v>
                </c:pt>
                <c:pt idx="571" formatCode="0.00">
                  <c:v>10.050000000000001</c:v>
                </c:pt>
                <c:pt idx="572" formatCode="0.00">
                  <c:v>10.050000000000001</c:v>
                </c:pt>
                <c:pt idx="573" formatCode="0.00">
                  <c:v>10.050000000000001</c:v>
                </c:pt>
                <c:pt idx="574" formatCode="0.00">
                  <c:v>9.5</c:v>
                </c:pt>
                <c:pt idx="575" formatCode="0.00">
                  <c:v>9.73</c:v>
                </c:pt>
                <c:pt idx="576" formatCode="0.00">
                  <c:v>10.15</c:v>
                </c:pt>
                <c:pt idx="577" formatCode="0.00">
                  <c:v>11.25</c:v>
                </c:pt>
                <c:pt idx="578" formatCode="0.00">
                  <c:v>11.3</c:v>
                </c:pt>
                <c:pt idx="579" formatCode="0.00">
                  <c:v>11.3</c:v>
                </c:pt>
                <c:pt idx="580" formatCode="0.00">
                  <c:v>11.3</c:v>
                </c:pt>
                <c:pt idx="581" formatCode="0.00">
                  <c:v>10.07</c:v>
                </c:pt>
                <c:pt idx="582" formatCode="0.00">
                  <c:v>9.77</c:v>
                </c:pt>
                <c:pt idx="583" formatCode="0.00">
                  <c:v>9.73</c:v>
                </c:pt>
                <c:pt idx="584" formatCode="0.00">
                  <c:v>10.050000000000001</c:v>
                </c:pt>
                <c:pt idx="585" formatCode="0.00">
                  <c:v>10.130000000000001</c:v>
                </c:pt>
                <c:pt idx="586" formatCode="0.00">
                  <c:v>10.130000000000001</c:v>
                </c:pt>
                <c:pt idx="587" formatCode="0.00">
                  <c:v>10.130000000000001</c:v>
                </c:pt>
                <c:pt idx="588" formatCode="0.00">
                  <c:v>10.43</c:v>
                </c:pt>
                <c:pt idx="589" formatCode="0.00">
                  <c:v>10.73</c:v>
                </c:pt>
                <c:pt idx="590" formatCode="0.00">
                  <c:v>9.65</c:v>
                </c:pt>
                <c:pt idx="591" formatCode="0.00">
                  <c:v>9.5</c:v>
                </c:pt>
                <c:pt idx="592" formatCode="0.00">
                  <c:v>9.6</c:v>
                </c:pt>
                <c:pt idx="593" formatCode="0.00">
                  <c:v>9.6</c:v>
                </c:pt>
                <c:pt idx="594" formatCode="0.00">
                  <c:v>9.6</c:v>
                </c:pt>
                <c:pt idx="595" formatCode="0.00">
                  <c:v>9.5500000000000007</c:v>
                </c:pt>
                <c:pt idx="596" formatCode="0.00">
                  <c:v>9.93</c:v>
                </c:pt>
                <c:pt idx="597" formatCode="0.00">
                  <c:v>9.93</c:v>
                </c:pt>
                <c:pt idx="598" formatCode="0.00">
                  <c:v>10.050000000000001</c:v>
                </c:pt>
                <c:pt idx="599" formatCode="0.00">
                  <c:v>9.65</c:v>
                </c:pt>
                <c:pt idx="600" formatCode="0.00">
                  <c:v>9.65</c:v>
                </c:pt>
                <c:pt idx="601" formatCode="0.00">
                  <c:v>9.65</c:v>
                </c:pt>
                <c:pt idx="602" formatCode="0.00">
                  <c:v>9.8800000000000008</c:v>
                </c:pt>
                <c:pt idx="603" formatCode="0.00">
                  <c:v>10.45</c:v>
                </c:pt>
                <c:pt idx="604" formatCode="0.00">
                  <c:v>10.1</c:v>
                </c:pt>
                <c:pt idx="605" formatCode="0.00">
                  <c:v>9.9</c:v>
                </c:pt>
                <c:pt idx="606" formatCode="0.00">
                  <c:v>9</c:v>
                </c:pt>
                <c:pt idx="607" formatCode="0.00">
                  <c:v>9</c:v>
                </c:pt>
                <c:pt idx="608" formatCode="0.00">
                  <c:v>9</c:v>
                </c:pt>
                <c:pt idx="609" formatCode="0.00">
                  <c:v>7.85</c:v>
                </c:pt>
                <c:pt idx="610" formatCode="0.00">
                  <c:v>7.18</c:v>
                </c:pt>
                <c:pt idx="611" formatCode="0.00">
                  <c:v>7.5</c:v>
                </c:pt>
                <c:pt idx="612" formatCode="0.00">
                  <c:v>8.07</c:v>
                </c:pt>
                <c:pt idx="613" formatCode="0.00">
                  <c:v>9.4</c:v>
                </c:pt>
                <c:pt idx="614" formatCode="0.00">
                  <c:v>9.4</c:v>
                </c:pt>
                <c:pt idx="615" formatCode="0.00">
                  <c:v>9.4</c:v>
                </c:pt>
                <c:pt idx="616" formatCode="0.00">
                  <c:v>9.52</c:v>
                </c:pt>
                <c:pt idx="617" formatCode="0.00">
                  <c:v>10.9</c:v>
                </c:pt>
                <c:pt idx="618" formatCode="0.00">
                  <c:v>10.23</c:v>
                </c:pt>
                <c:pt idx="619" formatCode="0.00">
                  <c:v>10.9</c:v>
                </c:pt>
                <c:pt idx="620" formatCode="0.00">
                  <c:v>10.57</c:v>
                </c:pt>
                <c:pt idx="621" formatCode="0.00">
                  <c:v>10.57</c:v>
                </c:pt>
                <c:pt idx="622" formatCode="0.00">
                  <c:v>10.57</c:v>
                </c:pt>
                <c:pt idx="623" formatCode="0.00">
                  <c:v>11.2</c:v>
                </c:pt>
                <c:pt idx="624" formatCode="0.00">
                  <c:v>9.6999999999999993</c:v>
                </c:pt>
                <c:pt idx="625" formatCode="0.00">
                  <c:v>9.5500000000000007</c:v>
                </c:pt>
                <c:pt idx="626" formatCode="0.00">
                  <c:v>9.3000000000000007</c:v>
                </c:pt>
                <c:pt idx="627" formatCode="0.00">
                  <c:v>9.9</c:v>
                </c:pt>
                <c:pt idx="628" formatCode="0.00">
                  <c:v>9.9</c:v>
                </c:pt>
                <c:pt idx="629" formatCode="0.00">
                  <c:v>9.9</c:v>
                </c:pt>
                <c:pt idx="630" formatCode="0.00">
                  <c:v>10.050000000000001</c:v>
                </c:pt>
                <c:pt idx="631" formatCode="0.00">
                  <c:v>11.15</c:v>
                </c:pt>
                <c:pt idx="632" formatCode="0.00">
                  <c:v>10.15</c:v>
                </c:pt>
                <c:pt idx="633" formatCode="0.00">
                  <c:v>10.18</c:v>
                </c:pt>
                <c:pt idx="634" formatCode="0.00">
                  <c:v>9.4</c:v>
                </c:pt>
                <c:pt idx="635" formatCode="0.00">
                  <c:v>9.4</c:v>
                </c:pt>
                <c:pt idx="636" formatCode="0.00">
                  <c:v>9.4</c:v>
                </c:pt>
                <c:pt idx="637" formatCode="0.00">
                  <c:v>8.23</c:v>
                </c:pt>
                <c:pt idx="638" formatCode="0.00">
                  <c:v>9.9499999999999993</c:v>
                </c:pt>
                <c:pt idx="639" formatCode="0.00">
                  <c:v>10.1</c:v>
                </c:pt>
                <c:pt idx="640" formatCode="0.00">
                  <c:v>12.5</c:v>
                </c:pt>
                <c:pt idx="641" formatCode="0.00">
                  <c:v>11.25</c:v>
                </c:pt>
                <c:pt idx="642" formatCode="0.00">
                  <c:v>11.25</c:v>
                </c:pt>
                <c:pt idx="643" formatCode="0.00">
                  <c:v>11.25</c:v>
                </c:pt>
                <c:pt idx="644" formatCode="0.00">
                  <c:v>10.25</c:v>
                </c:pt>
                <c:pt idx="645" formatCode="0.00">
                  <c:v>9.4499999999999993</c:v>
                </c:pt>
                <c:pt idx="646" formatCode="0.00">
                  <c:v>8.15</c:v>
                </c:pt>
                <c:pt idx="647" formatCode="0.00">
                  <c:v>8.9</c:v>
                </c:pt>
                <c:pt idx="648" formatCode="0.00">
                  <c:v>9.35</c:v>
                </c:pt>
                <c:pt idx="649" formatCode="0.00">
                  <c:v>9.35</c:v>
                </c:pt>
                <c:pt idx="650" formatCode="0.00">
                  <c:v>9.35</c:v>
                </c:pt>
                <c:pt idx="651" formatCode="0.00">
                  <c:v>11.1</c:v>
                </c:pt>
                <c:pt idx="652" formatCode="0.00">
                  <c:v>10.9</c:v>
                </c:pt>
                <c:pt idx="653" formatCode="0.00">
                  <c:v>10.55</c:v>
                </c:pt>
                <c:pt idx="654" formatCode="0.00">
                  <c:v>10</c:v>
                </c:pt>
                <c:pt idx="655" formatCode="0.00">
                  <c:v>10.6</c:v>
                </c:pt>
                <c:pt idx="656" formatCode="0.00">
                  <c:v>10.6</c:v>
                </c:pt>
                <c:pt idx="657" formatCode="0.00">
                  <c:v>10.6</c:v>
                </c:pt>
                <c:pt idx="658" formatCode="0.00">
                  <c:v>10.1</c:v>
                </c:pt>
                <c:pt idx="659" formatCode="0.00">
                  <c:v>10.32</c:v>
                </c:pt>
                <c:pt idx="660" formatCode="0.00">
                  <c:v>10.45</c:v>
                </c:pt>
                <c:pt idx="661" formatCode="0.00">
                  <c:v>9.9</c:v>
                </c:pt>
                <c:pt idx="662" formatCode="0.00">
                  <c:v>11.35</c:v>
                </c:pt>
                <c:pt idx="663" formatCode="0.00">
                  <c:v>11.35</c:v>
                </c:pt>
                <c:pt idx="664" formatCode="0.00">
                  <c:v>11.35</c:v>
                </c:pt>
                <c:pt idx="665" formatCode="0.00">
                  <c:v>11.3</c:v>
                </c:pt>
                <c:pt idx="666" formatCode="0.00">
                  <c:v>10.32</c:v>
                </c:pt>
                <c:pt idx="667" formatCode="0.00">
                  <c:v>10.32</c:v>
                </c:pt>
                <c:pt idx="668" formatCode="0.00">
                  <c:v>10</c:v>
                </c:pt>
                <c:pt idx="669" formatCode="0.00">
                  <c:v>11.45</c:v>
                </c:pt>
                <c:pt idx="670" formatCode="0.00">
                  <c:v>11.45</c:v>
                </c:pt>
                <c:pt idx="671" formatCode="0.00">
                  <c:v>11.45</c:v>
                </c:pt>
                <c:pt idx="672" formatCode="0.00">
                  <c:v>13.05</c:v>
                </c:pt>
                <c:pt idx="673" formatCode="0.00">
                  <c:v>13.33</c:v>
                </c:pt>
                <c:pt idx="674" formatCode="0.00">
                  <c:v>13</c:v>
                </c:pt>
                <c:pt idx="675" formatCode="0.00">
                  <c:v>14.38</c:v>
                </c:pt>
                <c:pt idx="676" formatCode="0.00">
                  <c:v>14.7</c:v>
                </c:pt>
                <c:pt idx="677" formatCode="0.00">
                  <c:v>14.7</c:v>
                </c:pt>
                <c:pt idx="678" formatCode="0.00">
                  <c:v>14.7</c:v>
                </c:pt>
                <c:pt idx="679" formatCode="0.00">
                  <c:v>14.6</c:v>
                </c:pt>
                <c:pt idx="680" formatCode="0.00">
                  <c:v>15</c:v>
                </c:pt>
                <c:pt idx="681" formatCode="0.00">
                  <c:v>14.9</c:v>
                </c:pt>
                <c:pt idx="682" formatCode="0.00">
                  <c:v>14.63</c:v>
                </c:pt>
                <c:pt idx="683" formatCode="0.00">
                  <c:v>15.15</c:v>
                </c:pt>
                <c:pt idx="684" formatCode="0.00">
                  <c:v>15.15</c:v>
                </c:pt>
                <c:pt idx="685" formatCode="0.00">
                  <c:v>15.15</c:v>
                </c:pt>
                <c:pt idx="686" formatCode="0.00">
                  <c:v>14.77</c:v>
                </c:pt>
                <c:pt idx="687" formatCode="0.00">
                  <c:v>15.2</c:v>
                </c:pt>
                <c:pt idx="688" formatCode="0.00">
                  <c:v>15.18</c:v>
                </c:pt>
                <c:pt idx="689" formatCode="0.00">
                  <c:v>15.7</c:v>
                </c:pt>
                <c:pt idx="690" formatCode="0.00">
                  <c:v>15.65</c:v>
                </c:pt>
                <c:pt idx="691" formatCode="0.00">
                  <c:v>15.65</c:v>
                </c:pt>
                <c:pt idx="692" formatCode="0.00">
                  <c:v>15.65</c:v>
                </c:pt>
                <c:pt idx="693" formatCode="0.00">
                  <c:v>16.600000000000001</c:v>
                </c:pt>
                <c:pt idx="694" formatCode="0.00">
                  <c:v>15.55</c:v>
                </c:pt>
                <c:pt idx="695" formatCode="0.00">
                  <c:v>15.95</c:v>
                </c:pt>
                <c:pt idx="696" formatCode="0.00">
                  <c:v>15.6</c:v>
                </c:pt>
                <c:pt idx="697" formatCode="0.00">
                  <c:v>15.65</c:v>
                </c:pt>
                <c:pt idx="698" formatCode="0.00">
                  <c:v>15.65</c:v>
                </c:pt>
                <c:pt idx="699" formatCode="0.00">
                  <c:v>15.65</c:v>
                </c:pt>
                <c:pt idx="700" formatCode="0.00">
                  <c:v>15.43</c:v>
                </c:pt>
                <c:pt idx="701" formatCode="0.00">
                  <c:v>15.02</c:v>
                </c:pt>
                <c:pt idx="702" formatCode="0.00">
                  <c:v>14.88</c:v>
                </c:pt>
                <c:pt idx="703" formatCode="0.00">
                  <c:v>14.1</c:v>
                </c:pt>
                <c:pt idx="704" formatCode="0.00">
                  <c:v>14.2</c:v>
                </c:pt>
                <c:pt idx="705" formatCode="0.00">
                  <c:v>14.2</c:v>
                </c:pt>
                <c:pt idx="706" formatCode="0.00">
                  <c:v>14.2</c:v>
                </c:pt>
                <c:pt idx="707" formatCode="0.00">
                  <c:v>13.73</c:v>
                </c:pt>
                <c:pt idx="708" formatCode="0.00">
                  <c:v>13.65</c:v>
                </c:pt>
                <c:pt idx="709" formatCode="0.00">
                  <c:v>13.18</c:v>
                </c:pt>
                <c:pt idx="710" formatCode="0.00">
                  <c:v>13.4</c:v>
                </c:pt>
                <c:pt idx="711" formatCode="0.00">
                  <c:v>13</c:v>
                </c:pt>
                <c:pt idx="712" formatCode="0.00">
                  <c:v>13</c:v>
                </c:pt>
                <c:pt idx="713" formatCode="0.00">
                  <c:v>13</c:v>
                </c:pt>
                <c:pt idx="714" formatCode="0.00">
                  <c:v>12.6</c:v>
                </c:pt>
                <c:pt idx="715" formatCode="0.00">
                  <c:v>13.2</c:v>
                </c:pt>
                <c:pt idx="716" formatCode="0.00">
                  <c:v>12.77</c:v>
                </c:pt>
                <c:pt idx="717" formatCode="0.00">
                  <c:v>13.18</c:v>
                </c:pt>
                <c:pt idx="718" formatCode="0.00">
                  <c:v>13</c:v>
                </c:pt>
                <c:pt idx="719" formatCode="0.00">
                  <c:v>13</c:v>
                </c:pt>
                <c:pt idx="720" formatCode="0.00">
                  <c:v>13</c:v>
                </c:pt>
                <c:pt idx="721" formatCode="0.00">
                  <c:v>11.38</c:v>
                </c:pt>
                <c:pt idx="722" formatCode="0.00">
                  <c:v>11.35</c:v>
                </c:pt>
                <c:pt idx="723" formatCode="0.00">
                  <c:v>11</c:v>
                </c:pt>
                <c:pt idx="724" formatCode="0.00">
                  <c:v>11</c:v>
                </c:pt>
                <c:pt idx="725" formatCode="0.00">
                  <c:v>12.7</c:v>
                </c:pt>
                <c:pt idx="726" formatCode="0.00">
                  <c:v>12.7</c:v>
                </c:pt>
                <c:pt idx="727" formatCode="0.00">
                  <c:v>12.7</c:v>
                </c:pt>
                <c:pt idx="728" formatCode="0.00">
                  <c:v>12.35</c:v>
                </c:pt>
                <c:pt idx="729" formatCode="0.00">
                  <c:v>11.57</c:v>
                </c:pt>
                <c:pt idx="730" formatCode="0.00">
                  <c:v>11.6</c:v>
                </c:pt>
                <c:pt idx="731" formatCode="0.00">
                  <c:v>11.85</c:v>
                </c:pt>
                <c:pt idx="732" formatCode="0.00">
                  <c:v>12.73</c:v>
                </c:pt>
                <c:pt idx="733" formatCode="0.00">
                  <c:v>12.73</c:v>
                </c:pt>
                <c:pt idx="734" formatCode="0.00">
                  <c:v>12.73</c:v>
                </c:pt>
                <c:pt idx="735" formatCode="0.00">
                  <c:v>12.23</c:v>
                </c:pt>
                <c:pt idx="736" formatCode="0.00">
                  <c:v>11.77</c:v>
                </c:pt>
                <c:pt idx="737" formatCode="0.00">
                  <c:v>11.8</c:v>
                </c:pt>
                <c:pt idx="738" formatCode="0.00">
                  <c:v>11.8</c:v>
                </c:pt>
                <c:pt idx="739" formatCode="0.00">
                  <c:v>11.8</c:v>
                </c:pt>
                <c:pt idx="740" formatCode="0.00">
                  <c:v>11.8</c:v>
                </c:pt>
                <c:pt idx="741" formatCode="0.00">
                  <c:v>11.8</c:v>
                </c:pt>
                <c:pt idx="742" formatCode="0.00">
                  <c:v>12</c:v>
                </c:pt>
                <c:pt idx="743" formatCode="0.00">
                  <c:v>11.25</c:v>
                </c:pt>
                <c:pt idx="744" formatCode="0.00">
                  <c:v>11.18</c:v>
                </c:pt>
                <c:pt idx="745" formatCode="0.00">
                  <c:v>11.05</c:v>
                </c:pt>
                <c:pt idx="746" formatCode="0.00">
                  <c:v>10.85</c:v>
                </c:pt>
                <c:pt idx="747" formatCode="0.00">
                  <c:v>10.85</c:v>
                </c:pt>
                <c:pt idx="748" formatCode="0.00">
                  <c:v>10.85</c:v>
                </c:pt>
                <c:pt idx="749" formatCode="0.00">
                  <c:v>10.7</c:v>
                </c:pt>
                <c:pt idx="750" formatCode="0.00">
                  <c:v>10.95</c:v>
                </c:pt>
                <c:pt idx="751" formatCode="0.00">
                  <c:v>10.5</c:v>
                </c:pt>
                <c:pt idx="752" formatCode="0.00">
                  <c:v>10.43</c:v>
                </c:pt>
                <c:pt idx="753" formatCode="0.00">
                  <c:v>10.5</c:v>
                </c:pt>
                <c:pt idx="754" formatCode="0.00">
                  <c:v>10.5</c:v>
                </c:pt>
                <c:pt idx="755" formatCode="0.00">
                  <c:v>10.5</c:v>
                </c:pt>
                <c:pt idx="756" formatCode="0.00">
                  <c:v>10.48</c:v>
                </c:pt>
                <c:pt idx="757" formatCode="0.00">
                  <c:v>10.88</c:v>
                </c:pt>
                <c:pt idx="758" formatCode="0.00">
                  <c:v>10.23</c:v>
                </c:pt>
                <c:pt idx="759" formatCode="0.00">
                  <c:v>9.9</c:v>
                </c:pt>
                <c:pt idx="760" formatCode="0.00">
                  <c:v>9.85</c:v>
                </c:pt>
                <c:pt idx="761" formatCode="0.00">
                  <c:v>9.85</c:v>
                </c:pt>
                <c:pt idx="762" formatCode="0.00">
                  <c:v>9.85</c:v>
                </c:pt>
                <c:pt idx="763" formatCode="0.00">
                  <c:v>9.4499999999999993</c:v>
                </c:pt>
                <c:pt idx="764" formatCode="0.00">
                  <c:v>9.8000000000000007</c:v>
                </c:pt>
                <c:pt idx="765" formatCode="0.00">
                  <c:v>9.5500000000000007</c:v>
                </c:pt>
                <c:pt idx="766" formatCode="0.00">
                  <c:v>9.27</c:v>
                </c:pt>
                <c:pt idx="767" formatCode="0.00">
                  <c:v>9.1999999999999993</c:v>
                </c:pt>
                <c:pt idx="768" formatCode="0.00">
                  <c:v>9.1999999999999993</c:v>
                </c:pt>
                <c:pt idx="769" formatCode="0.00">
                  <c:v>9.1999999999999993</c:v>
                </c:pt>
                <c:pt idx="770" formatCode="0.00">
                  <c:v>8.8800000000000008</c:v>
                </c:pt>
                <c:pt idx="771" formatCode="0.00">
                  <c:v>9.0500000000000007</c:v>
                </c:pt>
                <c:pt idx="772" formatCode="0.00">
                  <c:v>9.3800000000000008</c:v>
                </c:pt>
                <c:pt idx="773" formatCode="0.00">
                  <c:v>9</c:v>
                </c:pt>
                <c:pt idx="774" formatCode="0.00">
                  <c:v>9.15</c:v>
                </c:pt>
                <c:pt idx="775" formatCode="0.00">
                  <c:v>9.15</c:v>
                </c:pt>
                <c:pt idx="776" formatCode="0.00">
                  <c:v>9.15</c:v>
                </c:pt>
                <c:pt idx="777" formatCode="0.00">
                  <c:v>9.3800000000000008</c:v>
                </c:pt>
                <c:pt idx="778" formatCode="0.00">
                  <c:v>9.65</c:v>
                </c:pt>
                <c:pt idx="779" formatCode="0.00">
                  <c:v>9.8000000000000007</c:v>
                </c:pt>
                <c:pt idx="780" formatCode="0.00">
                  <c:v>9.82</c:v>
                </c:pt>
                <c:pt idx="781" formatCode="0.00">
                  <c:v>9.5</c:v>
                </c:pt>
                <c:pt idx="782" formatCode="0.00">
                  <c:v>9.5</c:v>
                </c:pt>
                <c:pt idx="783" formatCode="0.00">
                  <c:v>9.5</c:v>
                </c:pt>
                <c:pt idx="784" formatCode="0.00">
                  <c:v>9.2200000000000006</c:v>
                </c:pt>
                <c:pt idx="785" formatCode="0.00">
                  <c:v>9.25</c:v>
                </c:pt>
                <c:pt idx="786" formatCode="0.00">
                  <c:v>9.5</c:v>
                </c:pt>
                <c:pt idx="787" formatCode="0.00">
                  <c:v>9.1999999999999993</c:v>
                </c:pt>
                <c:pt idx="788" formatCode="0.00">
                  <c:v>9.4</c:v>
                </c:pt>
                <c:pt idx="789" formatCode="0.00">
                  <c:v>9.4</c:v>
                </c:pt>
                <c:pt idx="790" formatCode="0.00">
                  <c:v>9.4</c:v>
                </c:pt>
                <c:pt idx="791" formatCode="0.00">
                  <c:v>9.4</c:v>
                </c:pt>
                <c:pt idx="792" formatCode="0.00">
                  <c:v>9.5500000000000007</c:v>
                </c:pt>
                <c:pt idx="793" formatCode="0.00">
                  <c:v>9.27</c:v>
                </c:pt>
                <c:pt idx="794" formatCode="0.00">
                  <c:v>9.4</c:v>
                </c:pt>
                <c:pt idx="795" formatCode="0.00">
                  <c:v>9.15</c:v>
                </c:pt>
                <c:pt idx="796" formatCode="0.00">
                  <c:v>9.15</c:v>
                </c:pt>
                <c:pt idx="797" formatCode="0.00">
                  <c:v>9.15</c:v>
                </c:pt>
                <c:pt idx="798" formatCode="0.00">
                  <c:v>8.75</c:v>
                </c:pt>
                <c:pt idx="799" formatCode="0.00">
                  <c:v>9.15</c:v>
                </c:pt>
                <c:pt idx="800" formatCode="0.00">
                  <c:v>9.18</c:v>
                </c:pt>
                <c:pt idx="801" formatCode="0.00">
                  <c:v>9.43</c:v>
                </c:pt>
                <c:pt idx="802" formatCode="0.00">
                  <c:v>9.4</c:v>
                </c:pt>
                <c:pt idx="803" formatCode="0.00">
                  <c:v>9.4</c:v>
                </c:pt>
                <c:pt idx="804" formatCode="0.00">
                  <c:v>9.4</c:v>
                </c:pt>
                <c:pt idx="805" formatCode="0.00">
                  <c:v>8.8800000000000008</c:v>
                </c:pt>
                <c:pt idx="806" formatCode="0.00">
                  <c:v>8.5</c:v>
                </c:pt>
                <c:pt idx="807" formatCode="0.00">
                  <c:v>8.4499999999999993</c:v>
                </c:pt>
                <c:pt idx="808" formatCode="0.00">
                  <c:v>8.6999999999999993</c:v>
                </c:pt>
                <c:pt idx="809" formatCode="0.00">
                  <c:v>8.75</c:v>
                </c:pt>
                <c:pt idx="810" formatCode="0.00">
                  <c:v>8.75</c:v>
                </c:pt>
                <c:pt idx="811" formatCode="0.00">
                  <c:v>8.75</c:v>
                </c:pt>
                <c:pt idx="812" formatCode="0.00">
                  <c:v>8.1999999999999993</c:v>
                </c:pt>
                <c:pt idx="813" formatCode="0.00">
                  <c:v>8.15</c:v>
                </c:pt>
                <c:pt idx="814" formatCode="0.00">
                  <c:v>8</c:v>
                </c:pt>
                <c:pt idx="815" formatCode="0.00">
                  <c:v>7.63</c:v>
                </c:pt>
                <c:pt idx="816" formatCode="0.00">
                  <c:v>7.43</c:v>
                </c:pt>
                <c:pt idx="817" formatCode="0.00">
                  <c:v>7.43</c:v>
                </c:pt>
                <c:pt idx="818" formatCode="0.00">
                  <c:v>7.43</c:v>
                </c:pt>
                <c:pt idx="819" formatCode="0.00">
                  <c:v>7.15</c:v>
                </c:pt>
                <c:pt idx="820" formatCode="0.00">
                  <c:v>7.2</c:v>
                </c:pt>
                <c:pt idx="821" formatCode="0.00">
                  <c:v>6.97</c:v>
                </c:pt>
                <c:pt idx="822" formatCode="0.00">
                  <c:v>7.03</c:v>
                </c:pt>
                <c:pt idx="823" formatCode="0.00">
                  <c:v>7.05</c:v>
                </c:pt>
                <c:pt idx="824" formatCode="0.00">
                  <c:v>7.05</c:v>
                </c:pt>
                <c:pt idx="825" formatCode="0.00">
                  <c:v>7.05</c:v>
                </c:pt>
                <c:pt idx="826" formatCode="0.00">
                  <c:v>7.13</c:v>
                </c:pt>
                <c:pt idx="827" formatCode="0.00">
                  <c:v>7.32</c:v>
                </c:pt>
                <c:pt idx="828" formatCode="0.00">
                  <c:v>7.1</c:v>
                </c:pt>
                <c:pt idx="829" formatCode="0.00">
                  <c:v>7.05</c:v>
                </c:pt>
                <c:pt idx="830" formatCode="0.00">
                  <c:v>7.05</c:v>
                </c:pt>
                <c:pt idx="831" formatCode="0.00">
                  <c:v>7.05</c:v>
                </c:pt>
                <c:pt idx="832" formatCode="0.00">
                  <c:v>7.05</c:v>
                </c:pt>
                <c:pt idx="833" formatCode="0.00">
                  <c:v>7.05</c:v>
                </c:pt>
                <c:pt idx="834" formatCode="0.00">
                  <c:v>7.18</c:v>
                </c:pt>
                <c:pt idx="835" formatCode="0.00">
                  <c:v>6.85</c:v>
                </c:pt>
                <c:pt idx="836" formatCode="0.00">
                  <c:v>7.07</c:v>
                </c:pt>
                <c:pt idx="837" formatCode="0.00">
                  <c:v>6.35</c:v>
                </c:pt>
                <c:pt idx="838" formatCode="0.00">
                  <c:v>6.35</c:v>
                </c:pt>
                <c:pt idx="839" formatCode="0.00">
                  <c:v>6.35</c:v>
                </c:pt>
                <c:pt idx="840" formatCode="0.00">
                  <c:v>6.25</c:v>
                </c:pt>
                <c:pt idx="841" formatCode="0.00">
                  <c:v>5.95</c:v>
                </c:pt>
                <c:pt idx="842" formatCode="0.00">
                  <c:v>6.05</c:v>
                </c:pt>
                <c:pt idx="843" formatCode="0.00">
                  <c:v>5.65</c:v>
                </c:pt>
                <c:pt idx="844" formatCode="0.00">
                  <c:v>5.6</c:v>
                </c:pt>
                <c:pt idx="845" formatCode="0.00">
                  <c:v>5.6</c:v>
                </c:pt>
                <c:pt idx="846" formatCode="0.00">
                  <c:v>5.6</c:v>
                </c:pt>
                <c:pt idx="847" formatCode="0.00">
                  <c:v>6.13</c:v>
                </c:pt>
                <c:pt idx="848" formatCode="0.00">
                  <c:v>5.98</c:v>
                </c:pt>
                <c:pt idx="849" formatCode="0.00">
                  <c:v>5.65</c:v>
                </c:pt>
                <c:pt idx="850" formatCode="0.00">
                  <c:v>5.55</c:v>
                </c:pt>
                <c:pt idx="851" formatCode="0.00">
                  <c:v>5.25</c:v>
                </c:pt>
                <c:pt idx="852" formatCode="0.00">
                  <c:v>5.25</c:v>
                </c:pt>
                <c:pt idx="853" formatCode="0.00">
                  <c:v>5.25</c:v>
                </c:pt>
                <c:pt idx="854" formatCode="0.00">
                  <c:v>5.5</c:v>
                </c:pt>
                <c:pt idx="855" formatCode="0.00">
                  <c:v>5.3</c:v>
                </c:pt>
                <c:pt idx="856" formatCode="0.00">
                  <c:v>5.53</c:v>
                </c:pt>
                <c:pt idx="857" formatCode="0.00">
                  <c:v>5.25</c:v>
                </c:pt>
                <c:pt idx="858" formatCode="0.00">
                  <c:v>5.2</c:v>
                </c:pt>
                <c:pt idx="859" formatCode="0.00">
                  <c:v>5.2</c:v>
                </c:pt>
                <c:pt idx="860" formatCode="0.00">
                  <c:v>5.2</c:v>
                </c:pt>
                <c:pt idx="861" formatCode="0.00">
                  <c:v>5.88</c:v>
                </c:pt>
                <c:pt idx="862" formatCode="0.00">
                  <c:v>5.13</c:v>
                </c:pt>
                <c:pt idx="863" formatCode="0.00">
                  <c:v>5.0999999999999996</c:v>
                </c:pt>
                <c:pt idx="864" formatCode="0.00">
                  <c:v>4.8499999999999996</c:v>
                </c:pt>
                <c:pt idx="865" formatCode="0.00">
                  <c:v>4.78</c:v>
                </c:pt>
                <c:pt idx="866" formatCode="0.00">
                  <c:v>4.78</c:v>
                </c:pt>
                <c:pt idx="867" formatCode="0.00">
                  <c:v>4.78</c:v>
                </c:pt>
                <c:pt idx="868" formatCode="0.00">
                  <c:v>4.5</c:v>
                </c:pt>
                <c:pt idx="869" formatCode="0.00">
                  <c:v>4.22</c:v>
                </c:pt>
                <c:pt idx="870" formatCode="0.00">
                  <c:v>3.95</c:v>
                </c:pt>
                <c:pt idx="871" formatCode="0.00">
                  <c:v>3.1</c:v>
                </c:pt>
                <c:pt idx="872" formatCode="0.00">
                  <c:v>4.03</c:v>
                </c:pt>
                <c:pt idx="873" formatCode="0.00">
                  <c:v>4.03</c:v>
                </c:pt>
                <c:pt idx="874" formatCode="0.00">
                  <c:v>4.03</c:v>
                </c:pt>
                <c:pt idx="875" formatCode="0.00">
                  <c:v>4.03</c:v>
                </c:pt>
                <c:pt idx="876" formatCode="0.00">
                  <c:v>4</c:v>
                </c:pt>
                <c:pt idx="877" formatCode="0.00">
                  <c:v>3.55</c:v>
                </c:pt>
                <c:pt idx="878" formatCode="0.00">
                  <c:v>3.2</c:v>
                </c:pt>
                <c:pt idx="879" formatCode="0.00">
                  <c:v>3.5</c:v>
                </c:pt>
                <c:pt idx="880" formatCode="0.00">
                  <c:v>3.5</c:v>
                </c:pt>
                <c:pt idx="881" formatCode="0.00">
                  <c:v>3.5</c:v>
                </c:pt>
                <c:pt idx="882" formatCode="0.00">
                  <c:v>3.6</c:v>
                </c:pt>
                <c:pt idx="883" formatCode="0.00">
                  <c:v>4.3</c:v>
                </c:pt>
                <c:pt idx="884" formatCode="0.00">
                  <c:v>4.9000000000000004</c:v>
                </c:pt>
                <c:pt idx="885" formatCode="0.00">
                  <c:v>4.47</c:v>
                </c:pt>
                <c:pt idx="886" formatCode="0.00">
                  <c:v>4.88</c:v>
                </c:pt>
                <c:pt idx="887" formatCode="0.00">
                  <c:v>4.88</c:v>
                </c:pt>
                <c:pt idx="888" formatCode="0.00">
                  <c:v>4.88</c:v>
                </c:pt>
                <c:pt idx="889" formatCode="0.00">
                  <c:v>4.8499999999999996</c:v>
                </c:pt>
                <c:pt idx="890" formatCode="0.00">
                  <c:v>4.6500000000000004</c:v>
                </c:pt>
                <c:pt idx="891" formatCode="0.00">
                  <c:v>4.57</c:v>
                </c:pt>
                <c:pt idx="892" formatCode="0.00">
                  <c:v>4.72</c:v>
                </c:pt>
                <c:pt idx="893" formatCode="0.00">
                  <c:v>4.95</c:v>
                </c:pt>
                <c:pt idx="894" formatCode="0.00">
                  <c:v>4.95</c:v>
                </c:pt>
                <c:pt idx="895" formatCode="0.00">
                  <c:v>4.95</c:v>
                </c:pt>
                <c:pt idx="896" formatCode="0.00">
                  <c:v>5.38</c:v>
                </c:pt>
                <c:pt idx="897" formatCode="0.00">
                  <c:v>5.0999999999999996</c:v>
                </c:pt>
                <c:pt idx="898" formatCode="0.00">
                  <c:v>5.0999999999999996</c:v>
                </c:pt>
                <c:pt idx="899" formatCode="0.00">
                  <c:v>5.2</c:v>
                </c:pt>
                <c:pt idx="900" formatCode="0.00">
                  <c:v>5.45</c:v>
                </c:pt>
                <c:pt idx="901" formatCode="0.00">
                  <c:v>5.45</c:v>
                </c:pt>
                <c:pt idx="902" formatCode="0.00">
                  <c:v>5.45</c:v>
                </c:pt>
                <c:pt idx="903" formatCode="0.00">
                  <c:v>5.22</c:v>
                </c:pt>
                <c:pt idx="904" formatCode="0.00">
                  <c:v>5.72</c:v>
                </c:pt>
                <c:pt idx="905" formatCode="0.00">
                  <c:v>5.72</c:v>
                </c:pt>
                <c:pt idx="906" formatCode="0.00">
                  <c:v>5.03</c:v>
                </c:pt>
                <c:pt idx="907" formatCode="0.00">
                  <c:v>4.97</c:v>
                </c:pt>
                <c:pt idx="908" formatCode="0.00">
                  <c:v>4.97</c:v>
                </c:pt>
                <c:pt idx="909" formatCode="0.00">
                  <c:v>4.97</c:v>
                </c:pt>
                <c:pt idx="910" formatCode="0.00">
                  <c:v>5.65</c:v>
                </c:pt>
                <c:pt idx="911" formatCode="0.00">
                  <c:v>5.5</c:v>
                </c:pt>
                <c:pt idx="912" formatCode="0.00">
                  <c:v>5.57</c:v>
                </c:pt>
                <c:pt idx="913" formatCode="0.00">
                  <c:v>5.18</c:v>
                </c:pt>
                <c:pt idx="914" formatCode="0.00">
                  <c:v>5</c:v>
                </c:pt>
                <c:pt idx="915" formatCode="0.00">
                  <c:v>5</c:v>
                </c:pt>
                <c:pt idx="916" formatCode="0.00">
                  <c:v>5</c:v>
                </c:pt>
                <c:pt idx="917" formatCode="0.00">
                  <c:v>5.43</c:v>
                </c:pt>
                <c:pt idx="918" formatCode="0.00">
                  <c:v>5.55</c:v>
                </c:pt>
                <c:pt idx="919" formatCode="0.00">
                  <c:v>5.5</c:v>
                </c:pt>
                <c:pt idx="920" formatCode="0.00">
                  <c:v>4.75</c:v>
                </c:pt>
                <c:pt idx="921" formatCode="0.00">
                  <c:v>4.75</c:v>
                </c:pt>
                <c:pt idx="922" formatCode="0.00">
                  <c:v>4.75</c:v>
                </c:pt>
                <c:pt idx="923" formatCode="0.00">
                  <c:v>4.75</c:v>
                </c:pt>
                <c:pt idx="924" formatCode="0.00">
                  <c:v>4.2</c:v>
                </c:pt>
                <c:pt idx="925" formatCode="0.00">
                  <c:v>4.22</c:v>
                </c:pt>
                <c:pt idx="926" formatCode="0.00">
                  <c:v>4.72</c:v>
                </c:pt>
                <c:pt idx="927" formatCode="0.00">
                  <c:v>4.45</c:v>
                </c:pt>
                <c:pt idx="928" formatCode="0.00">
                  <c:v>5.15</c:v>
                </c:pt>
                <c:pt idx="929" formatCode="0.00">
                  <c:v>5.15</c:v>
                </c:pt>
                <c:pt idx="930" formatCode="0.00">
                  <c:v>5.15</c:v>
                </c:pt>
                <c:pt idx="931" formatCode="0.00">
                  <c:v>4.43</c:v>
                </c:pt>
                <c:pt idx="932" formatCode="0.00">
                  <c:v>4.63</c:v>
                </c:pt>
                <c:pt idx="933" formatCode="0.00">
                  <c:v>4.9000000000000004</c:v>
                </c:pt>
                <c:pt idx="934" formatCode="0.00">
                  <c:v>4.8499999999999996</c:v>
                </c:pt>
                <c:pt idx="935" formatCode="0.00">
                  <c:v>4.78</c:v>
                </c:pt>
                <c:pt idx="936" formatCode="0.00">
                  <c:v>4.78</c:v>
                </c:pt>
                <c:pt idx="937" formatCode="0.00">
                  <c:v>4.78</c:v>
                </c:pt>
                <c:pt idx="938" formatCode="0.00">
                  <c:v>4.38</c:v>
                </c:pt>
                <c:pt idx="939" formatCode="0.00">
                  <c:v>4.68</c:v>
                </c:pt>
                <c:pt idx="940" formatCode="0.00">
                  <c:v>4.93</c:v>
                </c:pt>
                <c:pt idx="941" formatCode="0.00">
                  <c:v>4.93</c:v>
                </c:pt>
                <c:pt idx="942" formatCode="0.00">
                  <c:v>5.2</c:v>
                </c:pt>
                <c:pt idx="943" formatCode="0.00">
                  <c:v>5.2</c:v>
                </c:pt>
                <c:pt idx="944" formatCode="0.00">
                  <c:v>5.2</c:v>
                </c:pt>
                <c:pt idx="945" formatCode="0.00">
                  <c:v>6.22</c:v>
                </c:pt>
                <c:pt idx="946" formatCode="0.00">
                  <c:v>6.75</c:v>
                </c:pt>
                <c:pt idx="947" formatCode="0.00">
                  <c:v>6.68</c:v>
                </c:pt>
                <c:pt idx="948" formatCode="0.00">
                  <c:v>7.05</c:v>
                </c:pt>
                <c:pt idx="949" formatCode="0.00">
                  <c:v>7</c:v>
                </c:pt>
                <c:pt idx="950" formatCode="0.00">
                  <c:v>7</c:v>
                </c:pt>
                <c:pt idx="951" formatCode="0.00">
                  <c:v>7</c:v>
                </c:pt>
                <c:pt idx="952" formatCode="0.00">
                  <c:v>6.93</c:v>
                </c:pt>
                <c:pt idx="953" formatCode="0.00">
                  <c:v>6.82</c:v>
                </c:pt>
                <c:pt idx="954" formatCode="0.00">
                  <c:v>6.35</c:v>
                </c:pt>
                <c:pt idx="955" formatCode="0.00">
                  <c:v>6.47</c:v>
                </c:pt>
                <c:pt idx="956" formatCode="0.00">
                  <c:v>7</c:v>
                </c:pt>
                <c:pt idx="957" formatCode="0.00">
                  <c:v>7</c:v>
                </c:pt>
                <c:pt idx="958" formatCode="0.00">
                  <c:v>7</c:v>
                </c:pt>
                <c:pt idx="959" formatCode="0.00">
                  <c:v>7.45</c:v>
                </c:pt>
                <c:pt idx="960" formatCode="0.00">
                  <c:v>8.06</c:v>
                </c:pt>
                <c:pt idx="961" formatCode="0.00">
                  <c:v>7.9</c:v>
                </c:pt>
                <c:pt idx="962" formatCode="0.00">
                  <c:v>7.25</c:v>
                </c:pt>
                <c:pt idx="963" formatCode="0.00">
                  <c:v>6.6</c:v>
                </c:pt>
                <c:pt idx="964" formatCode="0.00">
                  <c:v>6.6</c:v>
                </c:pt>
                <c:pt idx="965" formatCode="0.00">
                  <c:v>6.6</c:v>
                </c:pt>
                <c:pt idx="966" formatCode="0.00">
                  <c:v>8.02</c:v>
                </c:pt>
                <c:pt idx="967" formatCode="0.00">
                  <c:v>8.52</c:v>
                </c:pt>
                <c:pt idx="968" formatCode="0.00">
                  <c:v>8.8000000000000007</c:v>
                </c:pt>
                <c:pt idx="969" formatCode="0.00">
                  <c:v>8.82</c:v>
                </c:pt>
                <c:pt idx="970" formatCode="0.00">
                  <c:v>9.57</c:v>
                </c:pt>
                <c:pt idx="971" formatCode="0.00">
                  <c:v>9.57</c:v>
                </c:pt>
                <c:pt idx="972" formatCode="0.00">
                  <c:v>9.57</c:v>
                </c:pt>
                <c:pt idx="973" formatCode="0.00">
                  <c:v>10.130000000000001</c:v>
                </c:pt>
                <c:pt idx="974" formatCode="0.00">
                  <c:v>10.7</c:v>
                </c:pt>
                <c:pt idx="975" formatCode="0.00">
                  <c:v>10.48</c:v>
                </c:pt>
                <c:pt idx="976" formatCode="0.00">
                  <c:v>11.35</c:v>
                </c:pt>
                <c:pt idx="977" formatCode="0.00">
                  <c:v>11.68</c:v>
                </c:pt>
                <c:pt idx="978" formatCode="0.00">
                  <c:v>11.68</c:v>
                </c:pt>
                <c:pt idx="979" formatCode="0.00">
                  <c:v>11.68</c:v>
                </c:pt>
                <c:pt idx="980" formatCode="0.00">
                  <c:v>11.3</c:v>
                </c:pt>
                <c:pt idx="981" formatCode="0.00">
                  <c:v>10.88</c:v>
                </c:pt>
                <c:pt idx="982" formatCode="0.00">
                  <c:v>10.79</c:v>
                </c:pt>
                <c:pt idx="983" formatCode="0.00">
                  <c:v>10.3</c:v>
                </c:pt>
                <c:pt idx="984" formatCode="0.00">
                  <c:v>10.43</c:v>
                </c:pt>
                <c:pt idx="985" formatCode="0.00">
                  <c:v>10.43</c:v>
                </c:pt>
                <c:pt idx="986" formatCode="0.00">
                  <c:v>10.43</c:v>
                </c:pt>
                <c:pt idx="987" formatCode="0.00">
                  <c:v>10.5</c:v>
                </c:pt>
                <c:pt idx="988" formatCode="0.00">
                  <c:v>10.7</c:v>
                </c:pt>
                <c:pt idx="989" formatCode="0.00">
                  <c:v>11.15</c:v>
                </c:pt>
                <c:pt idx="990" formatCode="0.00">
                  <c:v>11</c:v>
                </c:pt>
                <c:pt idx="991" formatCode="0.00">
                  <c:v>11.1</c:v>
                </c:pt>
                <c:pt idx="992" formatCode="0.00">
                  <c:v>11.1</c:v>
                </c:pt>
                <c:pt idx="993" formatCode="0.00">
                  <c:v>11.1</c:v>
                </c:pt>
                <c:pt idx="994" formatCode="0.00">
                  <c:v>11.38</c:v>
                </c:pt>
                <c:pt idx="995" formatCode="0.00">
                  <c:v>11.32</c:v>
                </c:pt>
                <c:pt idx="996" formatCode="0.00">
                  <c:v>11.6</c:v>
                </c:pt>
                <c:pt idx="997" formatCode="0.00">
                  <c:v>11.6</c:v>
                </c:pt>
                <c:pt idx="998" formatCode="0.00">
                  <c:v>11.43</c:v>
                </c:pt>
                <c:pt idx="999" formatCode="0.00">
                  <c:v>11.43</c:v>
                </c:pt>
                <c:pt idx="1000" formatCode="0.00">
                  <c:v>11.43</c:v>
                </c:pt>
                <c:pt idx="1001" formatCode="0.00">
                  <c:v>12.32</c:v>
                </c:pt>
                <c:pt idx="1002" formatCode="0.00">
                  <c:v>12.55</c:v>
                </c:pt>
                <c:pt idx="1003" formatCode="0.00">
                  <c:v>11.55</c:v>
                </c:pt>
                <c:pt idx="1004" formatCode="0.00">
                  <c:v>12.13</c:v>
                </c:pt>
                <c:pt idx="1005" formatCode="0.00">
                  <c:v>11.77</c:v>
                </c:pt>
                <c:pt idx="1006" formatCode="0.00">
                  <c:v>11.77</c:v>
                </c:pt>
                <c:pt idx="1007" formatCode="0.00">
                  <c:v>11.77</c:v>
                </c:pt>
                <c:pt idx="1008" formatCode="0.00">
                  <c:v>13.07</c:v>
                </c:pt>
                <c:pt idx="1009" formatCode="0.00">
                  <c:v>12.85</c:v>
                </c:pt>
                <c:pt idx="1010" formatCode="0.00">
                  <c:v>13.55</c:v>
                </c:pt>
                <c:pt idx="1011" formatCode="0.00">
                  <c:v>13.65</c:v>
                </c:pt>
                <c:pt idx="1012" formatCode="0.00">
                  <c:v>13.9</c:v>
                </c:pt>
                <c:pt idx="1013" formatCode="0.00">
                  <c:v>13.9</c:v>
                </c:pt>
                <c:pt idx="1014" formatCode="0.00">
                  <c:v>13.9</c:v>
                </c:pt>
                <c:pt idx="1015" formatCode="0.00">
                  <c:v>13.68</c:v>
                </c:pt>
                <c:pt idx="1016" formatCode="0.00">
                  <c:v>13.25</c:v>
                </c:pt>
                <c:pt idx="1017" formatCode="0.00">
                  <c:v>13.75</c:v>
                </c:pt>
                <c:pt idx="1018" formatCode="0.00">
                  <c:v>14.4</c:v>
                </c:pt>
                <c:pt idx="1019" formatCode="0.00">
                  <c:v>14.77</c:v>
                </c:pt>
                <c:pt idx="1020" formatCode="0.00">
                  <c:v>14.77</c:v>
                </c:pt>
                <c:pt idx="1021" formatCode="0.00">
                  <c:v>14.77</c:v>
                </c:pt>
                <c:pt idx="1022" formatCode="0.00">
                  <c:v>15</c:v>
                </c:pt>
                <c:pt idx="1023" formatCode="0.00">
                  <c:v>14.8</c:v>
                </c:pt>
                <c:pt idx="1024" formatCode="0.00">
                  <c:v>14.93</c:v>
                </c:pt>
                <c:pt idx="1025" formatCode="0.00">
                  <c:v>15.23</c:v>
                </c:pt>
                <c:pt idx="1026" formatCode="0.00">
                  <c:v>15.18</c:v>
                </c:pt>
                <c:pt idx="1027" formatCode="0.00">
                  <c:v>15.18</c:v>
                </c:pt>
                <c:pt idx="1028" formatCode="0.00">
                  <c:v>15.18</c:v>
                </c:pt>
                <c:pt idx="1029" formatCode="0.00">
                  <c:v>14.82</c:v>
                </c:pt>
                <c:pt idx="1030" formatCode="0.00">
                  <c:v>14.77</c:v>
                </c:pt>
                <c:pt idx="1031" formatCode="0.00">
                  <c:v>14.15</c:v>
                </c:pt>
                <c:pt idx="1032" formatCode="0.00">
                  <c:v>13.82</c:v>
                </c:pt>
                <c:pt idx="1033" formatCode="0.00">
                  <c:v>13.5</c:v>
                </c:pt>
                <c:pt idx="1034" formatCode="0.00">
                  <c:v>13.5</c:v>
                </c:pt>
                <c:pt idx="1035" formatCode="0.00">
                  <c:v>13.5</c:v>
                </c:pt>
                <c:pt idx="1036" formatCode="0.00">
                  <c:v>13.2</c:v>
                </c:pt>
                <c:pt idx="1037" formatCode="0.00">
                  <c:v>13.7</c:v>
                </c:pt>
                <c:pt idx="1038" formatCode="0.00">
                  <c:v>13.9</c:v>
                </c:pt>
                <c:pt idx="1039" formatCode="0.00">
                  <c:v>14.4</c:v>
                </c:pt>
                <c:pt idx="1040" formatCode="0.00">
                  <c:v>13.38</c:v>
                </c:pt>
                <c:pt idx="1041" formatCode="0.00">
                  <c:v>13.38</c:v>
                </c:pt>
                <c:pt idx="1042" formatCode="0.00">
                  <c:v>13.38</c:v>
                </c:pt>
                <c:pt idx="1043" formatCode="0.00">
                  <c:v>14.05</c:v>
                </c:pt>
                <c:pt idx="1044" formatCode="0.00">
                  <c:v>14.07</c:v>
                </c:pt>
                <c:pt idx="1045" formatCode="0.00">
                  <c:v>13.98</c:v>
                </c:pt>
                <c:pt idx="1046" formatCode="0.00">
                  <c:v>14</c:v>
                </c:pt>
                <c:pt idx="1047" formatCode="0.00">
                  <c:v>13.9</c:v>
                </c:pt>
                <c:pt idx="1048" formatCode="0.00">
                  <c:v>13.9</c:v>
                </c:pt>
                <c:pt idx="1049" formatCode="0.00">
                  <c:v>13.9</c:v>
                </c:pt>
                <c:pt idx="1050" formatCode="0.00">
                  <c:v>14.18</c:v>
                </c:pt>
                <c:pt idx="1051" formatCode="0.00">
                  <c:v>13.45</c:v>
                </c:pt>
                <c:pt idx="1052" formatCode="0.00">
                  <c:v>13</c:v>
                </c:pt>
                <c:pt idx="1053" formatCode="0.00">
                  <c:v>12.95</c:v>
                </c:pt>
                <c:pt idx="1054" formatCode="0.00">
                  <c:v>12.6</c:v>
                </c:pt>
                <c:pt idx="1055" formatCode="0.00">
                  <c:v>12.6</c:v>
                </c:pt>
                <c:pt idx="1056" formatCode="0.00">
                  <c:v>12.6</c:v>
                </c:pt>
                <c:pt idx="1057" formatCode="0.00">
                  <c:v>13.52</c:v>
                </c:pt>
                <c:pt idx="1058" formatCode="0.00">
                  <c:v>13.9</c:v>
                </c:pt>
                <c:pt idx="1059" formatCode="0.00">
                  <c:v>14.02</c:v>
                </c:pt>
                <c:pt idx="1060" formatCode="0.00">
                  <c:v>14.13</c:v>
                </c:pt>
                <c:pt idx="1061" formatCode="0.00">
                  <c:v>14.6</c:v>
                </c:pt>
                <c:pt idx="1062" formatCode="0.00">
                  <c:v>14.6</c:v>
                </c:pt>
                <c:pt idx="1063" formatCode="0.00">
                  <c:v>14.6</c:v>
                </c:pt>
                <c:pt idx="1064" formatCode="0.00">
                  <c:v>15.2</c:v>
                </c:pt>
                <c:pt idx="1065" formatCode="0.00">
                  <c:v>14.82</c:v>
                </c:pt>
                <c:pt idx="1066" formatCode="0.00">
                  <c:v>14.8</c:v>
                </c:pt>
                <c:pt idx="1067" formatCode="0.00">
                  <c:v>13.9</c:v>
                </c:pt>
                <c:pt idx="1068" formatCode="0.00">
                  <c:v>14.65</c:v>
                </c:pt>
                <c:pt idx="1069" formatCode="0.00">
                  <c:v>14.65</c:v>
                </c:pt>
                <c:pt idx="1070" formatCode="0.00">
                  <c:v>14.65</c:v>
                </c:pt>
                <c:pt idx="1071" formatCode="0.00">
                  <c:v>14.15</c:v>
                </c:pt>
                <c:pt idx="1072" formatCode="0.00">
                  <c:v>14.45</c:v>
                </c:pt>
                <c:pt idx="1073" formatCode="0.00">
                  <c:v>14.75</c:v>
                </c:pt>
                <c:pt idx="1074" formatCode="0.00">
                  <c:v>15.58</c:v>
                </c:pt>
                <c:pt idx="1075" formatCode="0.00">
                  <c:v>15.93</c:v>
                </c:pt>
                <c:pt idx="1076" formatCode="0.00">
                  <c:v>15.93</c:v>
                </c:pt>
                <c:pt idx="1077" formatCode="0.00">
                  <c:v>15.93</c:v>
                </c:pt>
                <c:pt idx="1078" formatCode="0.00">
                  <c:v>16.68</c:v>
                </c:pt>
                <c:pt idx="1079" formatCode="0.00">
                  <c:v>17.28</c:v>
                </c:pt>
                <c:pt idx="1080" formatCode="0.00">
                  <c:v>16.149999999999999</c:v>
                </c:pt>
                <c:pt idx="1081" formatCode="0.00">
                  <c:v>15.88</c:v>
                </c:pt>
                <c:pt idx="1082" formatCode="0.00">
                  <c:v>15.68</c:v>
                </c:pt>
                <c:pt idx="1083" formatCode="0.00">
                  <c:v>15.68</c:v>
                </c:pt>
                <c:pt idx="1084" formatCode="0.00">
                  <c:v>15.68</c:v>
                </c:pt>
                <c:pt idx="1085" formatCode="0.00">
                  <c:v>16.899999999999999</c:v>
                </c:pt>
                <c:pt idx="1086" formatCode="0.00">
                  <c:v>17.45</c:v>
                </c:pt>
                <c:pt idx="1087" formatCode="0.00">
                  <c:v>17.100000000000001</c:v>
                </c:pt>
                <c:pt idx="1088" formatCode="0.00">
                  <c:v>17.63</c:v>
                </c:pt>
                <c:pt idx="1089" formatCode="0.00">
                  <c:v>17.63</c:v>
                </c:pt>
                <c:pt idx="1090" formatCode="0.00">
                  <c:v>17.63</c:v>
                </c:pt>
                <c:pt idx="1091" formatCode="0.00">
                  <c:v>17.63</c:v>
                </c:pt>
                <c:pt idx="1092" formatCode="0.00">
                  <c:v>17.63</c:v>
                </c:pt>
                <c:pt idx="1093" formatCode="0.00">
                  <c:v>19.05</c:v>
                </c:pt>
                <c:pt idx="1094" formatCode="0.00">
                  <c:v>19</c:v>
                </c:pt>
                <c:pt idx="1095" formatCode="0.00">
                  <c:v>18.88</c:v>
                </c:pt>
                <c:pt idx="1096" formatCode="0.00">
                  <c:v>18.8</c:v>
                </c:pt>
                <c:pt idx="1097" formatCode="0.00">
                  <c:v>18.8</c:v>
                </c:pt>
                <c:pt idx="1098" formatCode="0.00">
                  <c:v>18.8</c:v>
                </c:pt>
                <c:pt idx="1099" formatCode="0.00">
                  <c:v>19.829999999999998</c:v>
                </c:pt>
                <c:pt idx="1100" formatCode="0.00">
                  <c:v>18.05</c:v>
                </c:pt>
                <c:pt idx="1101" formatCode="0.00">
                  <c:v>17.73</c:v>
                </c:pt>
                <c:pt idx="1102" formatCode="0.00">
                  <c:v>19.52</c:v>
                </c:pt>
                <c:pt idx="1103" formatCode="0.00">
                  <c:v>20.45</c:v>
                </c:pt>
                <c:pt idx="1104" formatCode="0.00">
                  <c:v>20.45</c:v>
                </c:pt>
                <c:pt idx="1105" formatCode="0.00">
                  <c:v>20.45</c:v>
                </c:pt>
                <c:pt idx="1106" formatCode="0.00">
                  <c:v>22.3</c:v>
                </c:pt>
                <c:pt idx="1107" formatCode="0.00">
                  <c:v>26.9</c:v>
                </c:pt>
                <c:pt idx="1108" formatCode="0.00">
                  <c:v>23.13</c:v>
                </c:pt>
                <c:pt idx="1109" formatCode="0.00">
                  <c:v>21.1</c:v>
                </c:pt>
                <c:pt idx="1110" formatCode="0.00">
                  <c:v>20.350000000000001</c:v>
                </c:pt>
                <c:pt idx="1111" formatCode="0.00">
                  <c:v>20.350000000000001</c:v>
                </c:pt>
                <c:pt idx="1112" formatCode="0.00">
                  <c:v>20.350000000000001</c:v>
                </c:pt>
                <c:pt idx="1113" formatCode="0.00">
                  <c:v>19.05</c:v>
                </c:pt>
                <c:pt idx="1114" formatCode="0.00">
                  <c:v>20.25</c:v>
                </c:pt>
                <c:pt idx="1115" formatCode="0.00">
                  <c:v>19.829999999999998</c:v>
                </c:pt>
                <c:pt idx="1116" formatCode="0.00">
                  <c:v>19.75</c:v>
                </c:pt>
                <c:pt idx="1117" formatCode="0.00">
                  <c:v>21.55</c:v>
                </c:pt>
                <c:pt idx="1118" formatCode="0.00">
                  <c:v>21.55</c:v>
                </c:pt>
                <c:pt idx="1119" formatCode="0.00">
                  <c:v>21.55</c:v>
                </c:pt>
                <c:pt idx="1120" formatCode="0.00">
                  <c:v>20.45</c:v>
                </c:pt>
                <c:pt idx="1121" formatCode="0.00">
                  <c:v>19.850000000000001</c:v>
                </c:pt>
                <c:pt idx="1122" formatCode="0.00">
                  <c:v>19.78</c:v>
                </c:pt>
                <c:pt idx="1123" formatCode="0.00">
                  <c:v>20.85</c:v>
                </c:pt>
                <c:pt idx="1124" formatCode="0.00">
                  <c:v>19.899999999999999</c:v>
                </c:pt>
                <c:pt idx="1125" formatCode="0.00">
                  <c:v>19.899999999999999</c:v>
                </c:pt>
                <c:pt idx="1126" formatCode="0.00">
                  <c:v>19.899999999999999</c:v>
                </c:pt>
                <c:pt idx="1127" formatCode="0.00">
                  <c:v>17.5</c:v>
                </c:pt>
                <c:pt idx="1128" formatCode="0.00">
                  <c:v>18.03</c:v>
                </c:pt>
                <c:pt idx="1129" formatCode="0.00">
                  <c:v>17.850000000000001</c:v>
                </c:pt>
                <c:pt idx="1130" formatCode="0.00">
                  <c:v>18.02</c:v>
                </c:pt>
                <c:pt idx="1131" formatCode="0.00">
                  <c:v>18.45</c:v>
                </c:pt>
                <c:pt idx="1132" formatCode="0.00">
                  <c:v>18.45</c:v>
                </c:pt>
                <c:pt idx="1133" formatCode="0.00">
                  <c:v>18.45</c:v>
                </c:pt>
                <c:pt idx="1134" formatCode="0.00">
                  <c:v>20.8</c:v>
                </c:pt>
                <c:pt idx="1135" formatCode="0.00">
                  <c:v>19.850000000000001</c:v>
                </c:pt>
                <c:pt idx="1136" formatCode="0.00">
                  <c:v>19</c:v>
                </c:pt>
                <c:pt idx="1137" formatCode="0.00">
                  <c:v>18.100000000000001</c:v>
                </c:pt>
                <c:pt idx="1138" formatCode="0.00">
                  <c:v>17.75</c:v>
                </c:pt>
                <c:pt idx="1139" formatCode="0.00">
                  <c:v>17.75</c:v>
                </c:pt>
                <c:pt idx="1140" formatCode="0.00">
                  <c:v>17.75</c:v>
                </c:pt>
                <c:pt idx="1141" formatCode="0.00">
                  <c:v>16.329999999999998</c:v>
                </c:pt>
                <c:pt idx="1142" formatCode="0.00">
                  <c:v>16.579999999999998</c:v>
                </c:pt>
                <c:pt idx="1143" formatCode="0.00">
                  <c:v>16.399999999999999</c:v>
                </c:pt>
                <c:pt idx="1144" formatCode="0.00">
                  <c:v>17.2</c:v>
                </c:pt>
                <c:pt idx="1145" formatCode="0.00">
                  <c:v>16.579999999999998</c:v>
                </c:pt>
                <c:pt idx="1146" formatCode="0.00">
                  <c:v>16.579999999999998</c:v>
                </c:pt>
                <c:pt idx="1147" formatCode="0.00">
                  <c:v>16.579999999999998</c:v>
                </c:pt>
                <c:pt idx="1148" formatCode="0.00">
                  <c:v>15.95</c:v>
                </c:pt>
                <c:pt idx="1149" formatCode="0.00">
                  <c:v>15.9</c:v>
                </c:pt>
                <c:pt idx="1150" formatCode="0.00">
                  <c:v>16.25</c:v>
                </c:pt>
                <c:pt idx="1151" formatCode="0.00">
                  <c:v>15.93</c:v>
                </c:pt>
                <c:pt idx="1152" formatCode="0.00">
                  <c:v>15.8</c:v>
                </c:pt>
                <c:pt idx="1153" formatCode="0.00">
                  <c:v>15.8</c:v>
                </c:pt>
                <c:pt idx="1154" formatCode="0.00">
                  <c:v>15.8</c:v>
                </c:pt>
                <c:pt idx="1155" formatCode="0.00">
                  <c:v>16.350000000000001</c:v>
                </c:pt>
                <c:pt idx="1156" formatCode="0.00">
                  <c:v>16.13</c:v>
                </c:pt>
                <c:pt idx="1157" formatCode="0.00">
                  <c:v>16.05</c:v>
                </c:pt>
                <c:pt idx="1158" formatCode="0.00">
                  <c:v>16.399999999999999</c:v>
                </c:pt>
                <c:pt idx="1159" formatCode="0.00">
                  <c:v>16.55</c:v>
                </c:pt>
                <c:pt idx="1160" formatCode="0.00">
                  <c:v>16.55</c:v>
                </c:pt>
                <c:pt idx="1161" formatCode="0.00">
                  <c:v>16.55</c:v>
                </c:pt>
                <c:pt idx="1162" formatCode="0.00">
                  <c:v>16.850000000000001</c:v>
                </c:pt>
                <c:pt idx="1163" formatCode="0.00">
                  <c:v>17.38</c:v>
                </c:pt>
                <c:pt idx="1164" formatCode="0.00">
                  <c:v>17.850000000000001</c:v>
                </c:pt>
                <c:pt idx="1165" formatCode="0.00">
                  <c:v>18.2</c:v>
                </c:pt>
                <c:pt idx="1166" formatCode="0.00">
                  <c:v>18.649999999999999</c:v>
                </c:pt>
                <c:pt idx="1167" formatCode="0.00">
                  <c:v>18.649999999999999</c:v>
                </c:pt>
                <c:pt idx="1168" formatCode="0.00">
                  <c:v>18.649999999999999</c:v>
                </c:pt>
                <c:pt idx="1169" formatCode="0.00">
                  <c:v>18.399999999999999</c:v>
                </c:pt>
                <c:pt idx="1170" formatCode="0.00">
                  <c:v>17.93</c:v>
                </c:pt>
                <c:pt idx="1171" formatCode="0.00">
                  <c:v>18.7</c:v>
                </c:pt>
                <c:pt idx="1172" formatCode="0.00">
                  <c:v>17.600000000000001</c:v>
                </c:pt>
                <c:pt idx="1173" formatCode="0.00">
                  <c:v>17.75</c:v>
                </c:pt>
                <c:pt idx="1174" formatCode="0.00">
                  <c:v>17.75</c:v>
                </c:pt>
                <c:pt idx="1175" formatCode="0.00">
                  <c:v>17.75</c:v>
                </c:pt>
                <c:pt idx="1176" formatCode="0.00">
                  <c:v>18.55</c:v>
                </c:pt>
                <c:pt idx="1177" formatCode="0.00">
                  <c:v>18.5</c:v>
                </c:pt>
                <c:pt idx="1178" formatCode="0.00">
                  <c:v>18.75</c:v>
                </c:pt>
                <c:pt idx="1179" formatCode="0.00">
                  <c:v>18.149999999999999</c:v>
                </c:pt>
                <c:pt idx="1180" formatCode="0.00">
                  <c:v>18.48</c:v>
                </c:pt>
                <c:pt idx="1181" formatCode="0.00">
                  <c:v>18.48</c:v>
                </c:pt>
                <c:pt idx="1182" formatCode="0.00">
                  <c:v>18.48</c:v>
                </c:pt>
                <c:pt idx="1183" formatCode="0.00">
                  <c:v>18.420000000000002</c:v>
                </c:pt>
                <c:pt idx="1184" formatCode="0.00">
                  <c:v>18.75</c:v>
                </c:pt>
                <c:pt idx="1185" formatCode="0.00">
                  <c:v>18.93</c:v>
                </c:pt>
                <c:pt idx="1186" formatCode="0.00">
                  <c:v>19.2</c:v>
                </c:pt>
                <c:pt idx="1187" formatCode="0.00">
                  <c:v>19.2</c:v>
                </c:pt>
                <c:pt idx="1188" formatCode="0.00">
                  <c:v>19.2</c:v>
                </c:pt>
                <c:pt idx="1189" formatCode="0.00">
                  <c:v>19.2</c:v>
                </c:pt>
                <c:pt idx="1190" formatCode="0.00">
                  <c:v>19.2</c:v>
                </c:pt>
                <c:pt idx="1191" formatCode="0.00">
                  <c:v>20.399999999999999</c:v>
                </c:pt>
                <c:pt idx="1192" formatCode="0.00">
                  <c:v>20.05</c:v>
                </c:pt>
                <c:pt idx="1193" formatCode="0.00">
                  <c:v>19.45</c:v>
                </c:pt>
                <c:pt idx="1194" formatCode="0.00">
                  <c:v>19.5</c:v>
                </c:pt>
                <c:pt idx="1195" formatCode="0.00">
                  <c:v>19.5</c:v>
                </c:pt>
                <c:pt idx="1196" formatCode="0.00">
                  <c:v>19.5</c:v>
                </c:pt>
                <c:pt idx="1197" formatCode="0.00">
                  <c:v>20.8</c:v>
                </c:pt>
                <c:pt idx="1198" formatCode="0.00">
                  <c:v>20.420000000000002</c:v>
                </c:pt>
                <c:pt idx="1199" formatCode="0.00">
                  <c:v>20.41</c:v>
                </c:pt>
                <c:pt idx="1200" formatCode="0.00">
                  <c:v>20.8</c:v>
                </c:pt>
                <c:pt idx="1201" formatCode="0.00">
                  <c:v>21.15</c:v>
                </c:pt>
                <c:pt idx="1202" formatCode="0.00">
                  <c:v>21.15</c:v>
                </c:pt>
                <c:pt idx="1203" formatCode="0.00">
                  <c:v>21.15</c:v>
                </c:pt>
                <c:pt idx="1204" formatCode="0.00">
                  <c:v>21.52</c:v>
                </c:pt>
                <c:pt idx="1205" formatCode="0.00">
                  <c:v>21.55</c:v>
                </c:pt>
                <c:pt idx="1206" formatCode="0.00">
                  <c:v>21.32</c:v>
                </c:pt>
                <c:pt idx="1207" formatCode="0.00">
                  <c:v>21.73</c:v>
                </c:pt>
                <c:pt idx="1208" formatCode="0.00">
                  <c:v>20.170000000000002</c:v>
                </c:pt>
                <c:pt idx="1209" formatCode="0.00">
                  <c:v>20.170000000000002</c:v>
                </c:pt>
                <c:pt idx="1210" formatCode="0.00">
                  <c:v>20.170000000000002</c:v>
                </c:pt>
                <c:pt idx="1211" formatCode="0.00">
                  <c:v>20.170000000000002</c:v>
                </c:pt>
                <c:pt idx="1212" formatCode="0.00">
                  <c:v>21.75</c:v>
                </c:pt>
                <c:pt idx="1213" formatCode="0.00">
                  <c:v>21.9</c:v>
                </c:pt>
                <c:pt idx="1214" formatCode="0.00">
                  <c:v>22.67</c:v>
                </c:pt>
                <c:pt idx="1215" formatCode="0.00">
                  <c:v>23.6</c:v>
                </c:pt>
                <c:pt idx="1216" formatCode="0.00">
                  <c:v>23.6</c:v>
                </c:pt>
                <c:pt idx="1217" formatCode="0.00">
                  <c:v>23.6</c:v>
                </c:pt>
                <c:pt idx="1218" formatCode="0.00">
                  <c:v>24.15</c:v>
                </c:pt>
                <c:pt idx="1219" formatCode="0.00">
                  <c:v>24.02</c:v>
                </c:pt>
                <c:pt idx="1220" formatCode="0.00">
                  <c:v>24.68</c:v>
                </c:pt>
                <c:pt idx="1221" formatCode="0.00">
                  <c:v>24.98</c:v>
                </c:pt>
                <c:pt idx="1222" formatCode="0.00">
                  <c:v>23.88</c:v>
                </c:pt>
                <c:pt idx="1223" formatCode="0.00">
                  <c:v>23.88</c:v>
                </c:pt>
                <c:pt idx="1224" formatCode="0.00">
                  <c:v>23.88</c:v>
                </c:pt>
                <c:pt idx="1225" formatCode="0.00">
                  <c:v>25.05</c:v>
                </c:pt>
                <c:pt idx="1226" formatCode="0.00">
                  <c:v>26.05</c:v>
                </c:pt>
                <c:pt idx="1227" formatCode="0.00">
                  <c:v>26.1</c:v>
                </c:pt>
                <c:pt idx="1228" formatCode="0.00">
                  <c:v>26.4</c:v>
                </c:pt>
                <c:pt idx="1229" formatCode="0.00">
                  <c:v>26.92</c:v>
                </c:pt>
                <c:pt idx="1230" formatCode="0.00">
                  <c:v>26.92</c:v>
                </c:pt>
                <c:pt idx="1231" formatCode="0.00">
                  <c:v>26.92</c:v>
                </c:pt>
                <c:pt idx="1232" formatCode="0.00">
                  <c:v>26.55</c:v>
                </c:pt>
                <c:pt idx="1233" formatCode="0.00">
                  <c:v>25.65</c:v>
                </c:pt>
                <c:pt idx="1234" formatCode="0.00">
                  <c:v>22.9</c:v>
                </c:pt>
                <c:pt idx="1235" formatCode="0.00">
                  <c:v>24.7</c:v>
                </c:pt>
                <c:pt idx="1236" formatCode="0.00">
                  <c:v>24.8</c:v>
                </c:pt>
                <c:pt idx="1237" formatCode="0.00">
                  <c:v>24.8</c:v>
                </c:pt>
                <c:pt idx="1238" formatCode="0.00">
                  <c:v>24.8</c:v>
                </c:pt>
                <c:pt idx="1239" formatCode="0.00">
                  <c:v>24.8</c:v>
                </c:pt>
                <c:pt idx="1240" formatCode="0.00">
                  <c:v>26.35</c:v>
                </c:pt>
                <c:pt idx="1241" formatCode="0.00">
                  <c:v>26.33</c:v>
                </c:pt>
                <c:pt idx="1242" formatCode="0.00">
                  <c:v>25.35</c:v>
                </c:pt>
                <c:pt idx="1243" formatCode="0.00">
                  <c:v>25.45</c:v>
                </c:pt>
                <c:pt idx="1244" formatCode="0.00">
                  <c:v>25.45</c:v>
                </c:pt>
                <c:pt idx="1245" formatCode="0.00">
                  <c:v>25.45</c:v>
                </c:pt>
                <c:pt idx="1246" formatCode="0.00">
                  <c:v>25.5</c:v>
                </c:pt>
                <c:pt idx="1247" formatCode="0.00">
                  <c:v>26.13</c:v>
                </c:pt>
                <c:pt idx="1248" formatCode="0.00">
                  <c:v>25.52</c:v>
                </c:pt>
                <c:pt idx="1249" formatCode="0.00">
                  <c:v>25.83</c:v>
                </c:pt>
                <c:pt idx="1250" formatCode="0.00">
                  <c:v>25.83</c:v>
                </c:pt>
                <c:pt idx="1251" formatCode="0.00">
                  <c:v>25.83</c:v>
                </c:pt>
                <c:pt idx="1252" formatCode="0.00">
                  <c:v>25.83</c:v>
                </c:pt>
                <c:pt idx="1253" formatCode="0.00">
                  <c:v>26.67</c:v>
                </c:pt>
                <c:pt idx="1254" formatCode="0.00">
                  <c:v>28.13</c:v>
                </c:pt>
                <c:pt idx="1255" formatCode="0.00">
                  <c:v>27.9</c:v>
                </c:pt>
                <c:pt idx="1256" formatCode="0.00">
                  <c:v>27.8</c:v>
                </c:pt>
                <c:pt idx="1257" formatCode="0.00">
                  <c:v>28</c:v>
                </c:pt>
                <c:pt idx="1258" formatCode="0.00">
                  <c:v>28</c:v>
                </c:pt>
                <c:pt idx="1259" formatCode="0.00">
                  <c:v>28</c:v>
                </c:pt>
                <c:pt idx="1260" formatCode="0.00">
                  <c:v>28.9</c:v>
                </c:pt>
                <c:pt idx="1261" formatCode="0.00">
                  <c:v>27.95</c:v>
                </c:pt>
                <c:pt idx="1262" formatCode="0.00">
                  <c:v>28.15</c:v>
                </c:pt>
                <c:pt idx="1263" formatCode="0.00">
                  <c:v>28.6</c:v>
                </c:pt>
                <c:pt idx="1264" formatCode="0.00">
                  <c:v>29.55</c:v>
                </c:pt>
                <c:pt idx="1265" formatCode="0.00">
                  <c:v>29.55</c:v>
                </c:pt>
                <c:pt idx="1266" formatCode="0.00">
                  <c:v>29.55</c:v>
                </c:pt>
                <c:pt idx="1267" formatCode="0.00">
                  <c:v>29.8</c:v>
                </c:pt>
                <c:pt idx="1268" formatCode="0.00">
                  <c:v>31.4</c:v>
                </c:pt>
                <c:pt idx="1269" formatCode="0.00">
                  <c:v>31.68</c:v>
                </c:pt>
                <c:pt idx="1270" formatCode="0.00">
                  <c:v>31.95</c:v>
                </c:pt>
                <c:pt idx="1271" formatCode="0.00">
                  <c:v>32.1</c:v>
                </c:pt>
                <c:pt idx="1272" formatCode="0.00">
                  <c:v>32.1</c:v>
                </c:pt>
                <c:pt idx="1273" formatCode="0.00">
                  <c:v>32.1</c:v>
                </c:pt>
                <c:pt idx="1274" formatCode="0.00">
                  <c:v>32.200000000000003</c:v>
                </c:pt>
                <c:pt idx="1275" formatCode="0.00">
                  <c:v>33.67</c:v>
                </c:pt>
                <c:pt idx="1276" formatCode="0.00">
                  <c:v>35.5</c:v>
                </c:pt>
                <c:pt idx="1277" formatCode="0.00">
                  <c:v>36.4</c:v>
                </c:pt>
                <c:pt idx="1278" formatCode="0.00">
                  <c:v>36.200000000000003</c:v>
                </c:pt>
                <c:pt idx="1279" formatCode="0.00">
                  <c:v>36.200000000000003</c:v>
                </c:pt>
                <c:pt idx="1280" formatCode="0.00">
                  <c:v>36.200000000000003</c:v>
                </c:pt>
                <c:pt idx="1281" formatCode="0.00">
                  <c:v>37.85</c:v>
                </c:pt>
                <c:pt idx="1282" formatCode="0.00">
                  <c:v>33.97</c:v>
                </c:pt>
                <c:pt idx="1283" formatCode="0.00">
                  <c:v>32.799999999999997</c:v>
                </c:pt>
                <c:pt idx="1284" formatCode="0.00">
                  <c:v>34</c:v>
                </c:pt>
                <c:pt idx="1285" formatCode="0.00">
                  <c:v>36.85</c:v>
                </c:pt>
                <c:pt idx="1286" formatCode="0.00">
                  <c:v>36.85</c:v>
                </c:pt>
                <c:pt idx="1287" formatCode="0.00">
                  <c:v>36.85</c:v>
                </c:pt>
                <c:pt idx="1288" formatCode="0.00">
                  <c:v>34.65</c:v>
                </c:pt>
                <c:pt idx="1289" formatCode="0.00">
                  <c:v>35.28</c:v>
                </c:pt>
                <c:pt idx="1290" formatCode="0.00">
                  <c:v>33.9</c:v>
                </c:pt>
                <c:pt idx="1291" formatCode="0.00">
                  <c:v>34</c:v>
                </c:pt>
                <c:pt idx="1292" formatCode="0.00">
                  <c:v>35.28</c:v>
                </c:pt>
                <c:pt idx="1293" formatCode="0.00">
                  <c:v>35.28</c:v>
                </c:pt>
                <c:pt idx="1294" formatCode="0.00">
                  <c:v>35.28</c:v>
                </c:pt>
                <c:pt idx="1295" formatCode="0.00">
                  <c:v>36.200000000000003</c:v>
                </c:pt>
                <c:pt idx="1296" formatCode="0.00">
                  <c:v>35.299999999999997</c:v>
                </c:pt>
                <c:pt idx="1297" formatCode="0.00">
                  <c:v>36</c:v>
                </c:pt>
                <c:pt idx="1298" formatCode="0.00">
                  <c:v>35.799999999999997</c:v>
                </c:pt>
                <c:pt idx="1299" formatCode="0.00">
                  <c:v>35.65</c:v>
                </c:pt>
                <c:pt idx="1300" formatCode="0.00">
                  <c:v>35.65</c:v>
                </c:pt>
                <c:pt idx="1301" formatCode="0.00">
                  <c:v>35.65</c:v>
                </c:pt>
                <c:pt idx="1302" formatCode="0.00">
                  <c:v>36.97</c:v>
                </c:pt>
                <c:pt idx="1303" formatCode="0.00">
                  <c:v>37.979999999999997</c:v>
                </c:pt>
                <c:pt idx="1304" formatCode="0.00">
                  <c:v>39.75</c:v>
                </c:pt>
                <c:pt idx="1305" formatCode="0.00">
                  <c:v>41.38</c:v>
                </c:pt>
                <c:pt idx="1306" formatCode="0.00">
                  <c:v>40.47</c:v>
                </c:pt>
                <c:pt idx="1307" formatCode="0.00">
                  <c:v>40.47</c:v>
                </c:pt>
                <c:pt idx="1308" formatCode="0.00">
                  <c:v>40.47</c:v>
                </c:pt>
                <c:pt idx="1309" formatCode="0.00">
                  <c:v>42.1</c:v>
                </c:pt>
                <c:pt idx="1310" formatCode="0.00">
                  <c:v>41.25</c:v>
                </c:pt>
                <c:pt idx="1311" formatCode="0.00">
                  <c:v>41.75</c:v>
                </c:pt>
                <c:pt idx="1312" formatCode="0.00">
                  <c:v>42.58</c:v>
                </c:pt>
                <c:pt idx="1313" formatCode="0.00">
                  <c:v>42.9</c:v>
                </c:pt>
                <c:pt idx="1314" formatCode="0.00">
                  <c:v>42.9</c:v>
                </c:pt>
                <c:pt idx="1315" formatCode="0.00">
                  <c:v>42.9</c:v>
                </c:pt>
                <c:pt idx="1316" formatCode="0.00">
                  <c:v>42.75</c:v>
                </c:pt>
                <c:pt idx="1317" formatCode="0.00">
                  <c:v>44.44</c:v>
                </c:pt>
                <c:pt idx="1318" formatCode="0.00">
                  <c:v>46.2</c:v>
                </c:pt>
                <c:pt idx="1319" formatCode="0.00">
                  <c:v>45.6</c:v>
                </c:pt>
                <c:pt idx="1320" formatCode="0.00">
                  <c:v>44.25</c:v>
                </c:pt>
                <c:pt idx="1321" formatCode="0.00">
                  <c:v>44.25</c:v>
                </c:pt>
                <c:pt idx="1322" formatCode="0.00">
                  <c:v>44.25</c:v>
                </c:pt>
                <c:pt idx="1323" formatCode="0.00">
                  <c:v>47.69</c:v>
                </c:pt>
                <c:pt idx="1324" formatCode="0.00">
                  <c:v>46.25</c:v>
                </c:pt>
                <c:pt idx="1325" formatCode="0.00">
                  <c:v>44.8</c:v>
                </c:pt>
                <c:pt idx="1326" formatCode="0.00">
                  <c:v>40.380000000000003</c:v>
                </c:pt>
                <c:pt idx="1327" formatCode="0.00">
                  <c:v>41.55</c:v>
                </c:pt>
                <c:pt idx="1328" formatCode="0.00">
                  <c:v>41.55</c:v>
                </c:pt>
                <c:pt idx="1329" formatCode="0.00">
                  <c:v>41.55</c:v>
                </c:pt>
                <c:pt idx="1330" formatCode="0.00">
                  <c:v>42.4</c:v>
                </c:pt>
                <c:pt idx="1331" formatCode="0.00">
                  <c:v>45.6</c:v>
                </c:pt>
                <c:pt idx="1332" formatCode="0.00">
                  <c:v>45.2</c:v>
                </c:pt>
                <c:pt idx="1333" formatCode="0.00">
                  <c:v>45.4</c:v>
                </c:pt>
                <c:pt idx="1334" formatCode="0.00">
                  <c:v>47.25</c:v>
                </c:pt>
                <c:pt idx="1335" formatCode="0.00">
                  <c:v>47.25</c:v>
                </c:pt>
                <c:pt idx="1336" formatCode="0.00">
                  <c:v>47.25</c:v>
                </c:pt>
                <c:pt idx="1337" formatCode="0.00">
                  <c:v>47.25</c:v>
                </c:pt>
                <c:pt idx="1338" formatCode="0.00">
                  <c:v>50.1</c:v>
                </c:pt>
                <c:pt idx="1339" formatCode="0.00">
                  <c:v>51</c:v>
                </c:pt>
                <c:pt idx="1340" formatCode="0.00">
                  <c:v>51.08</c:v>
                </c:pt>
                <c:pt idx="1341" formatCode="0.00">
                  <c:v>51.2</c:v>
                </c:pt>
                <c:pt idx="1342" formatCode="0.00">
                  <c:v>51.2</c:v>
                </c:pt>
                <c:pt idx="1343" formatCode="0.00">
                  <c:v>51.2</c:v>
                </c:pt>
                <c:pt idx="1344" formatCode="0.00">
                  <c:v>52.13</c:v>
                </c:pt>
                <c:pt idx="1345" formatCode="0.00">
                  <c:v>53.6</c:v>
                </c:pt>
                <c:pt idx="1346" formatCode="0.00">
                  <c:v>54.75</c:v>
                </c:pt>
                <c:pt idx="1347" formatCode="0.00">
                  <c:v>56.33</c:v>
                </c:pt>
                <c:pt idx="1348" formatCode="0.00">
                  <c:v>58.03</c:v>
                </c:pt>
                <c:pt idx="1349" formatCode="0.00">
                  <c:v>58.03</c:v>
                </c:pt>
                <c:pt idx="1350" formatCode="0.00">
                  <c:v>58.03</c:v>
                </c:pt>
                <c:pt idx="1351" formatCode="0.00">
                  <c:v>61.5</c:v>
                </c:pt>
                <c:pt idx="1352" formatCode="0.00">
                  <c:v>65.8</c:v>
                </c:pt>
                <c:pt idx="1353" formatCode="0.00">
                  <c:v>65.5</c:v>
                </c:pt>
                <c:pt idx="1354" formatCode="0.00">
                  <c:v>60.85</c:v>
                </c:pt>
                <c:pt idx="1355" formatCode="0.00">
                  <c:v>65.599999999999994</c:v>
                </c:pt>
                <c:pt idx="1356" formatCode="0.00">
                  <c:v>65.599999999999994</c:v>
                </c:pt>
                <c:pt idx="1357" formatCode="0.00">
                  <c:v>65.599999999999994</c:v>
                </c:pt>
                <c:pt idx="1358" formatCode="0.00">
                  <c:v>73.2</c:v>
                </c:pt>
                <c:pt idx="1359" formatCode="0.00">
                  <c:v>72</c:v>
                </c:pt>
                <c:pt idx="1360" formatCode="0.00">
                  <c:v>70.099999999999994</c:v>
                </c:pt>
                <c:pt idx="1361" formatCode="0.00">
                  <c:v>67.03</c:v>
                </c:pt>
                <c:pt idx="1362" formatCode="0.00">
                  <c:v>68.349999999999994</c:v>
                </c:pt>
                <c:pt idx="1363" formatCode="0.00">
                  <c:v>68.349999999999994</c:v>
                </c:pt>
                <c:pt idx="1364" formatCode="0.00">
                  <c:v>68.349999999999994</c:v>
                </c:pt>
                <c:pt idx="1365" formatCode="0.00">
                  <c:v>75.98</c:v>
                </c:pt>
                <c:pt idx="1366" formatCode="0.00">
                  <c:v>79</c:v>
                </c:pt>
                <c:pt idx="1367" formatCode="0.00">
                  <c:v>80</c:v>
                </c:pt>
                <c:pt idx="1368" formatCode="0.00">
                  <c:v>93.15</c:v>
                </c:pt>
                <c:pt idx="1369" formatCode="0.00">
                  <c:v>87.6</c:v>
                </c:pt>
                <c:pt idx="1370" formatCode="0.00">
                  <c:v>87.6</c:v>
                </c:pt>
                <c:pt idx="1371" formatCode="0.00">
                  <c:v>87.6</c:v>
                </c:pt>
                <c:pt idx="1372" formatCode="0.00">
                  <c:v>89.4</c:v>
                </c:pt>
                <c:pt idx="1373" formatCode="0.00">
                  <c:v>115.8</c:v>
                </c:pt>
                <c:pt idx="1374" formatCode="0.00">
                  <c:v>100.3</c:v>
                </c:pt>
                <c:pt idx="1375" formatCode="0.00">
                  <c:v>91.9</c:v>
                </c:pt>
                <c:pt idx="1376" formatCode="0.00">
                  <c:v>79.78</c:v>
                </c:pt>
                <c:pt idx="1377" formatCode="0.00">
                  <c:v>79.78</c:v>
                </c:pt>
                <c:pt idx="1378" formatCode="0.00">
                  <c:v>79.78</c:v>
                </c:pt>
                <c:pt idx="1379" formatCode="0.00">
                  <c:v>84</c:v>
                </c:pt>
                <c:pt idx="1380" formatCode="0.00">
                  <c:v>85.1</c:v>
                </c:pt>
                <c:pt idx="1381" formatCode="0.00">
                  <c:v>91.5</c:v>
                </c:pt>
                <c:pt idx="1382" formatCode="0.00">
                  <c:v>99.45</c:v>
                </c:pt>
                <c:pt idx="1383" formatCode="0.00">
                  <c:v>87</c:v>
                </c:pt>
                <c:pt idx="1384" formatCode="0.00">
                  <c:v>87</c:v>
                </c:pt>
                <c:pt idx="1385" formatCode="0.00">
                  <c:v>87</c:v>
                </c:pt>
                <c:pt idx="1386" formatCode="0.00">
                  <c:v>85.2</c:v>
                </c:pt>
                <c:pt idx="1387" formatCode="0.00">
                  <c:v>84.7</c:v>
                </c:pt>
                <c:pt idx="1388" formatCode="0.00">
                  <c:v>90.5</c:v>
                </c:pt>
                <c:pt idx="1389" formatCode="0.00">
                  <c:v>86.2</c:v>
                </c:pt>
                <c:pt idx="1390" formatCode="0.00">
                  <c:v>87.05</c:v>
                </c:pt>
                <c:pt idx="1391" formatCode="0.00">
                  <c:v>87.05</c:v>
                </c:pt>
                <c:pt idx="1392" formatCode="0.00">
                  <c:v>87.05</c:v>
                </c:pt>
                <c:pt idx="1393" formatCode="0.00">
                  <c:v>89</c:v>
                </c:pt>
                <c:pt idx="1394" formatCode="0.00">
                  <c:v>87.83</c:v>
                </c:pt>
                <c:pt idx="1395" formatCode="0.00">
                  <c:v>84.95</c:v>
                </c:pt>
                <c:pt idx="1396" formatCode="0.00">
                  <c:v>74</c:v>
                </c:pt>
                <c:pt idx="1397" formatCode="0.00">
                  <c:v>60.4</c:v>
                </c:pt>
                <c:pt idx="1398" formatCode="0.00">
                  <c:v>60.4</c:v>
                </c:pt>
                <c:pt idx="1399" formatCode="0.00">
                  <c:v>60.4</c:v>
                </c:pt>
                <c:pt idx="1400" formatCode="0.00">
                  <c:v>64.400000000000006</c:v>
                </c:pt>
                <c:pt idx="1401" formatCode="0.00">
                  <c:v>67.98</c:v>
                </c:pt>
                <c:pt idx="1402" formatCode="0.00">
                  <c:v>78</c:v>
                </c:pt>
                <c:pt idx="1403" formatCode="0.00">
                  <c:v>72.400000000000006</c:v>
                </c:pt>
                <c:pt idx="1404" formatCode="0.00">
                  <c:v>73</c:v>
                </c:pt>
                <c:pt idx="1405" formatCode="0.00">
                  <c:v>73</c:v>
                </c:pt>
                <c:pt idx="1406" formatCode="0.00">
                  <c:v>73</c:v>
                </c:pt>
                <c:pt idx="1407" formatCode="0.00">
                  <c:v>77.13</c:v>
                </c:pt>
                <c:pt idx="1408" formatCode="0.00">
                  <c:v>71</c:v>
                </c:pt>
                <c:pt idx="1409" formatCode="0.00">
                  <c:v>70.599999999999994</c:v>
                </c:pt>
                <c:pt idx="1410" formatCode="0.00">
                  <c:v>74.25</c:v>
                </c:pt>
                <c:pt idx="1411" formatCode="0.00">
                  <c:v>74.7</c:v>
                </c:pt>
                <c:pt idx="1412" formatCode="0.00">
                  <c:v>74.7</c:v>
                </c:pt>
                <c:pt idx="1413" formatCode="0.00">
                  <c:v>74.7</c:v>
                </c:pt>
                <c:pt idx="1414" formatCode="0.00">
                  <c:v>79.5</c:v>
                </c:pt>
                <c:pt idx="1415" formatCode="0.00">
                  <c:v>93.8</c:v>
                </c:pt>
                <c:pt idx="1416" formatCode="0.00">
                  <c:v>94</c:v>
                </c:pt>
                <c:pt idx="1417" formatCode="0.00">
                  <c:v>90.64</c:v>
                </c:pt>
                <c:pt idx="1418" formatCode="0.00">
                  <c:v>86.5</c:v>
                </c:pt>
                <c:pt idx="1419" formatCode="0.00">
                  <c:v>86.5</c:v>
                </c:pt>
                <c:pt idx="1420" formatCode="0.00">
                  <c:v>86.5</c:v>
                </c:pt>
                <c:pt idx="1421" formatCode="0.00">
                  <c:v>84.35</c:v>
                </c:pt>
                <c:pt idx="1422" formatCode="0.00">
                  <c:v>91.25</c:v>
                </c:pt>
                <c:pt idx="1423" formatCode="0.00">
                  <c:v>94</c:v>
                </c:pt>
                <c:pt idx="1424" formatCode="0.00">
                  <c:v>92.2</c:v>
                </c:pt>
                <c:pt idx="1425" formatCode="0.00">
                  <c:v>87.95</c:v>
                </c:pt>
                <c:pt idx="1426" formatCode="0.00">
                  <c:v>87.95</c:v>
                </c:pt>
                <c:pt idx="1427" formatCode="0.00">
                  <c:v>87.95</c:v>
                </c:pt>
                <c:pt idx="1428" formatCode="0.00">
                  <c:v>93.88</c:v>
                </c:pt>
                <c:pt idx="1429" formatCode="0.00">
                  <c:v>91.35</c:v>
                </c:pt>
                <c:pt idx="1430" formatCode="0.00">
                  <c:v>97.5</c:v>
                </c:pt>
                <c:pt idx="1431" formatCode="0.00">
                  <c:v>91.85</c:v>
                </c:pt>
                <c:pt idx="1432" formatCode="0.00">
                  <c:v>89.2</c:v>
                </c:pt>
                <c:pt idx="1433" formatCode="0.00">
                  <c:v>89.2</c:v>
                </c:pt>
                <c:pt idx="1434" formatCode="0.00">
                  <c:v>89.2</c:v>
                </c:pt>
                <c:pt idx="1435" formatCode="0.00">
                  <c:v>87.57</c:v>
                </c:pt>
                <c:pt idx="1436" formatCode="0.00">
                  <c:v>96.7</c:v>
                </c:pt>
                <c:pt idx="1437" formatCode="0.00">
                  <c:v>98.9</c:v>
                </c:pt>
                <c:pt idx="1438" formatCode="0.00">
                  <c:v>101.25</c:v>
                </c:pt>
                <c:pt idx="1439" formatCode="0.00">
                  <c:v>103.6</c:v>
                </c:pt>
                <c:pt idx="1440" formatCode="0.00">
                  <c:v>103.6</c:v>
                </c:pt>
                <c:pt idx="1441" formatCode="0.00">
                  <c:v>103.6</c:v>
                </c:pt>
                <c:pt idx="1442" formatCode="0.00">
                  <c:v>115.85</c:v>
                </c:pt>
                <c:pt idx="1443" formatCode="0.00">
                  <c:v>127.2</c:v>
                </c:pt>
                <c:pt idx="1444" formatCode="0.00">
                  <c:v>127</c:v>
                </c:pt>
                <c:pt idx="1445" formatCode="0.00">
                  <c:v>132.25</c:v>
                </c:pt>
                <c:pt idx="1446" formatCode="0.00">
                  <c:v>136.9</c:v>
                </c:pt>
                <c:pt idx="1447" formatCode="0.00">
                  <c:v>136.9</c:v>
                </c:pt>
                <c:pt idx="1448" formatCode="0.00">
                  <c:v>136.9</c:v>
                </c:pt>
                <c:pt idx="1449" formatCode="0.00">
                  <c:v>149</c:v>
                </c:pt>
                <c:pt idx="1450" formatCode="0.00">
                  <c:v>182.3</c:v>
                </c:pt>
                <c:pt idx="1451" formatCode="0.00">
                  <c:v>166.75</c:v>
                </c:pt>
                <c:pt idx="1452" formatCode="0.00">
                  <c:v>124</c:v>
                </c:pt>
                <c:pt idx="1453" formatCode="0.00">
                  <c:v>105</c:v>
                </c:pt>
                <c:pt idx="1454" formatCode="0.00">
                  <c:v>105</c:v>
                </c:pt>
                <c:pt idx="1455" formatCode="0.00">
                  <c:v>105</c:v>
                </c:pt>
                <c:pt idx="1456" formatCode="0.00">
                  <c:v>105</c:v>
                </c:pt>
                <c:pt idx="1457" formatCode="0.00">
                  <c:v>105</c:v>
                </c:pt>
                <c:pt idx="1458" formatCode="0.00">
                  <c:v>95.9</c:v>
                </c:pt>
                <c:pt idx="1459" formatCode="0.00">
                  <c:v>78.5</c:v>
                </c:pt>
                <c:pt idx="1460" formatCode="0.00">
                  <c:v>66.5</c:v>
                </c:pt>
                <c:pt idx="1461" formatCode="0.00">
                  <c:v>66.5</c:v>
                </c:pt>
                <c:pt idx="1462" formatCode="0.00">
                  <c:v>66.5</c:v>
                </c:pt>
                <c:pt idx="1463" formatCode="0.00">
                  <c:v>66.5</c:v>
                </c:pt>
                <c:pt idx="1464" formatCode="0.00">
                  <c:v>86</c:v>
                </c:pt>
                <c:pt idx="1465" formatCode="0.00">
                  <c:v>90</c:v>
                </c:pt>
                <c:pt idx="1466" formatCode="0.00">
                  <c:v>96.5</c:v>
                </c:pt>
                <c:pt idx="1467" formatCode="0.00">
                  <c:v>84.4</c:v>
                </c:pt>
                <c:pt idx="1468" formatCode="0.00">
                  <c:v>84.4</c:v>
                </c:pt>
                <c:pt idx="1469" formatCode="0.00">
                  <c:v>84.4</c:v>
                </c:pt>
                <c:pt idx="1470" formatCode="0.00">
                  <c:v>84.2</c:v>
                </c:pt>
                <c:pt idx="1471" formatCode="0.00">
                  <c:v>88.15</c:v>
                </c:pt>
                <c:pt idx="1472" formatCode="0.00">
                  <c:v>75.400000000000006</c:v>
                </c:pt>
                <c:pt idx="1473" formatCode="0.00">
                  <c:v>79.95</c:v>
                </c:pt>
                <c:pt idx="1474" formatCode="0.00">
                  <c:v>85.4</c:v>
                </c:pt>
                <c:pt idx="1475" formatCode="0.00">
                  <c:v>85.4</c:v>
                </c:pt>
                <c:pt idx="1476" formatCode="0.00">
                  <c:v>85.4</c:v>
                </c:pt>
                <c:pt idx="1477" formatCode="0.00">
                  <c:v>76.05</c:v>
                </c:pt>
                <c:pt idx="1478" formatCode="0.00">
                  <c:v>79.08</c:v>
                </c:pt>
                <c:pt idx="1479" formatCode="0.00">
                  <c:v>73.599999999999994</c:v>
                </c:pt>
                <c:pt idx="1480" formatCode="0.00">
                  <c:v>76</c:v>
                </c:pt>
                <c:pt idx="1481" formatCode="0.00">
                  <c:v>80.5</c:v>
                </c:pt>
                <c:pt idx="1482" formatCode="0.00">
                  <c:v>80.5</c:v>
                </c:pt>
                <c:pt idx="1483" formatCode="0.00">
                  <c:v>80.5</c:v>
                </c:pt>
                <c:pt idx="1484" formatCode="0.00">
                  <c:v>93</c:v>
                </c:pt>
                <c:pt idx="1485" formatCode="0.00">
                  <c:v>92.9</c:v>
                </c:pt>
                <c:pt idx="1486" formatCode="0.00">
                  <c:v>91.7</c:v>
                </c:pt>
                <c:pt idx="1487" formatCode="0.00">
                  <c:v>91.7</c:v>
                </c:pt>
                <c:pt idx="1488" formatCode="0.00">
                  <c:v>92.43</c:v>
                </c:pt>
                <c:pt idx="1489" formatCode="0.00">
                  <c:v>92.43</c:v>
                </c:pt>
                <c:pt idx="1490" formatCode="0.00">
                  <c:v>92.43</c:v>
                </c:pt>
                <c:pt idx="1491" formatCode="0.00">
                  <c:v>84.6</c:v>
                </c:pt>
                <c:pt idx="1492" formatCode="0.00">
                  <c:v>75.900000000000006</c:v>
                </c:pt>
                <c:pt idx="1493" formatCode="0.00">
                  <c:v>76.5</c:v>
                </c:pt>
                <c:pt idx="1494" formatCode="0.00">
                  <c:v>77.599999999999994</c:v>
                </c:pt>
                <c:pt idx="1495" formatCode="0.00">
                  <c:v>80.2</c:v>
                </c:pt>
                <c:pt idx="1496" formatCode="0.00">
                  <c:v>80.2</c:v>
                </c:pt>
                <c:pt idx="1497" formatCode="0.00">
                  <c:v>80.2</c:v>
                </c:pt>
                <c:pt idx="1498" formatCode="0.00">
                  <c:v>78.5</c:v>
                </c:pt>
                <c:pt idx="1499" formatCode="0.00">
                  <c:v>75.7</c:v>
                </c:pt>
                <c:pt idx="1500" formatCode="0.00">
                  <c:v>75.650000000000006</c:v>
                </c:pt>
                <c:pt idx="1501" formatCode="0.00">
                  <c:v>72.569999999999993</c:v>
                </c:pt>
                <c:pt idx="1502" formatCode="0.00">
                  <c:v>74.569999999999993</c:v>
                </c:pt>
                <c:pt idx="1503" formatCode="0.00">
                  <c:v>74.569999999999993</c:v>
                </c:pt>
                <c:pt idx="1504" formatCode="0.00">
                  <c:v>74.569999999999993</c:v>
                </c:pt>
                <c:pt idx="1505" formatCode="0.00">
                  <c:v>80</c:v>
                </c:pt>
                <c:pt idx="1506" formatCode="0.00">
                  <c:v>67.95</c:v>
                </c:pt>
                <c:pt idx="1507" formatCode="0.00">
                  <c:v>68.900000000000006</c:v>
                </c:pt>
                <c:pt idx="1508" formatCode="0.00">
                  <c:v>72</c:v>
                </c:pt>
                <c:pt idx="1509" formatCode="0.00">
                  <c:v>73.5</c:v>
                </c:pt>
                <c:pt idx="1510" formatCode="0.00">
                  <c:v>73.5</c:v>
                </c:pt>
                <c:pt idx="1511" formatCode="0.00">
                  <c:v>73.5</c:v>
                </c:pt>
                <c:pt idx="1512" formatCode="0.00">
                  <c:v>71.5</c:v>
                </c:pt>
                <c:pt idx="1513" formatCode="0.00">
                  <c:v>80.3</c:v>
                </c:pt>
                <c:pt idx="1514" formatCode="0.00">
                  <c:v>89.2</c:v>
                </c:pt>
                <c:pt idx="1515" formatCode="0.00">
                  <c:v>119</c:v>
                </c:pt>
                <c:pt idx="1516" formatCode="0.00">
                  <c:v>89.95</c:v>
                </c:pt>
                <c:pt idx="1517" formatCode="0.00">
                  <c:v>89.95</c:v>
                </c:pt>
                <c:pt idx="1518" formatCode="0.00">
                  <c:v>89.95</c:v>
                </c:pt>
                <c:pt idx="1519" formatCode="0.00">
                  <c:v>101.13</c:v>
                </c:pt>
                <c:pt idx="1520" formatCode="0.00">
                  <c:v>114</c:v>
                </c:pt>
                <c:pt idx="1521" formatCode="0.00">
                  <c:v>169.8</c:v>
                </c:pt>
                <c:pt idx="1522" formatCode="0.00">
                  <c:v>154.5</c:v>
                </c:pt>
                <c:pt idx="1523" formatCode="0.00">
                  <c:v>203</c:v>
                </c:pt>
                <c:pt idx="1524" formatCode="0.00">
                  <c:v>203</c:v>
                </c:pt>
                <c:pt idx="1525" formatCode="0.00">
                  <c:v>203</c:v>
                </c:pt>
                <c:pt idx="1526" formatCode="0.00">
                  <c:v>227</c:v>
                </c:pt>
                <c:pt idx="1527" formatCode="0.00">
                  <c:v>210</c:v>
                </c:pt>
                <c:pt idx="1528" formatCode="0.00">
                  <c:v>149.75</c:v>
                </c:pt>
                <c:pt idx="1529" formatCode="0.00">
                  <c:v>134.03</c:v>
                </c:pt>
                <c:pt idx="1530" formatCode="0.00">
                  <c:v>132</c:v>
                </c:pt>
                <c:pt idx="1531" formatCode="0.00">
                  <c:v>132</c:v>
                </c:pt>
                <c:pt idx="1532" formatCode="0.00">
                  <c:v>132</c:v>
                </c:pt>
                <c:pt idx="1533" formatCode="0.00">
                  <c:v>109.5</c:v>
                </c:pt>
                <c:pt idx="1534" formatCode="0.00">
                  <c:v>114.15</c:v>
                </c:pt>
                <c:pt idx="1535" formatCode="0.00">
                  <c:v>97.28</c:v>
                </c:pt>
                <c:pt idx="1536" formatCode="0.00">
                  <c:v>102.35</c:v>
                </c:pt>
                <c:pt idx="1537" formatCode="0.00">
                  <c:v>100.4</c:v>
                </c:pt>
                <c:pt idx="1538" formatCode="0.00">
                  <c:v>100.4</c:v>
                </c:pt>
                <c:pt idx="1539" formatCode="0.00">
                  <c:v>100.4</c:v>
                </c:pt>
                <c:pt idx="1540" formatCode="0.00">
                  <c:v>92.4</c:v>
                </c:pt>
                <c:pt idx="1541" formatCode="0.00">
                  <c:v>98.85</c:v>
                </c:pt>
                <c:pt idx="1542" formatCode="0.00">
                  <c:v>109</c:v>
                </c:pt>
                <c:pt idx="1543" formatCode="0.00">
                  <c:v>102.6</c:v>
                </c:pt>
                <c:pt idx="1544" formatCode="0.00">
                  <c:v>101</c:v>
                </c:pt>
                <c:pt idx="1545" formatCode="0.00">
                  <c:v>101</c:v>
                </c:pt>
                <c:pt idx="1546" formatCode="0.00">
                  <c:v>101</c:v>
                </c:pt>
                <c:pt idx="1547" formatCode="0.00">
                  <c:v>103</c:v>
                </c:pt>
                <c:pt idx="1548" formatCode="0.00">
                  <c:v>108.35</c:v>
                </c:pt>
                <c:pt idx="1549" formatCode="0.00">
                  <c:v>115.75</c:v>
                </c:pt>
                <c:pt idx="1550" formatCode="0.00">
                  <c:v>124.75</c:v>
                </c:pt>
                <c:pt idx="1551" formatCode="0.00">
                  <c:v>111.1</c:v>
                </c:pt>
                <c:pt idx="1552" formatCode="0.00">
                  <c:v>111.1</c:v>
                </c:pt>
                <c:pt idx="1553" formatCode="0.00">
                  <c:v>111.1</c:v>
                </c:pt>
                <c:pt idx="1554" formatCode="0.00">
                  <c:v>109.63</c:v>
                </c:pt>
                <c:pt idx="1555" formatCode="0.00">
                  <c:v>108.72</c:v>
                </c:pt>
                <c:pt idx="1556" formatCode="0.00">
                  <c:v>107.9</c:v>
                </c:pt>
                <c:pt idx="1557" formatCode="0.00">
                  <c:v>103</c:v>
                </c:pt>
                <c:pt idx="1558" formatCode="0.00">
                  <c:v>104.75</c:v>
                </c:pt>
                <c:pt idx="1559" formatCode="0.00">
                  <c:v>104.75</c:v>
                </c:pt>
                <c:pt idx="1560" formatCode="0.00">
                  <c:v>104.75</c:v>
                </c:pt>
                <c:pt idx="1561" formatCode="0.00">
                  <c:v>101.3</c:v>
                </c:pt>
                <c:pt idx="1562" formatCode="0.00">
                  <c:v>104.65</c:v>
                </c:pt>
                <c:pt idx="1563" formatCode="0.00">
                  <c:v>105.5</c:v>
                </c:pt>
                <c:pt idx="1564" formatCode="0.00">
                  <c:v>97.53</c:v>
                </c:pt>
                <c:pt idx="1565" formatCode="0.00">
                  <c:v>101.55</c:v>
                </c:pt>
                <c:pt idx="1566" formatCode="0.00">
                  <c:v>101.55</c:v>
                </c:pt>
                <c:pt idx="1567" formatCode="0.00">
                  <c:v>101.55</c:v>
                </c:pt>
                <c:pt idx="1568" formatCode="0.00">
                  <c:v>101.55</c:v>
                </c:pt>
                <c:pt idx="1569" formatCode="0.00">
                  <c:v>91.45</c:v>
                </c:pt>
                <c:pt idx="1570" formatCode="0.00">
                  <c:v>96.53</c:v>
                </c:pt>
                <c:pt idx="1571" formatCode="0.00">
                  <c:v>95.97</c:v>
                </c:pt>
                <c:pt idx="1572" formatCode="0.00">
                  <c:v>91.55</c:v>
                </c:pt>
                <c:pt idx="1573" formatCode="0.00">
                  <c:v>91.55</c:v>
                </c:pt>
                <c:pt idx="1574" formatCode="0.00">
                  <c:v>91.55</c:v>
                </c:pt>
                <c:pt idx="1575" formatCode="0.00">
                  <c:v>96.65</c:v>
                </c:pt>
                <c:pt idx="1576" formatCode="0.00">
                  <c:v>93.23</c:v>
                </c:pt>
                <c:pt idx="1577" formatCode="0.00">
                  <c:v>108.35</c:v>
                </c:pt>
                <c:pt idx="1578" formatCode="0.00">
                  <c:v>99</c:v>
                </c:pt>
                <c:pt idx="1579" formatCode="0.00">
                  <c:v>96.5</c:v>
                </c:pt>
                <c:pt idx="1580" formatCode="0.00">
                  <c:v>96.5</c:v>
                </c:pt>
                <c:pt idx="1581" formatCode="0.00">
                  <c:v>96.5</c:v>
                </c:pt>
                <c:pt idx="1582" formatCode="0.00">
                  <c:v>96.5</c:v>
                </c:pt>
                <c:pt idx="1583" formatCode="0.00">
                  <c:v>96.35</c:v>
                </c:pt>
                <c:pt idx="1584" formatCode="0.00">
                  <c:v>102</c:v>
                </c:pt>
                <c:pt idx="1585" formatCode="0.00">
                  <c:v>99</c:v>
                </c:pt>
                <c:pt idx="1586" formatCode="0.00">
                  <c:v>90</c:v>
                </c:pt>
                <c:pt idx="1587" formatCode="0.00">
                  <c:v>90</c:v>
                </c:pt>
                <c:pt idx="1588" formatCode="0.00">
                  <c:v>90</c:v>
                </c:pt>
                <c:pt idx="1589" formatCode="0.00">
                  <c:v>89.65</c:v>
                </c:pt>
                <c:pt idx="1590" formatCode="0.00">
                  <c:v>81.75</c:v>
                </c:pt>
                <c:pt idx="1591" formatCode="0.00">
                  <c:v>84</c:v>
                </c:pt>
                <c:pt idx="1592" formatCode="0.00">
                  <c:v>93.5</c:v>
                </c:pt>
                <c:pt idx="1593" formatCode="0.00">
                  <c:v>93</c:v>
                </c:pt>
                <c:pt idx="1594" formatCode="0.00">
                  <c:v>93</c:v>
                </c:pt>
                <c:pt idx="1595" formatCode="0.00">
                  <c:v>93</c:v>
                </c:pt>
                <c:pt idx="1596" formatCode="0.00">
                  <c:v>91.9</c:v>
                </c:pt>
                <c:pt idx="1597" formatCode="0.00">
                  <c:v>91.9</c:v>
                </c:pt>
                <c:pt idx="1598" formatCode="0.00">
                  <c:v>91</c:v>
                </c:pt>
                <c:pt idx="1599" formatCode="0.00">
                  <c:v>86.95</c:v>
                </c:pt>
                <c:pt idx="1600" formatCode="0.00">
                  <c:v>86.5</c:v>
                </c:pt>
                <c:pt idx="1601" formatCode="0.00">
                  <c:v>86.5</c:v>
                </c:pt>
                <c:pt idx="1602" formatCode="0.00">
                  <c:v>86.5</c:v>
                </c:pt>
                <c:pt idx="1603" formatCode="0.00">
                  <c:v>81</c:v>
                </c:pt>
                <c:pt idx="1604" formatCode="0.00">
                  <c:v>79.5</c:v>
                </c:pt>
                <c:pt idx="1605" formatCode="0.00">
                  <c:v>81.900000000000006</c:v>
                </c:pt>
                <c:pt idx="1606" formatCode="0.00">
                  <c:v>82.25</c:v>
                </c:pt>
                <c:pt idx="1607" formatCode="0.00">
                  <c:v>80.5</c:v>
                </c:pt>
                <c:pt idx="1608" formatCode="0.00">
                  <c:v>80.5</c:v>
                </c:pt>
                <c:pt idx="1609" formatCode="0.00">
                  <c:v>80.5</c:v>
                </c:pt>
                <c:pt idx="1610" formatCode="0.00">
                  <c:v>87</c:v>
                </c:pt>
                <c:pt idx="1611" formatCode="0.00">
                  <c:v>85.9</c:v>
                </c:pt>
                <c:pt idx="1612" formatCode="0.00">
                  <c:v>79.349999999999994</c:v>
                </c:pt>
                <c:pt idx="1613" formatCode="0.00">
                  <c:v>83.5</c:v>
                </c:pt>
                <c:pt idx="1614" formatCode="0.00">
                  <c:v>83.5</c:v>
                </c:pt>
                <c:pt idx="1615" formatCode="0.00">
                  <c:v>83.5</c:v>
                </c:pt>
                <c:pt idx="1616" formatCode="0.00">
                  <c:v>83.5</c:v>
                </c:pt>
                <c:pt idx="1617" formatCode="0.00">
                  <c:v>79.25</c:v>
                </c:pt>
                <c:pt idx="1618" formatCode="0.00">
                  <c:v>79</c:v>
                </c:pt>
                <c:pt idx="1619" formatCode="0.00">
                  <c:v>76.849999999999994</c:v>
                </c:pt>
                <c:pt idx="1620" formatCode="0.00">
                  <c:v>82.6</c:v>
                </c:pt>
                <c:pt idx="1621" formatCode="0.00">
                  <c:v>82</c:v>
                </c:pt>
                <c:pt idx="1622" formatCode="0.00">
                  <c:v>82</c:v>
                </c:pt>
                <c:pt idx="1623" formatCode="0.00">
                  <c:v>82</c:v>
                </c:pt>
                <c:pt idx="1624" formatCode="0.00">
                  <c:v>81</c:v>
                </c:pt>
                <c:pt idx="1625" formatCode="0.00">
                  <c:v>90.43</c:v>
                </c:pt>
                <c:pt idx="1626" formatCode="0.00">
                  <c:v>116.55</c:v>
                </c:pt>
                <c:pt idx="1627" formatCode="0.00">
                  <c:v>116.6</c:v>
                </c:pt>
                <c:pt idx="1628" formatCode="0.00">
                  <c:v>120</c:v>
                </c:pt>
                <c:pt idx="1629" formatCode="0.00">
                  <c:v>120</c:v>
                </c:pt>
                <c:pt idx="1630" formatCode="0.00">
                  <c:v>120</c:v>
                </c:pt>
                <c:pt idx="1631" formatCode="0.00">
                  <c:v>122.5</c:v>
                </c:pt>
                <c:pt idx="1632" formatCode="0.00">
                  <c:v>124</c:v>
                </c:pt>
                <c:pt idx="1633" formatCode="0.00">
                  <c:v>128.55000000000001</c:v>
                </c:pt>
                <c:pt idx="1634" formatCode="0.00">
                  <c:v>127.35</c:v>
                </c:pt>
                <c:pt idx="1635" formatCode="0.00">
                  <c:v>128</c:v>
                </c:pt>
                <c:pt idx="1636" formatCode="0.00">
                  <c:v>128</c:v>
                </c:pt>
                <c:pt idx="1637" formatCode="0.00">
                  <c:v>128</c:v>
                </c:pt>
                <c:pt idx="1638" formatCode="0.00">
                  <c:v>129.5</c:v>
                </c:pt>
                <c:pt idx="1639" formatCode="0.00">
                  <c:v>130</c:v>
                </c:pt>
                <c:pt idx="1640" formatCode="0.00">
                  <c:v>140.55000000000001</c:v>
                </c:pt>
                <c:pt idx="1641" formatCode="0.00">
                  <c:v>149.75</c:v>
                </c:pt>
                <c:pt idx="1642" formatCode="0.00">
                  <c:v>148</c:v>
                </c:pt>
                <c:pt idx="1643" formatCode="0.00">
                  <c:v>148</c:v>
                </c:pt>
                <c:pt idx="1644" formatCode="0.00">
                  <c:v>148</c:v>
                </c:pt>
                <c:pt idx="1645" formatCode="0.00">
                  <c:v>162.6</c:v>
                </c:pt>
                <c:pt idx="1646" formatCode="0.00">
                  <c:v>178.05</c:v>
                </c:pt>
                <c:pt idx="1647" formatCode="0.00">
                  <c:v>162.25</c:v>
                </c:pt>
                <c:pt idx="1648" formatCode="0.00">
                  <c:v>185.2</c:v>
                </c:pt>
                <c:pt idx="1649" formatCode="0.00">
                  <c:v>170</c:v>
                </c:pt>
                <c:pt idx="1650" formatCode="0.00">
                  <c:v>170</c:v>
                </c:pt>
                <c:pt idx="1651" formatCode="0.00">
                  <c:v>170</c:v>
                </c:pt>
                <c:pt idx="1652" formatCode="0.00">
                  <c:v>166.77</c:v>
                </c:pt>
                <c:pt idx="1653" formatCode="0.00">
                  <c:v>174.7</c:v>
                </c:pt>
                <c:pt idx="1654" formatCode="0.00">
                  <c:v>183.5</c:v>
                </c:pt>
                <c:pt idx="1655" formatCode="0.00">
                  <c:v>178.5</c:v>
                </c:pt>
                <c:pt idx="1656" formatCode="0.00">
                  <c:v>154.25</c:v>
                </c:pt>
                <c:pt idx="1657" formatCode="0.00">
                  <c:v>154.25</c:v>
                </c:pt>
                <c:pt idx="1658" formatCode="0.00">
                  <c:v>154.25</c:v>
                </c:pt>
                <c:pt idx="1659" formatCode="0.00">
                  <c:v>158.5</c:v>
                </c:pt>
                <c:pt idx="1660" formatCode="0.00">
                  <c:v>151.6</c:v>
                </c:pt>
                <c:pt idx="1661" formatCode="0.00">
                  <c:v>155.5</c:v>
                </c:pt>
                <c:pt idx="1662" formatCode="0.00">
                  <c:v>150.5</c:v>
                </c:pt>
                <c:pt idx="1663" formatCode="0.00">
                  <c:v>162.51</c:v>
                </c:pt>
                <c:pt idx="1664" formatCode="0.00">
                  <c:v>162.51</c:v>
                </c:pt>
                <c:pt idx="1665" formatCode="0.00">
                  <c:v>162.51</c:v>
                </c:pt>
                <c:pt idx="1666" formatCode="0.00">
                  <c:v>168.57</c:v>
                </c:pt>
                <c:pt idx="1667" formatCode="0.00">
                  <c:v>196.8</c:v>
                </c:pt>
                <c:pt idx="1668" formatCode="0.00">
                  <c:v>209.5</c:v>
                </c:pt>
                <c:pt idx="1669" formatCode="0.00">
                  <c:v>199.25</c:v>
                </c:pt>
                <c:pt idx="1670" formatCode="0.00">
                  <c:v>191.75</c:v>
                </c:pt>
                <c:pt idx="1671" formatCode="0.00">
                  <c:v>191.75</c:v>
                </c:pt>
                <c:pt idx="1672" formatCode="0.00">
                  <c:v>191.75</c:v>
                </c:pt>
                <c:pt idx="1673" formatCode="0.00">
                  <c:v>198.75</c:v>
                </c:pt>
                <c:pt idx="1674" formatCode="0.00">
                  <c:v>204</c:v>
                </c:pt>
                <c:pt idx="1675" formatCode="0.00">
                  <c:v>199.25</c:v>
                </c:pt>
                <c:pt idx="1676" formatCode="0.00">
                  <c:v>202.2</c:v>
                </c:pt>
                <c:pt idx="1677" formatCode="0.00">
                  <c:v>195</c:v>
                </c:pt>
                <c:pt idx="1678" formatCode="0.00">
                  <c:v>195</c:v>
                </c:pt>
                <c:pt idx="1679" formatCode="0.00">
                  <c:v>195</c:v>
                </c:pt>
                <c:pt idx="1680" formatCode="0.00">
                  <c:v>192.3</c:v>
                </c:pt>
                <c:pt idx="1681" formatCode="0.00">
                  <c:v>190</c:v>
                </c:pt>
                <c:pt idx="1682" formatCode="0.00">
                  <c:v>205</c:v>
                </c:pt>
                <c:pt idx="1683" formatCode="0.00">
                  <c:v>206.75</c:v>
                </c:pt>
                <c:pt idx="1684" formatCode="0.00">
                  <c:v>205</c:v>
                </c:pt>
                <c:pt idx="1685" formatCode="0.00">
                  <c:v>205</c:v>
                </c:pt>
                <c:pt idx="1686" formatCode="0.00">
                  <c:v>205</c:v>
                </c:pt>
                <c:pt idx="1687" formatCode="0.00">
                  <c:v>221.5</c:v>
                </c:pt>
                <c:pt idx="1688" formatCode="0.00">
                  <c:v>225.08</c:v>
                </c:pt>
                <c:pt idx="1689" formatCode="0.00">
                  <c:v>224.4</c:v>
                </c:pt>
                <c:pt idx="1690" formatCode="0.00">
                  <c:v>236.5</c:v>
                </c:pt>
                <c:pt idx="1691" formatCode="0.00">
                  <c:v>245</c:v>
                </c:pt>
                <c:pt idx="1692" formatCode="0.00">
                  <c:v>245</c:v>
                </c:pt>
                <c:pt idx="1693" formatCode="0.00">
                  <c:v>245</c:v>
                </c:pt>
                <c:pt idx="1694" formatCode="0.00">
                  <c:v>272</c:v>
                </c:pt>
                <c:pt idx="1695" formatCode="0.00">
                  <c:v>268.5</c:v>
                </c:pt>
                <c:pt idx="1696" formatCode="0.00">
                  <c:v>293</c:v>
                </c:pt>
                <c:pt idx="1697" formatCode="0.00">
                  <c:v>308.7</c:v>
                </c:pt>
                <c:pt idx="1698" formatCode="0.00">
                  <c:v>330</c:v>
                </c:pt>
                <c:pt idx="1699" formatCode="0.00">
                  <c:v>330</c:v>
                </c:pt>
                <c:pt idx="1700" formatCode="0.00">
                  <c:v>330</c:v>
                </c:pt>
                <c:pt idx="1701" formatCode="0.00">
                  <c:v>309</c:v>
                </c:pt>
                <c:pt idx="1702" formatCode="0.00">
                  <c:v>254.5</c:v>
                </c:pt>
                <c:pt idx="1703" formatCode="0.00">
                  <c:v>231.3</c:v>
                </c:pt>
                <c:pt idx="1704" formatCode="0.00">
                  <c:v>235.5</c:v>
                </c:pt>
                <c:pt idx="1705" formatCode="0.00">
                  <c:v>190.48</c:v>
                </c:pt>
                <c:pt idx="1706" formatCode="0.00">
                  <c:v>190.48</c:v>
                </c:pt>
                <c:pt idx="1707" formatCode="0.00">
                  <c:v>190.48</c:v>
                </c:pt>
                <c:pt idx="1708" formatCode="0.00">
                  <c:v>217.6</c:v>
                </c:pt>
                <c:pt idx="1709" formatCode="0.00">
                  <c:v>220</c:v>
                </c:pt>
                <c:pt idx="1710" formatCode="0.00">
                  <c:v>208.3</c:v>
                </c:pt>
                <c:pt idx="1711" formatCode="0.00">
                  <c:v>210.6</c:v>
                </c:pt>
                <c:pt idx="1712" formatCode="0.00">
                  <c:v>191.7</c:v>
                </c:pt>
                <c:pt idx="1713" formatCode="0.00">
                  <c:v>191.7</c:v>
                </c:pt>
                <c:pt idx="1714" formatCode="0.00">
                  <c:v>191.7</c:v>
                </c:pt>
                <c:pt idx="1715" formatCode="0.00">
                  <c:v>187</c:v>
                </c:pt>
                <c:pt idx="1716" formatCode="0.00">
                  <c:v>194.5</c:v>
                </c:pt>
                <c:pt idx="1717" formatCode="0.00">
                  <c:v>208</c:v>
                </c:pt>
                <c:pt idx="1718" formatCode="0.00">
                  <c:v>202.8</c:v>
                </c:pt>
                <c:pt idx="1719" formatCode="0.00">
                  <c:v>161.5</c:v>
                </c:pt>
                <c:pt idx="1720" formatCode="0.00">
                  <c:v>161.5</c:v>
                </c:pt>
                <c:pt idx="1721" formatCode="0.00">
                  <c:v>161.5</c:v>
                </c:pt>
                <c:pt idx="1722" formatCode="0.00">
                  <c:v>165</c:v>
                </c:pt>
                <c:pt idx="1723" formatCode="0.00">
                  <c:v>179</c:v>
                </c:pt>
                <c:pt idx="1724" formatCode="0.00">
                  <c:v>178.8</c:v>
                </c:pt>
                <c:pt idx="1725" formatCode="0.00">
                  <c:v>170</c:v>
                </c:pt>
                <c:pt idx="1726" formatCode="0.00">
                  <c:v>168</c:v>
                </c:pt>
                <c:pt idx="1727" formatCode="0.00">
                  <c:v>168</c:v>
                </c:pt>
                <c:pt idx="1728" formatCode="0.00">
                  <c:v>168</c:v>
                </c:pt>
                <c:pt idx="1729" formatCode="0.00">
                  <c:v>169</c:v>
                </c:pt>
                <c:pt idx="1730" formatCode="0.00">
                  <c:v>207.8</c:v>
                </c:pt>
                <c:pt idx="1731" formatCode="0.00">
                  <c:v>199.54</c:v>
                </c:pt>
                <c:pt idx="1732" formatCode="0.00">
                  <c:v>179</c:v>
                </c:pt>
                <c:pt idx="1733" formatCode="0.00">
                  <c:v>163.5</c:v>
                </c:pt>
                <c:pt idx="1734" formatCode="0.00">
                  <c:v>163.5</c:v>
                </c:pt>
                <c:pt idx="1735" formatCode="0.00">
                  <c:v>163.5</c:v>
                </c:pt>
                <c:pt idx="1736" formatCode="0.00">
                  <c:v>132.41999999999999</c:v>
                </c:pt>
                <c:pt idx="1737" formatCode="0.00">
                  <c:v>92</c:v>
                </c:pt>
                <c:pt idx="1738" formatCode="0.00">
                  <c:v>91.57</c:v>
                </c:pt>
                <c:pt idx="1739" formatCode="0.00">
                  <c:v>121</c:v>
                </c:pt>
                <c:pt idx="1740" formatCode="0.00">
                  <c:v>105</c:v>
                </c:pt>
                <c:pt idx="1741" formatCode="0.00">
                  <c:v>105</c:v>
                </c:pt>
                <c:pt idx="1742" formatCode="0.00">
                  <c:v>105</c:v>
                </c:pt>
                <c:pt idx="1743" formatCode="0.00">
                  <c:v>108.5</c:v>
                </c:pt>
                <c:pt idx="1744" formatCode="0.00">
                  <c:v>99</c:v>
                </c:pt>
                <c:pt idx="1745" formatCode="0.00">
                  <c:v>101.75</c:v>
                </c:pt>
                <c:pt idx="1746" formatCode="0.00">
                  <c:v>85</c:v>
                </c:pt>
                <c:pt idx="1747" formatCode="0.00">
                  <c:v>67</c:v>
                </c:pt>
                <c:pt idx="1748" formatCode="0.00">
                  <c:v>67</c:v>
                </c:pt>
                <c:pt idx="1749" formatCode="0.00">
                  <c:v>67</c:v>
                </c:pt>
                <c:pt idx="1750" formatCode="0.00">
                  <c:v>60.5</c:v>
                </c:pt>
                <c:pt idx="1751" formatCode="0.00">
                  <c:v>72.5</c:v>
                </c:pt>
                <c:pt idx="1752" formatCode="0.00">
                  <c:v>63</c:v>
                </c:pt>
                <c:pt idx="1753" formatCode="0.00">
                  <c:v>64</c:v>
                </c:pt>
                <c:pt idx="1754" formatCode="0.00">
                  <c:v>50.75</c:v>
                </c:pt>
                <c:pt idx="1755" formatCode="0.00">
                  <c:v>50.75</c:v>
                </c:pt>
                <c:pt idx="1756" formatCode="0.00">
                  <c:v>50.75</c:v>
                </c:pt>
                <c:pt idx="1757" formatCode="0.00">
                  <c:v>30.5</c:v>
                </c:pt>
                <c:pt idx="1758" formatCode="0.00">
                  <c:v>40</c:v>
                </c:pt>
                <c:pt idx="1759" formatCode="0.00">
                  <c:v>44.05</c:v>
                </c:pt>
                <c:pt idx="1760" formatCode="0.00">
                  <c:v>35</c:v>
                </c:pt>
                <c:pt idx="1761" formatCode="0.00">
                  <c:v>33.82</c:v>
                </c:pt>
                <c:pt idx="1762" formatCode="0.00">
                  <c:v>33.82</c:v>
                </c:pt>
                <c:pt idx="1763" formatCode="0.00">
                  <c:v>33.82</c:v>
                </c:pt>
                <c:pt idx="1764" formatCode="0.00">
                  <c:v>28.45</c:v>
                </c:pt>
                <c:pt idx="1765" formatCode="0.00">
                  <c:v>21</c:v>
                </c:pt>
                <c:pt idx="1766" formatCode="0.00">
                  <c:v>42.5</c:v>
                </c:pt>
                <c:pt idx="1767" formatCode="0.00">
                  <c:v>78</c:v>
                </c:pt>
                <c:pt idx="1768" formatCode="0.00">
                  <c:v>59</c:v>
                </c:pt>
                <c:pt idx="1769" formatCode="0.00">
                  <c:v>59</c:v>
                </c:pt>
                <c:pt idx="1770" formatCode="0.00">
                  <c:v>59</c:v>
                </c:pt>
                <c:pt idx="1771" formatCode="0.00">
                  <c:v>53</c:v>
                </c:pt>
                <c:pt idx="1772" formatCode="0.00">
                  <c:v>92</c:v>
                </c:pt>
                <c:pt idx="1773" formatCode="0.00">
                  <c:v>98</c:v>
                </c:pt>
                <c:pt idx="1774" formatCode="0.00">
                  <c:v>88</c:v>
                </c:pt>
                <c:pt idx="1775" formatCode="0.00">
                  <c:v>68.75</c:v>
                </c:pt>
                <c:pt idx="1776" formatCode="0.00">
                  <c:v>68.75</c:v>
                </c:pt>
                <c:pt idx="1777" formatCode="0.00">
                  <c:v>68.75</c:v>
                </c:pt>
                <c:pt idx="1778" formatCode="0.00">
                  <c:v>110</c:v>
                </c:pt>
                <c:pt idx="1779" formatCode="0.00">
                  <c:v>116</c:v>
                </c:pt>
                <c:pt idx="1780" formatCode="0.00">
                  <c:v>102</c:v>
                </c:pt>
                <c:pt idx="1781" formatCode="0.00">
                  <c:v>100</c:v>
                </c:pt>
                <c:pt idx="1782" formatCode="0.00">
                  <c:v>105</c:v>
                </c:pt>
                <c:pt idx="1783" formatCode="0.00">
                  <c:v>105</c:v>
                </c:pt>
                <c:pt idx="1784" formatCode="0.00">
                  <c:v>105</c:v>
                </c:pt>
                <c:pt idx="1785" formatCode="0.00">
                  <c:v>111.8</c:v>
                </c:pt>
                <c:pt idx="1786" formatCode="0.00">
                  <c:v>121</c:v>
                </c:pt>
                <c:pt idx="1787" formatCode="0.00">
                  <c:v>124.6</c:v>
                </c:pt>
                <c:pt idx="1788" formatCode="0.00">
                  <c:v>118</c:v>
                </c:pt>
                <c:pt idx="1789" formatCode="0.00">
                  <c:v>125.9</c:v>
                </c:pt>
                <c:pt idx="1790" formatCode="0.00">
                  <c:v>125.9</c:v>
                </c:pt>
                <c:pt idx="1791" formatCode="0.00">
                  <c:v>125.9</c:v>
                </c:pt>
                <c:pt idx="1792" formatCode="0.00">
                  <c:v>125.5</c:v>
                </c:pt>
                <c:pt idx="1793" formatCode="0.00">
                  <c:v>130</c:v>
                </c:pt>
                <c:pt idx="1794" formatCode="0.00">
                  <c:v>139</c:v>
                </c:pt>
                <c:pt idx="1795" formatCode="0.00">
                  <c:v>136</c:v>
                </c:pt>
                <c:pt idx="1796" formatCode="0.00">
                  <c:v>132.85</c:v>
                </c:pt>
                <c:pt idx="1797" formatCode="0.00">
                  <c:v>132.85</c:v>
                </c:pt>
                <c:pt idx="1798" formatCode="0.00">
                  <c:v>132.85</c:v>
                </c:pt>
                <c:pt idx="1799" formatCode="0.00">
                  <c:v>133</c:v>
                </c:pt>
                <c:pt idx="1800" formatCode="0.00">
                  <c:v>139.5</c:v>
                </c:pt>
                <c:pt idx="1801" formatCode="0.00">
                  <c:v>148</c:v>
                </c:pt>
                <c:pt idx="1802" formatCode="0.00">
                  <c:v>136.75</c:v>
                </c:pt>
                <c:pt idx="1803" formatCode="0.00">
                  <c:v>140.19999999999999</c:v>
                </c:pt>
                <c:pt idx="1804" formatCode="0.00">
                  <c:v>140.19999999999999</c:v>
                </c:pt>
                <c:pt idx="1805" formatCode="0.00">
                  <c:v>140.19999999999999</c:v>
                </c:pt>
                <c:pt idx="1806" formatCode="0.00">
                  <c:v>137</c:v>
                </c:pt>
                <c:pt idx="1807" formatCode="0.00">
                  <c:v>138.35</c:v>
                </c:pt>
                <c:pt idx="1808" formatCode="0.00">
                  <c:v>133</c:v>
                </c:pt>
                <c:pt idx="1809" formatCode="0.00">
                  <c:v>135.5</c:v>
                </c:pt>
                <c:pt idx="1810" formatCode="0.00">
                  <c:v>119</c:v>
                </c:pt>
                <c:pt idx="1811" formatCode="0.00">
                  <c:v>119</c:v>
                </c:pt>
                <c:pt idx="1812" formatCode="0.00">
                  <c:v>119</c:v>
                </c:pt>
                <c:pt idx="1813" formatCode="0.00">
                  <c:v>106.25</c:v>
                </c:pt>
                <c:pt idx="1814" formatCode="0.00">
                  <c:v>104.7</c:v>
                </c:pt>
                <c:pt idx="1815" formatCode="0.00">
                  <c:v>94.6</c:v>
                </c:pt>
                <c:pt idx="1816" formatCode="0.00">
                  <c:v>89.5</c:v>
                </c:pt>
                <c:pt idx="1817" formatCode="0.00">
                  <c:v>83</c:v>
                </c:pt>
                <c:pt idx="1818" formatCode="0.00">
                  <c:v>83</c:v>
                </c:pt>
                <c:pt idx="1819" formatCode="0.00">
                  <c:v>83</c:v>
                </c:pt>
                <c:pt idx="1820" formatCode="0.00">
                  <c:v>83</c:v>
                </c:pt>
                <c:pt idx="1821" formatCode="0.00">
                  <c:v>83</c:v>
                </c:pt>
                <c:pt idx="1822" formatCode="0.00">
                  <c:v>79</c:v>
                </c:pt>
                <c:pt idx="1823" formatCode="0.00">
                  <c:v>79.400000000000006</c:v>
                </c:pt>
                <c:pt idx="1824" formatCode="0.00">
                  <c:v>75.569999999999993</c:v>
                </c:pt>
                <c:pt idx="1825" formatCode="0.00">
                  <c:v>75.569999999999993</c:v>
                </c:pt>
                <c:pt idx="1826" formatCode="0.00">
                  <c:v>75.569999999999993</c:v>
                </c:pt>
                <c:pt idx="1827" formatCode="0.00">
                  <c:v>75.569999999999993</c:v>
                </c:pt>
                <c:pt idx="1828" formatCode="0.00">
                  <c:v>71.81</c:v>
                </c:pt>
                <c:pt idx="1829" formatCode="0.00">
                  <c:v>62.85</c:v>
                </c:pt>
                <c:pt idx="1830" formatCode="0.00">
                  <c:v>67</c:v>
                </c:pt>
                <c:pt idx="1831" formatCode="0.00">
                  <c:v>66.319999999999993</c:v>
                </c:pt>
                <c:pt idx="1832" formatCode="0.00">
                  <c:v>66.319999999999993</c:v>
                </c:pt>
                <c:pt idx="1833" formatCode="0.00">
                  <c:v>66.319999999999993</c:v>
                </c:pt>
                <c:pt idx="1834" formatCode="0.00">
                  <c:v>73.150000000000006</c:v>
                </c:pt>
                <c:pt idx="1835" formatCode="0.00">
                  <c:v>68.069999999999993</c:v>
                </c:pt>
                <c:pt idx="1836" formatCode="0.00">
                  <c:v>62.7</c:v>
                </c:pt>
                <c:pt idx="1837" formatCode="0.00">
                  <c:v>64.5</c:v>
                </c:pt>
                <c:pt idx="1838" formatCode="0.00">
                  <c:v>63.3</c:v>
                </c:pt>
                <c:pt idx="1839" formatCode="0.00">
                  <c:v>63.3</c:v>
                </c:pt>
                <c:pt idx="1840" formatCode="0.00">
                  <c:v>63.3</c:v>
                </c:pt>
                <c:pt idx="1841" formatCode="0.00">
                  <c:v>55.25</c:v>
                </c:pt>
                <c:pt idx="1842" formatCode="0.00">
                  <c:v>59.6</c:v>
                </c:pt>
                <c:pt idx="1843" formatCode="0.00">
                  <c:v>61.9</c:v>
                </c:pt>
                <c:pt idx="1844" formatCode="0.00">
                  <c:v>61.15</c:v>
                </c:pt>
                <c:pt idx="1845" formatCode="0.00">
                  <c:v>68.400000000000006</c:v>
                </c:pt>
                <c:pt idx="1846" formatCode="0.00">
                  <c:v>68.400000000000006</c:v>
                </c:pt>
                <c:pt idx="1847" formatCode="0.00">
                  <c:v>68.400000000000006</c:v>
                </c:pt>
                <c:pt idx="1848" formatCode="0.00">
                  <c:v>65</c:v>
                </c:pt>
                <c:pt idx="1849" formatCode="0.00">
                  <c:v>60.63</c:v>
                </c:pt>
                <c:pt idx="1850" formatCode="0.00">
                  <c:v>57.1</c:v>
                </c:pt>
                <c:pt idx="1851" formatCode="0.00">
                  <c:v>57</c:v>
                </c:pt>
                <c:pt idx="1852" formatCode="0.00">
                  <c:v>53.5</c:v>
                </c:pt>
                <c:pt idx="1853" formatCode="0.00">
                  <c:v>53.5</c:v>
                </c:pt>
                <c:pt idx="1854" formatCode="0.00">
                  <c:v>53.5</c:v>
                </c:pt>
                <c:pt idx="1855" formatCode="0.00">
                  <c:v>56.4</c:v>
                </c:pt>
                <c:pt idx="1856" formatCode="0.00">
                  <c:v>57.65</c:v>
                </c:pt>
                <c:pt idx="1857" formatCode="0.00">
                  <c:v>60</c:v>
                </c:pt>
                <c:pt idx="1858" formatCode="0.00">
                  <c:v>57.13</c:v>
                </c:pt>
                <c:pt idx="1859" formatCode="0.00">
                  <c:v>59.7</c:v>
                </c:pt>
                <c:pt idx="1860" formatCode="0.00">
                  <c:v>59.7</c:v>
                </c:pt>
                <c:pt idx="1861" formatCode="0.00">
                  <c:v>59.7</c:v>
                </c:pt>
                <c:pt idx="1862" formatCode="0.00">
                  <c:v>59.25</c:v>
                </c:pt>
                <c:pt idx="1863" formatCode="0.00">
                  <c:v>55.5</c:v>
                </c:pt>
                <c:pt idx="1864" formatCode="0.00">
                  <c:v>54.8</c:v>
                </c:pt>
                <c:pt idx="1865" formatCode="0.00">
                  <c:v>53.97</c:v>
                </c:pt>
                <c:pt idx="1866" formatCode="0.00">
                  <c:v>55.3</c:v>
                </c:pt>
                <c:pt idx="1867" formatCode="0.00">
                  <c:v>55.3</c:v>
                </c:pt>
                <c:pt idx="1868" formatCode="0.00">
                  <c:v>55.3</c:v>
                </c:pt>
                <c:pt idx="1869" formatCode="0.00">
                  <c:v>52.9</c:v>
                </c:pt>
                <c:pt idx="1870" formatCode="0.00">
                  <c:v>53.06</c:v>
                </c:pt>
                <c:pt idx="1871" formatCode="0.00">
                  <c:v>54.55</c:v>
                </c:pt>
                <c:pt idx="1872" formatCode="0.00">
                  <c:v>51.7</c:v>
                </c:pt>
                <c:pt idx="1873" formatCode="0.00">
                  <c:v>48.6</c:v>
                </c:pt>
                <c:pt idx="1874" formatCode="0.00">
                  <c:v>48.6</c:v>
                </c:pt>
                <c:pt idx="1875" formatCode="0.00">
                  <c:v>48.6</c:v>
                </c:pt>
                <c:pt idx="1876" formatCode="0.00">
                  <c:v>51.5</c:v>
                </c:pt>
                <c:pt idx="1877" formatCode="0.00">
                  <c:v>48.78</c:v>
                </c:pt>
                <c:pt idx="1878" formatCode="0.00">
                  <c:v>50.8</c:v>
                </c:pt>
                <c:pt idx="1879" formatCode="0.00">
                  <c:v>50.1</c:v>
                </c:pt>
                <c:pt idx="1880" formatCode="0.00">
                  <c:v>52.7</c:v>
                </c:pt>
                <c:pt idx="1881" formatCode="0.00">
                  <c:v>52.7</c:v>
                </c:pt>
                <c:pt idx="1882" formatCode="0.00">
                  <c:v>52.7</c:v>
                </c:pt>
                <c:pt idx="1883" formatCode="0.00">
                  <c:v>47.9</c:v>
                </c:pt>
                <c:pt idx="1884" formatCode="0.00">
                  <c:v>47.45</c:v>
                </c:pt>
                <c:pt idx="1885" formatCode="0.00">
                  <c:v>48.75</c:v>
                </c:pt>
                <c:pt idx="1886" formatCode="0.00">
                  <c:v>48.47</c:v>
                </c:pt>
                <c:pt idx="1887" formatCode="0.00">
                  <c:v>46.72</c:v>
                </c:pt>
                <c:pt idx="1888" formatCode="0.00">
                  <c:v>46.72</c:v>
                </c:pt>
                <c:pt idx="1889" formatCode="0.00">
                  <c:v>46.72</c:v>
                </c:pt>
                <c:pt idx="1890" formatCode="0.00">
                  <c:v>43.5</c:v>
                </c:pt>
                <c:pt idx="1891" formatCode="0.00">
                  <c:v>44.5</c:v>
                </c:pt>
                <c:pt idx="1892" formatCode="0.00">
                  <c:v>42.95</c:v>
                </c:pt>
                <c:pt idx="1893" formatCode="0.00">
                  <c:v>42</c:v>
                </c:pt>
                <c:pt idx="1894" formatCode="0.00">
                  <c:v>50.1</c:v>
                </c:pt>
                <c:pt idx="1895" formatCode="0.00">
                  <c:v>50.1</c:v>
                </c:pt>
                <c:pt idx="1896" formatCode="0.00">
                  <c:v>50.1</c:v>
                </c:pt>
                <c:pt idx="1897" formatCode="0.00">
                  <c:v>49.45</c:v>
                </c:pt>
                <c:pt idx="1898" formatCode="0.00">
                  <c:v>45.63</c:v>
                </c:pt>
                <c:pt idx="1899" formatCode="0.00">
                  <c:v>44.75</c:v>
                </c:pt>
                <c:pt idx="1900" formatCode="0.00">
                  <c:v>42.45</c:v>
                </c:pt>
                <c:pt idx="1901" formatCode="0.00">
                  <c:v>43.7</c:v>
                </c:pt>
                <c:pt idx="1902" formatCode="0.00">
                  <c:v>43.7</c:v>
                </c:pt>
                <c:pt idx="1903" formatCode="0.00">
                  <c:v>43.7</c:v>
                </c:pt>
                <c:pt idx="1904" formatCode="0.00">
                  <c:v>40.15</c:v>
                </c:pt>
                <c:pt idx="1905" formatCode="0.00">
                  <c:v>40.799999999999997</c:v>
                </c:pt>
                <c:pt idx="1906" formatCode="0.00">
                  <c:v>39.6</c:v>
                </c:pt>
                <c:pt idx="1907" formatCode="0.00">
                  <c:v>42.5</c:v>
                </c:pt>
                <c:pt idx="1908" formatCode="0.00">
                  <c:v>42.5</c:v>
                </c:pt>
                <c:pt idx="1909" formatCode="0.00">
                  <c:v>42.5</c:v>
                </c:pt>
                <c:pt idx="1910" formatCode="0.00">
                  <c:v>42.5</c:v>
                </c:pt>
                <c:pt idx="1911" formatCode="0.00">
                  <c:v>43.25</c:v>
                </c:pt>
                <c:pt idx="1912" formatCode="0.00">
                  <c:v>41.72</c:v>
                </c:pt>
                <c:pt idx="1913" formatCode="0.00">
                  <c:v>42.6</c:v>
                </c:pt>
                <c:pt idx="1914" formatCode="0.00">
                  <c:v>42.85</c:v>
                </c:pt>
                <c:pt idx="1915" formatCode="0.00">
                  <c:v>47.25</c:v>
                </c:pt>
                <c:pt idx="1916" formatCode="0.00">
                  <c:v>47.25</c:v>
                </c:pt>
                <c:pt idx="1917" formatCode="0.00">
                  <c:v>47.25</c:v>
                </c:pt>
                <c:pt idx="1918" formatCode="0.00">
                  <c:v>51.9</c:v>
                </c:pt>
                <c:pt idx="1919" formatCode="0.00">
                  <c:v>47.38</c:v>
                </c:pt>
                <c:pt idx="1920" formatCode="0.00">
                  <c:v>45.35</c:v>
                </c:pt>
                <c:pt idx="1921" formatCode="0.00">
                  <c:v>43.93</c:v>
                </c:pt>
                <c:pt idx="1922" formatCode="0.00">
                  <c:v>43.93</c:v>
                </c:pt>
                <c:pt idx="1923" formatCode="0.00">
                  <c:v>43.93</c:v>
                </c:pt>
                <c:pt idx="1924" formatCode="0.00">
                  <c:v>43.93</c:v>
                </c:pt>
                <c:pt idx="1925" formatCode="0.00">
                  <c:v>43.93</c:v>
                </c:pt>
                <c:pt idx="1926" formatCode="0.00">
                  <c:v>44.4</c:v>
                </c:pt>
                <c:pt idx="1927" formatCode="0.00">
                  <c:v>43.55</c:v>
                </c:pt>
                <c:pt idx="1928" formatCode="0.00">
                  <c:v>42.9</c:v>
                </c:pt>
                <c:pt idx="1929" formatCode="0.00">
                  <c:v>41.65</c:v>
                </c:pt>
                <c:pt idx="1930" formatCode="0.00">
                  <c:v>41.65</c:v>
                </c:pt>
                <c:pt idx="1931" formatCode="0.00">
                  <c:v>41.65</c:v>
                </c:pt>
                <c:pt idx="1932" formatCode="0.00">
                  <c:v>42.45</c:v>
                </c:pt>
                <c:pt idx="1933" formatCode="0.00">
                  <c:v>42.8</c:v>
                </c:pt>
                <c:pt idx="1934" formatCode="0.00">
                  <c:v>40</c:v>
                </c:pt>
                <c:pt idx="1935" formatCode="0.00">
                  <c:v>41.5</c:v>
                </c:pt>
              </c:numCache>
            </c:numRef>
          </c:val>
          <c:smooth val="0"/>
          <c:extLst>
            <c:ext xmlns:c16="http://schemas.microsoft.com/office/drawing/2014/chart" uri="{C3380CC4-5D6E-409C-BE32-E72D297353CC}">
              <c16:uniqueId val="{00000000-7E38-45D5-B276-937363D27DD8}"/>
            </c:ext>
          </c:extLst>
        </c:ser>
        <c:ser>
          <c:idx val="1"/>
          <c:order val="1"/>
          <c:tx>
            <c:strRef>
              <c:f>Sheet1!$C$1</c:f>
              <c:strCache>
                <c:ptCount val="1"/>
                <c:pt idx="0">
                  <c:v>Austria</c:v>
                </c:pt>
              </c:strCache>
            </c:strRef>
          </c:tx>
          <c:spPr>
            <a:ln w="28575" cap="rnd">
              <a:solidFill>
                <a:schemeClr val="accent2"/>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Sheet1!$C$2:$C$1937</c:f>
              <c:numCache>
                <c:formatCode>0.00</c:formatCode>
                <c:ptCount val="1936"/>
                <c:pt idx="0">
                  <c:v>19.542999999999999</c:v>
                </c:pt>
                <c:pt idx="1">
                  <c:v>19.378</c:v>
                </c:pt>
                <c:pt idx="2">
                  <c:v>19.195</c:v>
                </c:pt>
                <c:pt idx="3">
                  <c:v>19.187000000000001</c:v>
                </c:pt>
                <c:pt idx="4">
                  <c:v>18.919</c:v>
                </c:pt>
                <c:pt idx="5">
                  <c:v>18.919</c:v>
                </c:pt>
                <c:pt idx="6">
                  <c:v>18.919</c:v>
                </c:pt>
                <c:pt idx="7">
                  <c:v>19.161000000000001</c:v>
                </c:pt>
                <c:pt idx="8">
                  <c:v>19.388000000000002</c:v>
                </c:pt>
                <c:pt idx="9">
                  <c:v>19.338000000000001</c:v>
                </c:pt>
                <c:pt idx="10">
                  <c:v>19.315000000000001</c:v>
                </c:pt>
                <c:pt idx="11">
                  <c:v>19.463000000000001</c:v>
                </c:pt>
                <c:pt idx="12">
                  <c:v>19.463000000000001</c:v>
                </c:pt>
                <c:pt idx="13">
                  <c:v>19.463000000000001</c:v>
                </c:pt>
                <c:pt idx="14">
                  <c:v>18.989999999999998</c:v>
                </c:pt>
                <c:pt idx="15">
                  <c:v>18.896000000000001</c:v>
                </c:pt>
                <c:pt idx="16">
                  <c:v>18.440999999999999</c:v>
                </c:pt>
                <c:pt idx="17">
                  <c:v>18.141999999999999</c:v>
                </c:pt>
                <c:pt idx="18">
                  <c:v>18.189</c:v>
                </c:pt>
                <c:pt idx="19">
                  <c:v>18.189</c:v>
                </c:pt>
                <c:pt idx="20">
                  <c:v>18.189</c:v>
                </c:pt>
                <c:pt idx="21">
                  <c:v>18.143999999999998</c:v>
                </c:pt>
                <c:pt idx="22">
                  <c:v>18.242999999999999</c:v>
                </c:pt>
                <c:pt idx="23">
                  <c:v>18.042999999999999</c:v>
                </c:pt>
                <c:pt idx="24">
                  <c:v>17.771999999999998</c:v>
                </c:pt>
                <c:pt idx="25">
                  <c:v>17.812000000000001</c:v>
                </c:pt>
                <c:pt idx="26">
                  <c:v>17.812000000000001</c:v>
                </c:pt>
                <c:pt idx="27">
                  <c:v>17.812000000000001</c:v>
                </c:pt>
                <c:pt idx="28">
                  <c:v>17.512</c:v>
                </c:pt>
                <c:pt idx="29">
                  <c:v>17.396000000000001</c:v>
                </c:pt>
                <c:pt idx="30">
                  <c:v>17.811</c:v>
                </c:pt>
                <c:pt idx="31">
                  <c:v>18.158999999999999</c:v>
                </c:pt>
                <c:pt idx="32">
                  <c:v>18.079000000000001</c:v>
                </c:pt>
                <c:pt idx="33">
                  <c:v>18.079000000000001</c:v>
                </c:pt>
                <c:pt idx="34">
                  <c:v>18.079000000000001</c:v>
                </c:pt>
                <c:pt idx="35">
                  <c:v>17.760000000000002</c:v>
                </c:pt>
                <c:pt idx="36">
                  <c:v>17.565999999999999</c:v>
                </c:pt>
                <c:pt idx="37">
                  <c:v>18.016999999999999</c:v>
                </c:pt>
                <c:pt idx="38">
                  <c:v>17.622</c:v>
                </c:pt>
                <c:pt idx="39">
                  <c:v>17.494</c:v>
                </c:pt>
                <c:pt idx="40">
                  <c:v>17.494</c:v>
                </c:pt>
                <c:pt idx="41">
                  <c:v>17.494</c:v>
                </c:pt>
                <c:pt idx="42">
                  <c:v>17.484000000000002</c:v>
                </c:pt>
                <c:pt idx="43">
                  <c:v>17.998000000000001</c:v>
                </c:pt>
                <c:pt idx="44">
                  <c:v>17.710999999999999</c:v>
                </c:pt>
                <c:pt idx="45">
                  <c:v>17.716000000000001</c:v>
                </c:pt>
                <c:pt idx="46">
                  <c:v>17.811</c:v>
                </c:pt>
                <c:pt idx="47">
                  <c:v>17.811</c:v>
                </c:pt>
                <c:pt idx="48">
                  <c:v>17.811</c:v>
                </c:pt>
                <c:pt idx="49">
                  <c:v>18.939</c:v>
                </c:pt>
                <c:pt idx="50">
                  <c:v>19.800999999999998</c:v>
                </c:pt>
                <c:pt idx="51">
                  <c:v>20.466999999999999</c:v>
                </c:pt>
                <c:pt idx="52">
                  <c:v>21.817</c:v>
                </c:pt>
                <c:pt idx="53">
                  <c:v>28.145</c:v>
                </c:pt>
                <c:pt idx="54">
                  <c:v>28.145</c:v>
                </c:pt>
                <c:pt idx="55">
                  <c:v>28.145</c:v>
                </c:pt>
                <c:pt idx="56">
                  <c:v>25.417000000000002</c:v>
                </c:pt>
                <c:pt idx="57">
                  <c:v>29.623999999999999</c:v>
                </c:pt>
                <c:pt idx="58">
                  <c:v>39.286000000000001</c:v>
                </c:pt>
                <c:pt idx="59">
                  <c:v>56.683999999999997</c:v>
                </c:pt>
                <c:pt idx="60">
                  <c:v>32.616</c:v>
                </c:pt>
                <c:pt idx="61">
                  <c:v>32.616</c:v>
                </c:pt>
                <c:pt idx="62">
                  <c:v>32.616</c:v>
                </c:pt>
                <c:pt idx="63">
                  <c:v>19.914000000000001</c:v>
                </c:pt>
                <c:pt idx="64">
                  <c:v>19.888000000000002</c:v>
                </c:pt>
                <c:pt idx="65">
                  <c:v>18.928999999999998</c:v>
                </c:pt>
                <c:pt idx="66">
                  <c:v>18.893000000000001</c:v>
                </c:pt>
                <c:pt idx="67">
                  <c:v>19.553999999999998</c:v>
                </c:pt>
                <c:pt idx="68">
                  <c:v>19.553999999999998</c:v>
                </c:pt>
                <c:pt idx="69">
                  <c:v>19.553999999999998</c:v>
                </c:pt>
                <c:pt idx="70">
                  <c:v>23.844000000000001</c:v>
                </c:pt>
                <c:pt idx="71">
                  <c:v>21.57</c:v>
                </c:pt>
                <c:pt idx="72">
                  <c:v>20.994</c:v>
                </c:pt>
                <c:pt idx="73">
                  <c:v>21.998000000000001</c:v>
                </c:pt>
                <c:pt idx="74">
                  <c:v>23.302</c:v>
                </c:pt>
                <c:pt idx="75">
                  <c:v>23.302</c:v>
                </c:pt>
                <c:pt idx="76">
                  <c:v>23.302</c:v>
                </c:pt>
                <c:pt idx="77">
                  <c:v>20.178000000000001</c:v>
                </c:pt>
                <c:pt idx="78">
                  <c:v>20.132000000000001</c:v>
                </c:pt>
                <c:pt idx="79">
                  <c:v>20.378</c:v>
                </c:pt>
                <c:pt idx="80">
                  <c:v>19.649999999999999</c:v>
                </c:pt>
                <c:pt idx="81">
                  <c:v>19.248999999999999</c:v>
                </c:pt>
                <c:pt idx="82">
                  <c:v>19.248999999999999</c:v>
                </c:pt>
                <c:pt idx="83">
                  <c:v>19.248999999999999</c:v>
                </c:pt>
                <c:pt idx="84">
                  <c:v>18.858000000000001</c:v>
                </c:pt>
                <c:pt idx="85">
                  <c:v>19.006</c:v>
                </c:pt>
                <c:pt idx="86">
                  <c:v>19.102</c:v>
                </c:pt>
                <c:pt idx="87">
                  <c:v>19.132999999999999</c:v>
                </c:pt>
                <c:pt idx="88">
                  <c:v>19.132999999999999</c:v>
                </c:pt>
                <c:pt idx="89">
                  <c:v>19.132999999999999</c:v>
                </c:pt>
                <c:pt idx="90">
                  <c:v>19.132999999999999</c:v>
                </c:pt>
                <c:pt idx="91">
                  <c:v>19.132999999999999</c:v>
                </c:pt>
                <c:pt idx="92">
                  <c:v>18.693000000000001</c:v>
                </c:pt>
                <c:pt idx="93">
                  <c:v>18.959</c:v>
                </c:pt>
                <c:pt idx="94">
                  <c:v>19.013000000000002</c:v>
                </c:pt>
                <c:pt idx="95">
                  <c:v>19.003</c:v>
                </c:pt>
                <c:pt idx="96">
                  <c:v>19.003</c:v>
                </c:pt>
                <c:pt idx="97">
                  <c:v>19.003</c:v>
                </c:pt>
                <c:pt idx="98">
                  <c:v>19.161000000000001</c:v>
                </c:pt>
                <c:pt idx="99">
                  <c:v>19.626999999999999</c:v>
                </c:pt>
                <c:pt idx="100">
                  <c:v>20.004999999999999</c:v>
                </c:pt>
                <c:pt idx="101">
                  <c:v>20.033999999999999</c:v>
                </c:pt>
                <c:pt idx="102">
                  <c:v>20.324999999999999</c:v>
                </c:pt>
                <c:pt idx="103">
                  <c:v>20.324999999999999</c:v>
                </c:pt>
                <c:pt idx="104">
                  <c:v>20.324999999999999</c:v>
                </c:pt>
                <c:pt idx="105">
                  <c:v>20.314</c:v>
                </c:pt>
                <c:pt idx="106">
                  <c:v>19.847999999999999</c:v>
                </c:pt>
                <c:pt idx="107">
                  <c:v>19.827000000000002</c:v>
                </c:pt>
                <c:pt idx="108">
                  <c:v>20.268000000000001</c:v>
                </c:pt>
                <c:pt idx="109">
                  <c:v>20.440000000000001</c:v>
                </c:pt>
                <c:pt idx="110">
                  <c:v>20.440000000000001</c:v>
                </c:pt>
                <c:pt idx="111">
                  <c:v>20.440000000000001</c:v>
                </c:pt>
                <c:pt idx="112">
                  <c:v>20.6</c:v>
                </c:pt>
                <c:pt idx="113">
                  <c:v>20.295999999999999</c:v>
                </c:pt>
                <c:pt idx="114">
                  <c:v>20.315000000000001</c:v>
                </c:pt>
                <c:pt idx="115">
                  <c:v>20.62</c:v>
                </c:pt>
                <c:pt idx="116">
                  <c:v>20.649000000000001</c:v>
                </c:pt>
                <c:pt idx="117">
                  <c:v>20.649000000000001</c:v>
                </c:pt>
                <c:pt idx="118">
                  <c:v>20.649000000000001</c:v>
                </c:pt>
                <c:pt idx="119">
                  <c:v>20.858000000000001</c:v>
                </c:pt>
                <c:pt idx="120">
                  <c:v>20.861999999999998</c:v>
                </c:pt>
                <c:pt idx="121">
                  <c:v>20.771000000000001</c:v>
                </c:pt>
                <c:pt idx="122">
                  <c:v>20.536000000000001</c:v>
                </c:pt>
                <c:pt idx="123">
                  <c:v>20.555</c:v>
                </c:pt>
                <c:pt idx="124">
                  <c:v>20.555</c:v>
                </c:pt>
                <c:pt idx="125">
                  <c:v>20.555</c:v>
                </c:pt>
                <c:pt idx="126">
                  <c:v>20.533999999999999</c:v>
                </c:pt>
                <c:pt idx="127">
                  <c:v>21.21</c:v>
                </c:pt>
                <c:pt idx="128">
                  <c:v>21.356999999999999</c:v>
                </c:pt>
                <c:pt idx="129">
                  <c:v>21.175999999999998</c:v>
                </c:pt>
                <c:pt idx="130">
                  <c:v>21.553999999999998</c:v>
                </c:pt>
                <c:pt idx="131">
                  <c:v>21.553999999999998</c:v>
                </c:pt>
                <c:pt idx="132">
                  <c:v>21.553999999999998</c:v>
                </c:pt>
                <c:pt idx="133">
                  <c:v>21.747</c:v>
                </c:pt>
                <c:pt idx="134">
                  <c:v>22.227</c:v>
                </c:pt>
                <c:pt idx="135">
                  <c:v>21.928000000000001</c:v>
                </c:pt>
                <c:pt idx="136">
                  <c:v>22.66</c:v>
                </c:pt>
                <c:pt idx="137">
                  <c:v>22.38</c:v>
                </c:pt>
                <c:pt idx="138">
                  <c:v>22.38</c:v>
                </c:pt>
                <c:pt idx="139">
                  <c:v>22.38</c:v>
                </c:pt>
                <c:pt idx="140">
                  <c:v>22.213999999999999</c:v>
                </c:pt>
                <c:pt idx="141">
                  <c:v>22.989000000000001</c:v>
                </c:pt>
                <c:pt idx="142">
                  <c:v>22.901</c:v>
                </c:pt>
                <c:pt idx="143">
                  <c:v>22.844999999999999</c:v>
                </c:pt>
                <c:pt idx="144">
                  <c:v>22.337</c:v>
                </c:pt>
                <c:pt idx="145">
                  <c:v>22.337</c:v>
                </c:pt>
                <c:pt idx="146">
                  <c:v>22.337</c:v>
                </c:pt>
                <c:pt idx="147">
                  <c:v>22.236000000000001</c:v>
                </c:pt>
                <c:pt idx="148">
                  <c:v>22.629000000000001</c:v>
                </c:pt>
                <c:pt idx="149">
                  <c:v>23.061</c:v>
                </c:pt>
                <c:pt idx="150">
                  <c:v>23.239000000000001</c:v>
                </c:pt>
                <c:pt idx="151">
                  <c:v>22.43</c:v>
                </c:pt>
                <c:pt idx="152">
                  <c:v>22.43</c:v>
                </c:pt>
                <c:pt idx="153">
                  <c:v>22.43</c:v>
                </c:pt>
                <c:pt idx="154">
                  <c:v>22.523</c:v>
                </c:pt>
                <c:pt idx="155">
                  <c:v>22.234000000000002</c:v>
                </c:pt>
                <c:pt idx="156">
                  <c:v>21.931000000000001</c:v>
                </c:pt>
                <c:pt idx="157">
                  <c:v>22.088000000000001</c:v>
                </c:pt>
                <c:pt idx="158">
                  <c:v>22.202000000000002</c:v>
                </c:pt>
                <c:pt idx="159">
                  <c:v>22.202000000000002</c:v>
                </c:pt>
                <c:pt idx="160">
                  <c:v>22.202000000000002</c:v>
                </c:pt>
                <c:pt idx="161">
                  <c:v>21.850999999999999</c:v>
                </c:pt>
                <c:pt idx="162">
                  <c:v>22.268999999999998</c:v>
                </c:pt>
                <c:pt idx="163">
                  <c:v>22.768999999999998</c:v>
                </c:pt>
                <c:pt idx="164">
                  <c:v>23.103999999999999</c:v>
                </c:pt>
                <c:pt idx="165">
                  <c:v>22.358000000000001</c:v>
                </c:pt>
                <c:pt idx="166">
                  <c:v>22.358000000000001</c:v>
                </c:pt>
                <c:pt idx="167">
                  <c:v>22.358000000000001</c:v>
                </c:pt>
                <c:pt idx="168">
                  <c:v>22.448</c:v>
                </c:pt>
                <c:pt idx="169">
                  <c:v>22.414999999999999</c:v>
                </c:pt>
                <c:pt idx="170">
                  <c:v>22.178000000000001</c:v>
                </c:pt>
                <c:pt idx="171">
                  <c:v>22.103999999999999</c:v>
                </c:pt>
                <c:pt idx="172">
                  <c:v>22.431000000000001</c:v>
                </c:pt>
                <c:pt idx="173">
                  <c:v>22.431000000000001</c:v>
                </c:pt>
                <c:pt idx="174">
                  <c:v>22.431000000000001</c:v>
                </c:pt>
                <c:pt idx="175">
                  <c:v>22.143000000000001</c:v>
                </c:pt>
                <c:pt idx="176">
                  <c:v>22.094999999999999</c:v>
                </c:pt>
                <c:pt idx="177">
                  <c:v>22.619</c:v>
                </c:pt>
                <c:pt idx="178">
                  <c:v>22.716000000000001</c:v>
                </c:pt>
                <c:pt idx="179">
                  <c:v>22.609000000000002</c:v>
                </c:pt>
                <c:pt idx="180">
                  <c:v>22.609000000000002</c:v>
                </c:pt>
                <c:pt idx="181">
                  <c:v>22.609000000000002</c:v>
                </c:pt>
                <c:pt idx="182">
                  <c:v>22.855</c:v>
                </c:pt>
                <c:pt idx="183">
                  <c:v>23.234999999999999</c:v>
                </c:pt>
                <c:pt idx="184">
                  <c:v>23.077000000000002</c:v>
                </c:pt>
                <c:pt idx="185">
                  <c:v>23.064</c:v>
                </c:pt>
                <c:pt idx="186">
                  <c:v>23.125</c:v>
                </c:pt>
                <c:pt idx="187">
                  <c:v>23.125</c:v>
                </c:pt>
                <c:pt idx="188">
                  <c:v>23.125</c:v>
                </c:pt>
                <c:pt idx="189">
                  <c:v>23.22</c:v>
                </c:pt>
                <c:pt idx="190">
                  <c:v>23.51</c:v>
                </c:pt>
                <c:pt idx="191">
                  <c:v>23.207000000000001</c:v>
                </c:pt>
                <c:pt idx="192">
                  <c:v>22.81</c:v>
                </c:pt>
                <c:pt idx="193">
                  <c:v>22.864000000000001</c:v>
                </c:pt>
                <c:pt idx="194">
                  <c:v>22.864000000000001</c:v>
                </c:pt>
                <c:pt idx="195">
                  <c:v>22.864000000000001</c:v>
                </c:pt>
                <c:pt idx="196">
                  <c:v>23.033999999999999</c:v>
                </c:pt>
                <c:pt idx="197">
                  <c:v>22.643999999999998</c:v>
                </c:pt>
                <c:pt idx="198">
                  <c:v>22.777000000000001</c:v>
                </c:pt>
                <c:pt idx="199">
                  <c:v>23.024999999999999</c:v>
                </c:pt>
                <c:pt idx="200">
                  <c:v>22.864000000000001</c:v>
                </c:pt>
                <c:pt idx="201">
                  <c:v>22.864000000000001</c:v>
                </c:pt>
                <c:pt idx="202">
                  <c:v>22.864000000000001</c:v>
                </c:pt>
                <c:pt idx="203">
                  <c:v>22.952999999999999</c:v>
                </c:pt>
                <c:pt idx="204">
                  <c:v>22.962</c:v>
                </c:pt>
                <c:pt idx="205">
                  <c:v>23.01</c:v>
                </c:pt>
                <c:pt idx="206">
                  <c:v>22.908000000000001</c:v>
                </c:pt>
                <c:pt idx="207">
                  <c:v>22.808</c:v>
                </c:pt>
                <c:pt idx="208">
                  <c:v>22.808</c:v>
                </c:pt>
                <c:pt idx="209">
                  <c:v>22.808</c:v>
                </c:pt>
                <c:pt idx="210">
                  <c:v>22.852</c:v>
                </c:pt>
                <c:pt idx="211">
                  <c:v>22.919</c:v>
                </c:pt>
                <c:pt idx="212">
                  <c:v>22.773</c:v>
                </c:pt>
                <c:pt idx="213">
                  <c:v>22.812999999999999</c:v>
                </c:pt>
                <c:pt idx="214">
                  <c:v>22.934000000000001</c:v>
                </c:pt>
                <c:pt idx="215">
                  <c:v>22.934000000000001</c:v>
                </c:pt>
                <c:pt idx="216">
                  <c:v>22.934000000000001</c:v>
                </c:pt>
                <c:pt idx="217">
                  <c:v>23.13</c:v>
                </c:pt>
                <c:pt idx="218">
                  <c:v>23.268999999999998</c:v>
                </c:pt>
                <c:pt idx="219">
                  <c:v>23.440999999999999</c:v>
                </c:pt>
                <c:pt idx="220">
                  <c:v>23.408000000000001</c:v>
                </c:pt>
                <c:pt idx="221">
                  <c:v>23.506</c:v>
                </c:pt>
                <c:pt idx="222">
                  <c:v>23.506</c:v>
                </c:pt>
                <c:pt idx="223">
                  <c:v>23.506</c:v>
                </c:pt>
                <c:pt idx="224">
                  <c:v>24.099</c:v>
                </c:pt>
                <c:pt idx="225">
                  <c:v>24.577999999999999</c:v>
                </c:pt>
                <c:pt idx="226">
                  <c:v>24.138000000000002</c:v>
                </c:pt>
                <c:pt idx="227">
                  <c:v>24.497</c:v>
                </c:pt>
                <c:pt idx="228">
                  <c:v>24.719000000000001</c:v>
                </c:pt>
                <c:pt idx="229">
                  <c:v>24.719000000000001</c:v>
                </c:pt>
                <c:pt idx="230">
                  <c:v>24.719000000000001</c:v>
                </c:pt>
                <c:pt idx="231">
                  <c:v>24.529</c:v>
                </c:pt>
                <c:pt idx="232">
                  <c:v>25.055</c:v>
                </c:pt>
                <c:pt idx="233">
                  <c:v>25.167999999999999</c:v>
                </c:pt>
                <c:pt idx="234">
                  <c:v>25.32</c:v>
                </c:pt>
                <c:pt idx="235">
                  <c:v>25.465</c:v>
                </c:pt>
                <c:pt idx="236">
                  <c:v>25.465</c:v>
                </c:pt>
                <c:pt idx="237">
                  <c:v>25.465</c:v>
                </c:pt>
                <c:pt idx="238">
                  <c:v>25.568999999999999</c:v>
                </c:pt>
                <c:pt idx="239">
                  <c:v>26.044</c:v>
                </c:pt>
                <c:pt idx="240">
                  <c:v>26.329000000000001</c:v>
                </c:pt>
                <c:pt idx="241">
                  <c:v>26.757000000000001</c:v>
                </c:pt>
                <c:pt idx="242">
                  <c:v>26.295000000000002</c:v>
                </c:pt>
                <c:pt idx="243">
                  <c:v>26.295000000000002</c:v>
                </c:pt>
                <c:pt idx="244">
                  <c:v>26.295000000000002</c:v>
                </c:pt>
                <c:pt idx="245">
                  <c:v>26.823</c:v>
                </c:pt>
                <c:pt idx="246">
                  <c:v>27.393000000000001</c:v>
                </c:pt>
                <c:pt idx="247">
                  <c:v>27.492000000000001</c:v>
                </c:pt>
                <c:pt idx="248">
                  <c:v>28.023</c:v>
                </c:pt>
                <c:pt idx="249">
                  <c:v>28.420999999999999</c:v>
                </c:pt>
                <c:pt idx="250">
                  <c:v>28.420999999999999</c:v>
                </c:pt>
                <c:pt idx="251">
                  <c:v>28.420999999999999</c:v>
                </c:pt>
                <c:pt idx="252">
                  <c:v>29.253</c:v>
                </c:pt>
                <c:pt idx="253">
                  <c:v>29.06</c:v>
                </c:pt>
                <c:pt idx="254">
                  <c:v>28.263000000000002</c:v>
                </c:pt>
                <c:pt idx="255">
                  <c:v>27.646000000000001</c:v>
                </c:pt>
                <c:pt idx="256">
                  <c:v>27.571999999999999</c:v>
                </c:pt>
                <c:pt idx="257">
                  <c:v>27.571999999999999</c:v>
                </c:pt>
                <c:pt idx="258">
                  <c:v>27.571999999999999</c:v>
                </c:pt>
                <c:pt idx="259">
                  <c:v>28.597999999999999</c:v>
                </c:pt>
                <c:pt idx="260">
                  <c:v>27.943999999999999</c:v>
                </c:pt>
                <c:pt idx="261">
                  <c:v>28.341999999999999</c:v>
                </c:pt>
                <c:pt idx="262">
                  <c:v>29.38</c:v>
                </c:pt>
                <c:pt idx="263">
                  <c:v>28.949000000000002</c:v>
                </c:pt>
                <c:pt idx="264">
                  <c:v>28.949000000000002</c:v>
                </c:pt>
                <c:pt idx="265">
                  <c:v>28.949000000000002</c:v>
                </c:pt>
                <c:pt idx="266">
                  <c:v>29.736000000000001</c:v>
                </c:pt>
                <c:pt idx="267">
                  <c:v>29.460999999999999</c:v>
                </c:pt>
                <c:pt idx="268">
                  <c:v>28.588999999999999</c:v>
                </c:pt>
                <c:pt idx="269">
                  <c:v>27.992999999999999</c:v>
                </c:pt>
                <c:pt idx="270">
                  <c:v>27.62</c:v>
                </c:pt>
                <c:pt idx="271">
                  <c:v>27.62</c:v>
                </c:pt>
                <c:pt idx="272">
                  <c:v>27.62</c:v>
                </c:pt>
                <c:pt idx="273">
                  <c:v>27.222999999999999</c:v>
                </c:pt>
                <c:pt idx="274">
                  <c:v>27.77</c:v>
                </c:pt>
                <c:pt idx="275">
                  <c:v>27.398</c:v>
                </c:pt>
                <c:pt idx="276">
                  <c:v>27.715</c:v>
                </c:pt>
                <c:pt idx="277">
                  <c:v>27.890999999999998</c:v>
                </c:pt>
                <c:pt idx="278">
                  <c:v>27.890999999999998</c:v>
                </c:pt>
                <c:pt idx="279">
                  <c:v>27.890999999999998</c:v>
                </c:pt>
                <c:pt idx="280">
                  <c:v>27.745000000000001</c:v>
                </c:pt>
                <c:pt idx="281">
                  <c:v>27.515999999999998</c:v>
                </c:pt>
                <c:pt idx="282">
                  <c:v>26.763999999999999</c:v>
                </c:pt>
                <c:pt idx="283">
                  <c:v>25.817</c:v>
                </c:pt>
                <c:pt idx="284">
                  <c:v>26.27</c:v>
                </c:pt>
                <c:pt idx="285">
                  <c:v>26.27</c:v>
                </c:pt>
                <c:pt idx="286">
                  <c:v>26.27</c:v>
                </c:pt>
                <c:pt idx="287">
                  <c:v>26.827000000000002</c:v>
                </c:pt>
                <c:pt idx="288">
                  <c:v>26.484000000000002</c:v>
                </c:pt>
                <c:pt idx="289">
                  <c:v>26.067</c:v>
                </c:pt>
                <c:pt idx="290">
                  <c:v>26.186</c:v>
                </c:pt>
                <c:pt idx="291">
                  <c:v>26.849</c:v>
                </c:pt>
                <c:pt idx="292">
                  <c:v>26.849</c:v>
                </c:pt>
                <c:pt idx="293">
                  <c:v>26.849</c:v>
                </c:pt>
                <c:pt idx="294">
                  <c:v>26.468</c:v>
                </c:pt>
                <c:pt idx="295">
                  <c:v>25.803000000000001</c:v>
                </c:pt>
                <c:pt idx="296">
                  <c:v>25.779</c:v>
                </c:pt>
                <c:pt idx="297">
                  <c:v>25.212</c:v>
                </c:pt>
                <c:pt idx="298">
                  <c:v>24.728000000000002</c:v>
                </c:pt>
                <c:pt idx="299">
                  <c:v>24.728000000000002</c:v>
                </c:pt>
                <c:pt idx="300">
                  <c:v>24.728000000000002</c:v>
                </c:pt>
                <c:pt idx="301">
                  <c:v>24.977</c:v>
                </c:pt>
                <c:pt idx="302">
                  <c:v>24.475999999999999</c:v>
                </c:pt>
                <c:pt idx="303">
                  <c:v>24.204999999999998</c:v>
                </c:pt>
                <c:pt idx="304">
                  <c:v>23.45</c:v>
                </c:pt>
                <c:pt idx="305">
                  <c:v>23.782</c:v>
                </c:pt>
                <c:pt idx="306">
                  <c:v>23.782</c:v>
                </c:pt>
                <c:pt idx="307">
                  <c:v>23.782</c:v>
                </c:pt>
                <c:pt idx="308">
                  <c:v>23.542000000000002</c:v>
                </c:pt>
                <c:pt idx="309">
                  <c:v>23.44</c:v>
                </c:pt>
                <c:pt idx="310">
                  <c:v>24.097999999999999</c:v>
                </c:pt>
                <c:pt idx="311">
                  <c:v>24.37</c:v>
                </c:pt>
                <c:pt idx="312">
                  <c:v>24.085999999999999</c:v>
                </c:pt>
                <c:pt idx="313">
                  <c:v>24.085999999999999</c:v>
                </c:pt>
                <c:pt idx="314">
                  <c:v>24.085999999999999</c:v>
                </c:pt>
                <c:pt idx="315">
                  <c:v>25.486000000000001</c:v>
                </c:pt>
                <c:pt idx="316">
                  <c:v>25.98</c:v>
                </c:pt>
                <c:pt idx="317">
                  <c:v>26.274000000000001</c:v>
                </c:pt>
                <c:pt idx="318">
                  <c:v>26.36</c:v>
                </c:pt>
                <c:pt idx="319">
                  <c:v>26.353999999999999</c:v>
                </c:pt>
                <c:pt idx="320">
                  <c:v>26.353999999999999</c:v>
                </c:pt>
                <c:pt idx="321">
                  <c:v>26.353999999999999</c:v>
                </c:pt>
                <c:pt idx="322">
                  <c:v>24.321000000000002</c:v>
                </c:pt>
                <c:pt idx="323">
                  <c:v>24.68</c:v>
                </c:pt>
                <c:pt idx="324">
                  <c:v>24.411999999999999</c:v>
                </c:pt>
                <c:pt idx="325">
                  <c:v>24.329000000000001</c:v>
                </c:pt>
                <c:pt idx="326">
                  <c:v>24.66</c:v>
                </c:pt>
                <c:pt idx="327">
                  <c:v>24.66</c:v>
                </c:pt>
                <c:pt idx="328">
                  <c:v>24.66</c:v>
                </c:pt>
                <c:pt idx="329">
                  <c:v>24.25</c:v>
                </c:pt>
                <c:pt idx="330">
                  <c:v>24.806999999999999</c:v>
                </c:pt>
                <c:pt idx="331">
                  <c:v>24.2</c:v>
                </c:pt>
                <c:pt idx="332">
                  <c:v>24.547000000000001</c:v>
                </c:pt>
                <c:pt idx="333">
                  <c:v>24.442</c:v>
                </c:pt>
                <c:pt idx="334">
                  <c:v>24.442</c:v>
                </c:pt>
                <c:pt idx="335">
                  <c:v>24.442</c:v>
                </c:pt>
                <c:pt idx="336">
                  <c:v>25.106000000000002</c:v>
                </c:pt>
                <c:pt idx="337">
                  <c:v>24.443999999999999</c:v>
                </c:pt>
                <c:pt idx="338">
                  <c:v>23.975999999999999</c:v>
                </c:pt>
                <c:pt idx="339">
                  <c:v>23.207000000000001</c:v>
                </c:pt>
                <c:pt idx="340">
                  <c:v>22.988</c:v>
                </c:pt>
                <c:pt idx="341">
                  <c:v>22.988</c:v>
                </c:pt>
                <c:pt idx="342">
                  <c:v>22.988</c:v>
                </c:pt>
                <c:pt idx="343">
                  <c:v>23.337</c:v>
                </c:pt>
                <c:pt idx="344">
                  <c:v>23.664999999999999</c:v>
                </c:pt>
                <c:pt idx="345">
                  <c:v>24.067</c:v>
                </c:pt>
                <c:pt idx="346">
                  <c:v>24.337</c:v>
                </c:pt>
                <c:pt idx="347">
                  <c:v>24.69</c:v>
                </c:pt>
                <c:pt idx="348">
                  <c:v>24.69</c:v>
                </c:pt>
                <c:pt idx="349">
                  <c:v>24.69</c:v>
                </c:pt>
                <c:pt idx="350">
                  <c:v>24.786000000000001</c:v>
                </c:pt>
                <c:pt idx="351">
                  <c:v>24.241</c:v>
                </c:pt>
                <c:pt idx="352">
                  <c:v>24.384</c:v>
                </c:pt>
                <c:pt idx="353">
                  <c:v>24.638999999999999</c:v>
                </c:pt>
                <c:pt idx="354">
                  <c:v>24.562000000000001</c:v>
                </c:pt>
                <c:pt idx="355">
                  <c:v>24.562000000000001</c:v>
                </c:pt>
                <c:pt idx="356">
                  <c:v>24.562000000000001</c:v>
                </c:pt>
                <c:pt idx="357">
                  <c:v>24.393999999999998</c:v>
                </c:pt>
                <c:pt idx="358">
                  <c:v>24.414999999999999</c:v>
                </c:pt>
                <c:pt idx="359">
                  <c:v>24.277999999999999</c:v>
                </c:pt>
                <c:pt idx="360">
                  <c:v>23.38</c:v>
                </c:pt>
                <c:pt idx="361">
                  <c:v>23.094999999999999</c:v>
                </c:pt>
                <c:pt idx="362">
                  <c:v>23.094999999999999</c:v>
                </c:pt>
                <c:pt idx="363">
                  <c:v>23.094999999999999</c:v>
                </c:pt>
                <c:pt idx="364">
                  <c:v>21.959</c:v>
                </c:pt>
                <c:pt idx="365">
                  <c:v>21.872</c:v>
                </c:pt>
                <c:pt idx="366">
                  <c:v>22.036000000000001</c:v>
                </c:pt>
                <c:pt idx="367">
                  <c:v>22.164000000000001</c:v>
                </c:pt>
                <c:pt idx="368">
                  <c:v>22.518000000000001</c:v>
                </c:pt>
                <c:pt idx="369">
                  <c:v>22.518000000000001</c:v>
                </c:pt>
                <c:pt idx="370">
                  <c:v>22.518000000000001</c:v>
                </c:pt>
                <c:pt idx="371">
                  <c:v>21.68</c:v>
                </c:pt>
                <c:pt idx="372">
                  <c:v>22.274999999999999</c:v>
                </c:pt>
                <c:pt idx="373">
                  <c:v>22.373999999999999</c:v>
                </c:pt>
                <c:pt idx="374">
                  <c:v>22.006</c:v>
                </c:pt>
                <c:pt idx="375">
                  <c:v>22.352</c:v>
                </c:pt>
                <c:pt idx="376">
                  <c:v>22.352</c:v>
                </c:pt>
                <c:pt idx="377">
                  <c:v>22.352</c:v>
                </c:pt>
                <c:pt idx="378">
                  <c:v>21.957000000000001</c:v>
                </c:pt>
                <c:pt idx="379">
                  <c:v>22.273</c:v>
                </c:pt>
                <c:pt idx="380">
                  <c:v>22.353999999999999</c:v>
                </c:pt>
                <c:pt idx="381">
                  <c:v>22.978999999999999</c:v>
                </c:pt>
                <c:pt idx="382">
                  <c:v>22.88</c:v>
                </c:pt>
                <c:pt idx="383">
                  <c:v>22.88</c:v>
                </c:pt>
                <c:pt idx="384">
                  <c:v>22.88</c:v>
                </c:pt>
                <c:pt idx="385">
                  <c:v>21.959</c:v>
                </c:pt>
                <c:pt idx="386">
                  <c:v>22.32</c:v>
                </c:pt>
                <c:pt idx="387">
                  <c:v>22.690999999999999</c:v>
                </c:pt>
                <c:pt idx="388">
                  <c:v>22.001000000000001</c:v>
                </c:pt>
                <c:pt idx="389">
                  <c:v>21.353999999999999</c:v>
                </c:pt>
                <c:pt idx="390">
                  <c:v>21.353999999999999</c:v>
                </c:pt>
                <c:pt idx="391">
                  <c:v>21.353999999999999</c:v>
                </c:pt>
                <c:pt idx="392">
                  <c:v>21.22</c:v>
                </c:pt>
                <c:pt idx="393">
                  <c:v>21.253</c:v>
                </c:pt>
                <c:pt idx="394">
                  <c:v>21.382999999999999</c:v>
                </c:pt>
                <c:pt idx="395">
                  <c:v>20.7</c:v>
                </c:pt>
                <c:pt idx="396">
                  <c:v>20.271999999999998</c:v>
                </c:pt>
                <c:pt idx="397">
                  <c:v>20.271999999999998</c:v>
                </c:pt>
                <c:pt idx="398">
                  <c:v>20.271999999999998</c:v>
                </c:pt>
                <c:pt idx="399">
                  <c:v>19.942</c:v>
                </c:pt>
                <c:pt idx="400">
                  <c:v>20.068000000000001</c:v>
                </c:pt>
                <c:pt idx="401">
                  <c:v>19.939</c:v>
                </c:pt>
                <c:pt idx="402">
                  <c:v>19.89</c:v>
                </c:pt>
                <c:pt idx="403">
                  <c:v>19.309000000000001</c:v>
                </c:pt>
                <c:pt idx="404">
                  <c:v>19.309000000000001</c:v>
                </c:pt>
                <c:pt idx="405">
                  <c:v>19.309000000000001</c:v>
                </c:pt>
                <c:pt idx="406">
                  <c:v>18.823</c:v>
                </c:pt>
                <c:pt idx="407">
                  <c:v>18.733000000000001</c:v>
                </c:pt>
                <c:pt idx="408">
                  <c:v>18.684000000000001</c:v>
                </c:pt>
                <c:pt idx="409">
                  <c:v>18.834</c:v>
                </c:pt>
                <c:pt idx="410">
                  <c:v>18.841000000000001</c:v>
                </c:pt>
                <c:pt idx="411">
                  <c:v>18.841000000000001</c:v>
                </c:pt>
                <c:pt idx="412">
                  <c:v>18.841000000000001</c:v>
                </c:pt>
                <c:pt idx="413">
                  <c:v>18.739000000000001</c:v>
                </c:pt>
                <c:pt idx="414">
                  <c:v>18.856000000000002</c:v>
                </c:pt>
                <c:pt idx="415">
                  <c:v>19.347999999999999</c:v>
                </c:pt>
                <c:pt idx="416">
                  <c:v>18.91</c:v>
                </c:pt>
                <c:pt idx="417">
                  <c:v>18.591000000000001</c:v>
                </c:pt>
                <c:pt idx="418">
                  <c:v>18.591000000000001</c:v>
                </c:pt>
                <c:pt idx="419">
                  <c:v>18.591000000000001</c:v>
                </c:pt>
                <c:pt idx="420">
                  <c:v>18.219000000000001</c:v>
                </c:pt>
                <c:pt idx="421">
                  <c:v>18.544</c:v>
                </c:pt>
                <c:pt idx="422">
                  <c:v>18.859000000000002</c:v>
                </c:pt>
                <c:pt idx="423">
                  <c:v>18.829999999999998</c:v>
                </c:pt>
                <c:pt idx="424">
                  <c:v>18.408999999999999</c:v>
                </c:pt>
                <c:pt idx="425">
                  <c:v>18.408999999999999</c:v>
                </c:pt>
                <c:pt idx="426">
                  <c:v>18.408999999999999</c:v>
                </c:pt>
                <c:pt idx="427">
                  <c:v>18.41</c:v>
                </c:pt>
                <c:pt idx="428">
                  <c:v>18.515999999999998</c:v>
                </c:pt>
                <c:pt idx="429">
                  <c:v>18.344000000000001</c:v>
                </c:pt>
                <c:pt idx="430">
                  <c:v>18.184999999999999</c:v>
                </c:pt>
                <c:pt idx="431">
                  <c:v>18.036999999999999</c:v>
                </c:pt>
                <c:pt idx="432">
                  <c:v>18.036999999999999</c:v>
                </c:pt>
                <c:pt idx="433">
                  <c:v>18.036999999999999</c:v>
                </c:pt>
                <c:pt idx="434">
                  <c:v>17.872</c:v>
                </c:pt>
                <c:pt idx="435">
                  <c:v>17.715</c:v>
                </c:pt>
                <c:pt idx="436">
                  <c:v>17.126000000000001</c:v>
                </c:pt>
                <c:pt idx="437">
                  <c:v>16.934999999999999</c:v>
                </c:pt>
                <c:pt idx="438">
                  <c:v>16.533000000000001</c:v>
                </c:pt>
                <c:pt idx="439">
                  <c:v>16.533000000000001</c:v>
                </c:pt>
                <c:pt idx="440">
                  <c:v>16.533000000000001</c:v>
                </c:pt>
                <c:pt idx="441">
                  <c:v>16.297000000000001</c:v>
                </c:pt>
                <c:pt idx="442">
                  <c:v>16.626000000000001</c:v>
                </c:pt>
                <c:pt idx="443">
                  <c:v>16.431999999999999</c:v>
                </c:pt>
                <c:pt idx="444">
                  <c:v>16.238</c:v>
                </c:pt>
                <c:pt idx="445">
                  <c:v>15.776999999999999</c:v>
                </c:pt>
                <c:pt idx="446">
                  <c:v>15.776999999999999</c:v>
                </c:pt>
                <c:pt idx="447">
                  <c:v>15.776999999999999</c:v>
                </c:pt>
                <c:pt idx="448">
                  <c:v>15.856</c:v>
                </c:pt>
                <c:pt idx="449">
                  <c:v>15.912000000000001</c:v>
                </c:pt>
                <c:pt idx="450">
                  <c:v>16.329999999999998</c:v>
                </c:pt>
                <c:pt idx="451">
                  <c:v>16.085999999999999</c:v>
                </c:pt>
                <c:pt idx="452">
                  <c:v>15.667</c:v>
                </c:pt>
                <c:pt idx="453">
                  <c:v>15.667</c:v>
                </c:pt>
                <c:pt idx="454">
                  <c:v>15.667</c:v>
                </c:pt>
                <c:pt idx="455">
                  <c:v>15.683999999999999</c:v>
                </c:pt>
                <c:pt idx="456">
                  <c:v>15.409000000000001</c:v>
                </c:pt>
                <c:pt idx="457">
                  <c:v>15.909000000000001</c:v>
                </c:pt>
                <c:pt idx="458">
                  <c:v>16.748999999999999</c:v>
                </c:pt>
                <c:pt idx="459">
                  <c:v>17.818999999999999</c:v>
                </c:pt>
                <c:pt idx="460">
                  <c:v>17.818999999999999</c:v>
                </c:pt>
                <c:pt idx="461">
                  <c:v>17.818999999999999</c:v>
                </c:pt>
                <c:pt idx="462">
                  <c:v>18.401</c:v>
                </c:pt>
                <c:pt idx="463">
                  <c:v>18.52</c:v>
                </c:pt>
                <c:pt idx="464">
                  <c:v>18.367999999999999</c:v>
                </c:pt>
                <c:pt idx="465">
                  <c:v>17.981000000000002</c:v>
                </c:pt>
                <c:pt idx="466">
                  <c:v>18.137</c:v>
                </c:pt>
                <c:pt idx="467">
                  <c:v>18.137</c:v>
                </c:pt>
                <c:pt idx="468">
                  <c:v>18.137</c:v>
                </c:pt>
                <c:pt idx="469">
                  <c:v>17.608000000000001</c:v>
                </c:pt>
                <c:pt idx="470">
                  <c:v>17.207000000000001</c:v>
                </c:pt>
                <c:pt idx="471">
                  <c:v>17.687999999999999</c:v>
                </c:pt>
                <c:pt idx="472">
                  <c:v>17.571999999999999</c:v>
                </c:pt>
                <c:pt idx="473">
                  <c:v>17.571999999999999</c:v>
                </c:pt>
                <c:pt idx="474">
                  <c:v>17.571999999999999</c:v>
                </c:pt>
                <c:pt idx="475">
                  <c:v>17.571999999999999</c:v>
                </c:pt>
                <c:pt idx="476">
                  <c:v>17.571999999999999</c:v>
                </c:pt>
                <c:pt idx="477">
                  <c:v>17.155999999999999</c:v>
                </c:pt>
                <c:pt idx="478">
                  <c:v>16.831</c:v>
                </c:pt>
                <c:pt idx="479">
                  <c:v>16.538</c:v>
                </c:pt>
                <c:pt idx="480">
                  <c:v>16.815000000000001</c:v>
                </c:pt>
                <c:pt idx="481">
                  <c:v>16.815000000000001</c:v>
                </c:pt>
                <c:pt idx="482">
                  <c:v>16.815000000000001</c:v>
                </c:pt>
                <c:pt idx="483">
                  <c:v>17.161999999999999</c:v>
                </c:pt>
                <c:pt idx="484">
                  <c:v>16.696999999999999</c:v>
                </c:pt>
                <c:pt idx="485">
                  <c:v>16.702000000000002</c:v>
                </c:pt>
                <c:pt idx="486">
                  <c:v>16.943000000000001</c:v>
                </c:pt>
                <c:pt idx="487">
                  <c:v>17.152999999999999</c:v>
                </c:pt>
                <c:pt idx="488">
                  <c:v>17.152999999999999</c:v>
                </c:pt>
                <c:pt idx="489">
                  <c:v>17.152999999999999</c:v>
                </c:pt>
                <c:pt idx="490">
                  <c:v>17.152999999999999</c:v>
                </c:pt>
                <c:pt idx="491">
                  <c:v>17.228999999999999</c:v>
                </c:pt>
                <c:pt idx="492">
                  <c:v>17.186</c:v>
                </c:pt>
                <c:pt idx="493">
                  <c:v>17.393000000000001</c:v>
                </c:pt>
                <c:pt idx="494">
                  <c:v>17.021999999999998</c:v>
                </c:pt>
                <c:pt idx="495">
                  <c:v>17.021999999999998</c:v>
                </c:pt>
                <c:pt idx="496">
                  <c:v>17.021999999999998</c:v>
                </c:pt>
                <c:pt idx="497">
                  <c:v>16.664000000000001</c:v>
                </c:pt>
                <c:pt idx="498">
                  <c:v>16.516999999999999</c:v>
                </c:pt>
                <c:pt idx="499">
                  <c:v>16.536000000000001</c:v>
                </c:pt>
                <c:pt idx="500">
                  <c:v>16.282</c:v>
                </c:pt>
                <c:pt idx="501">
                  <c:v>15.746</c:v>
                </c:pt>
                <c:pt idx="502">
                  <c:v>15.746</c:v>
                </c:pt>
                <c:pt idx="503">
                  <c:v>15.746</c:v>
                </c:pt>
                <c:pt idx="504">
                  <c:v>15.679</c:v>
                </c:pt>
                <c:pt idx="505">
                  <c:v>15.406000000000001</c:v>
                </c:pt>
                <c:pt idx="506">
                  <c:v>15.464</c:v>
                </c:pt>
                <c:pt idx="507">
                  <c:v>15.124000000000001</c:v>
                </c:pt>
                <c:pt idx="508">
                  <c:v>14.81</c:v>
                </c:pt>
                <c:pt idx="509">
                  <c:v>14.81</c:v>
                </c:pt>
                <c:pt idx="510">
                  <c:v>14.81</c:v>
                </c:pt>
                <c:pt idx="511">
                  <c:v>14.81</c:v>
                </c:pt>
                <c:pt idx="512">
                  <c:v>14.938000000000001</c:v>
                </c:pt>
                <c:pt idx="513">
                  <c:v>14.717000000000001</c:v>
                </c:pt>
                <c:pt idx="514">
                  <c:v>14.105</c:v>
                </c:pt>
                <c:pt idx="515">
                  <c:v>13.512</c:v>
                </c:pt>
                <c:pt idx="516">
                  <c:v>13.512</c:v>
                </c:pt>
                <c:pt idx="517">
                  <c:v>13.512</c:v>
                </c:pt>
                <c:pt idx="518">
                  <c:v>13.855</c:v>
                </c:pt>
                <c:pt idx="519">
                  <c:v>14.384</c:v>
                </c:pt>
                <c:pt idx="520">
                  <c:v>14.464</c:v>
                </c:pt>
                <c:pt idx="521">
                  <c:v>14.186</c:v>
                </c:pt>
                <c:pt idx="522">
                  <c:v>14.156000000000001</c:v>
                </c:pt>
                <c:pt idx="523">
                  <c:v>14.156000000000001</c:v>
                </c:pt>
                <c:pt idx="524">
                  <c:v>14.156000000000001</c:v>
                </c:pt>
                <c:pt idx="525">
                  <c:v>14.522</c:v>
                </c:pt>
                <c:pt idx="526">
                  <c:v>14.026999999999999</c:v>
                </c:pt>
                <c:pt idx="527">
                  <c:v>13.638</c:v>
                </c:pt>
                <c:pt idx="528">
                  <c:v>13.928000000000001</c:v>
                </c:pt>
                <c:pt idx="529">
                  <c:v>13.481999999999999</c:v>
                </c:pt>
                <c:pt idx="530">
                  <c:v>13.481999999999999</c:v>
                </c:pt>
                <c:pt idx="531">
                  <c:v>13.481999999999999</c:v>
                </c:pt>
                <c:pt idx="532">
                  <c:v>13.166</c:v>
                </c:pt>
                <c:pt idx="533">
                  <c:v>12.986000000000001</c:v>
                </c:pt>
                <c:pt idx="534">
                  <c:v>12.529</c:v>
                </c:pt>
                <c:pt idx="535">
                  <c:v>12.25</c:v>
                </c:pt>
                <c:pt idx="536">
                  <c:v>12.089</c:v>
                </c:pt>
                <c:pt idx="537">
                  <c:v>12.089</c:v>
                </c:pt>
                <c:pt idx="538">
                  <c:v>12.089</c:v>
                </c:pt>
                <c:pt idx="539">
                  <c:v>12.419</c:v>
                </c:pt>
                <c:pt idx="540">
                  <c:v>12.006</c:v>
                </c:pt>
                <c:pt idx="541">
                  <c:v>11.920999999999999</c:v>
                </c:pt>
                <c:pt idx="542">
                  <c:v>11.874000000000001</c:v>
                </c:pt>
                <c:pt idx="543">
                  <c:v>11.672000000000001</c:v>
                </c:pt>
                <c:pt idx="544">
                  <c:v>11.672000000000001</c:v>
                </c:pt>
                <c:pt idx="545">
                  <c:v>11.672000000000001</c:v>
                </c:pt>
                <c:pt idx="546">
                  <c:v>11.494</c:v>
                </c:pt>
                <c:pt idx="547">
                  <c:v>11.936999999999999</c:v>
                </c:pt>
                <c:pt idx="548">
                  <c:v>11.365</c:v>
                </c:pt>
                <c:pt idx="549">
                  <c:v>11.331</c:v>
                </c:pt>
                <c:pt idx="550">
                  <c:v>11.231</c:v>
                </c:pt>
                <c:pt idx="551">
                  <c:v>11.231</c:v>
                </c:pt>
                <c:pt idx="552">
                  <c:v>11.231</c:v>
                </c:pt>
                <c:pt idx="553">
                  <c:v>12.119</c:v>
                </c:pt>
                <c:pt idx="554">
                  <c:v>12.541</c:v>
                </c:pt>
                <c:pt idx="555">
                  <c:v>12.102</c:v>
                </c:pt>
                <c:pt idx="556">
                  <c:v>12.911</c:v>
                </c:pt>
                <c:pt idx="557">
                  <c:v>12.877000000000001</c:v>
                </c:pt>
                <c:pt idx="558">
                  <c:v>12.877000000000001</c:v>
                </c:pt>
                <c:pt idx="559">
                  <c:v>12.877000000000001</c:v>
                </c:pt>
                <c:pt idx="560">
                  <c:v>13.85</c:v>
                </c:pt>
                <c:pt idx="561">
                  <c:v>12.028</c:v>
                </c:pt>
                <c:pt idx="562">
                  <c:v>11.444000000000001</c:v>
                </c:pt>
                <c:pt idx="563">
                  <c:v>11.231</c:v>
                </c:pt>
                <c:pt idx="564">
                  <c:v>11.151</c:v>
                </c:pt>
                <c:pt idx="565">
                  <c:v>11.151</c:v>
                </c:pt>
                <c:pt idx="566">
                  <c:v>11.151</c:v>
                </c:pt>
                <c:pt idx="567">
                  <c:v>10.664</c:v>
                </c:pt>
                <c:pt idx="568">
                  <c:v>10.728</c:v>
                </c:pt>
                <c:pt idx="569">
                  <c:v>10.571999999999999</c:v>
                </c:pt>
                <c:pt idx="570">
                  <c:v>10.472</c:v>
                </c:pt>
                <c:pt idx="571">
                  <c:v>10.276</c:v>
                </c:pt>
                <c:pt idx="572">
                  <c:v>10.276</c:v>
                </c:pt>
                <c:pt idx="573">
                  <c:v>10.276</c:v>
                </c:pt>
                <c:pt idx="574">
                  <c:v>10.188000000000001</c:v>
                </c:pt>
                <c:pt idx="575">
                  <c:v>10.093999999999999</c:v>
                </c:pt>
                <c:pt idx="576">
                  <c:v>10.694000000000001</c:v>
                </c:pt>
                <c:pt idx="577">
                  <c:v>11.526</c:v>
                </c:pt>
                <c:pt idx="578">
                  <c:v>11.746</c:v>
                </c:pt>
                <c:pt idx="579">
                  <c:v>11.746</c:v>
                </c:pt>
                <c:pt idx="580">
                  <c:v>11.746</c:v>
                </c:pt>
                <c:pt idx="581">
                  <c:v>11.282</c:v>
                </c:pt>
                <c:pt idx="582">
                  <c:v>10.861000000000001</c:v>
                </c:pt>
                <c:pt idx="583">
                  <c:v>10.88</c:v>
                </c:pt>
                <c:pt idx="584">
                  <c:v>10.519</c:v>
                </c:pt>
                <c:pt idx="585">
                  <c:v>10.54</c:v>
                </c:pt>
                <c:pt idx="586">
                  <c:v>10.54</c:v>
                </c:pt>
                <c:pt idx="587">
                  <c:v>10.54</c:v>
                </c:pt>
                <c:pt idx="588">
                  <c:v>10.84</c:v>
                </c:pt>
                <c:pt idx="589">
                  <c:v>10.882</c:v>
                </c:pt>
                <c:pt idx="590">
                  <c:v>10.303000000000001</c:v>
                </c:pt>
                <c:pt idx="591">
                  <c:v>9.9079999999999995</c:v>
                </c:pt>
                <c:pt idx="592">
                  <c:v>9.7889999999999997</c:v>
                </c:pt>
                <c:pt idx="593">
                  <c:v>9.7889999999999997</c:v>
                </c:pt>
                <c:pt idx="594">
                  <c:v>9.7889999999999997</c:v>
                </c:pt>
                <c:pt idx="595">
                  <c:v>9.8390000000000004</c:v>
                </c:pt>
                <c:pt idx="596">
                  <c:v>10.086</c:v>
                </c:pt>
                <c:pt idx="597">
                  <c:v>10.33</c:v>
                </c:pt>
                <c:pt idx="598">
                  <c:v>10.394</c:v>
                </c:pt>
                <c:pt idx="599">
                  <c:v>10.234999999999999</c:v>
                </c:pt>
                <c:pt idx="600">
                  <c:v>10.234999999999999</c:v>
                </c:pt>
                <c:pt idx="601">
                  <c:v>10.234999999999999</c:v>
                </c:pt>
                <c:pt idx="602">
                  <c:v>10.234999999999999</c:v>
                </c:pt>
                <c:pt idx="603">
                  <c:v>10.249000000000001</c:v>
                </c:pt>
                <c:pt idx="604">
                  <c:v>10.382999999999999</c:v>
                </c:pt>
                <c:pt idx="605">
                  <c:v>10.661</c:v>
                </c:pt>
                <c:pt idx="606">
                  <c:v>10.997</c:v>
                </c:pt>
                <c:pt idx="607">
                  <c:v>10.997</c:v>
                </c:pt>
                <c:pt idx="608">
                  <c:v>10.997</c:v>
                </c:pt>
                <c:pt idx="609">
                  <c:v>10.647</c:v>
                </c:pt>
                <c:pt idx="610">
                  <c:v>10.323</c:v>
                </c:pt>
                <c:pt idx="611">
                  <c:v>10.499000000000001</c:v>
                </c:pt>
                <c:pt idx="612">
                  <c:v>10.734</c:v>
                </c:pt>
                <c:pt idx="613">
                  <c:v>11.503</c:v>
                </c:pt>
                <c:pt idx="614">
                  <c:v>11.503</c:v>
                </c:pt>
                <c:pt idx="615">
                  <c:v>11.503</c:v>
                </c:pt>
                <c:pt idx="616">
                  <c:v>11.882999999999999</c:v>
                </c:pt>
                <c:pt idx="617">
                  <c:v>12.238</c:v>
                </c:pt>
                <c:pt idx="618">
                  <c:v>11.722</c:v>
                </c:pt>
                <c:pt idx="619">
                  <c:v>11.977</c:v>
                </c:pt>
                <c:pt idx="620">
                  <c:v>12.432</c:v>
                </c:pt>
                <c:pt idx="621">
                  <c:v>12.432</c:v>
                </c:pt>
                <c:pt idx="622">
                  <c:v>12.432</c:v>
                </c:pt>
                <c:pt idx="623">
                  <c:v>12.597</c:v>
                </c:pt>
                <c:pt idx="624">
                  <c:v>11.797000000000001</c:v>
                </c:pt>
                <c:pt idx="625">
                  <c:v>11.86</c:v>
                </c:pt>
                <c:pt idx="626">
                  <c:v>12.135999999999999</c:v>
                </c:pt>
                <c:pt idx="627">
                  <c:v>11.29</c:v>
                </c:pt>
                <c:pt idx="628">
                  <c:v>11.29</c:v>
                </c:pt>
                <c:pt idx="629">
                  <c:v>11.29</c:v>
                </c:pt>
                <c:pt idx="630">
                  <c:v>11.723000000000001</c:v>
                </c:pt>
                <c:pt idx="631">
                  <c:v>12.398</c:v>
                </c:pt>
                <c:pt idx="632">
                  <c:v>12.032</c:v>
                </c:pt>
                <c:pt idx="633">
                  <c:v>12.048</c:v>
                </c:pt>
                <c:pt idx="634">
                  <c:v>11.574</c:v>
                </c:pt>
                <c:pt idx="635">
                  <c:v>11.574</c:v>
                </c:pt>
                <c:pt idx="636">
                  <c:v>11.574</c:v>
                </c:pt>
                <c:pt idx="637">
                  <c:v>10.55</c:v>
                </c:pt>
                <c:pt idx="638">
                  <c:v>10.055</c:v>
                </c:pt>
                <c:pt idx="639">
                  <c:v>10.803000000000001</c:v>
                </c:pt>
                <c:pt idx="640">
                  <c:v>11.984999999999999</c:v>
                </c:pt>
                <c:pt idx="641">
                  <c:v>12.346</c:v>
                </c:pt>
                <c:pt idx="642">
                  <c:v>12.346</c:v>
                </c:pt>
                <c:pt idx="643">
                  <c:v>12.346</c:v>
                </c:pt>
                <c:pt idx="644">
                  <c:v>10.920999999999999</c:v>
                </c:pt>
                <c:pt idx="645">
                  <c:v>10.502000000000001</c:v>
                </c:pt>
                <c:pt idx="646">
                  <c:v>9.532</c:v>
                </c:pt>
                <c:pt idx="647">
                  <c:v>9.2889999999999997</c:v>
                </c:pt>
                <c:pt idx="648">
                  <c:v>9.3800000000000008</c:v>
                </c:pt>
                <c:pt idx="649">
                  <c:v>9.3800000000000008</c:v>
                </c:pt>
                <c:pt idx="650">
                  <c:v>9.3800000000000008</c:v>
                </c:pt>
                <c:pt idx="651">
                  <c:v>10.927</c:v>
                </c:pt>
                <c:pt idx="652">
                  <c:v>11.936999999999999</c:v>
                </c:pt>
                <c:pt idx="653">
                  <c:v>11.741</c:v>
                </c:pt>
                <c:pt idx="654">
                  <c:v>11.255000000000001</c:v>
                </c:pt>
                <c:pt idx="655">
                  <c:v>10.663</c:v>
                </c:pt>
                <c:pt idx="656">
                  <c:v>10.663</c:v>
                </c:pt>
                <c:pt idx="657">
                  <c:v>10.663</c:v>
                </c:pt>
                <c:pt idx="658">
                  <c:v>10.662000000000001</c:v>
                </c:pt>
                <c:pt idx="659">
                  <c:v>10.613</c:v>
                </c:pt>
                <c:pt idx="660">
                  <c:v>10.914999999999999</c:v>
                </c:pt>
                <c:pt idx="661">
                  <c:v>10.641</c:v>
                </c:pt>
                <c:pt idx="662">
                  <c:v>11.577</c:v>
                </c:pt>
                <c:pt idx="663">
                  <c:v>11.577</c:v>
                </c:pt>
                <c:pt idx="664">
                  <c:v>11.577</c:v>
                </c:pt>
                <c:pt idx="665">
                  <c:v>12.026999999999999</c:v>
                </c:pt>
                <c:pt idx="666">
                  <c:v>11.85</c:v>
                </c:pt>
                <c:pt idx="667">
                  <c:v>11.377000000000001</c:v>
                </c:pt>
                <c:pt idx="668">
                  <c:v>10.451000000000001</c:v>
                </c:pt>
                <c:pt idx="669">
                  <c:v>11.41</c:v>
                </c:pt>
                <c:pt idx="670">
                  <c:v>11.41</c:v>
                </c:pt>
                <c:pt idx="671">
                  <c:v>11.41</c:v>
                </c:pt>
                <c:pt idx="672">
                  <c:v>12.608000000000001</c:v>
                </c:pt>
                <c:pt idx="673">
                  <c:v>14.173999999999999</c:v>
                </c:pt>
                <c:pt idx="674">
                  <c:v>13.981</c:v>
                </c:pt>
                <c:pt idx="675">
                  <c:v>14.135</c:v>
                </c:pt>
                <c:pt idx="676">
                  <c:v>15.316000000000001</c:v>
                </c:pt>
                <c:pt idx="677">
                  <c:v>15.316000000000001</c:v>
                </c:pt>
                <c:pt idx="678">
                  <c:v>15.316000000000001</c:v>
                </c:pt>
                <c:pt idx="679">
                  <c:v>15.288</c:v>
                </c:pt>
                <c:pt idx="680">
                  <c:v>15.084</c:v>
                </c:pt>
                <c:pt idx="681">
                  <c:v>15.35</c:v>
                </c:pt>
                <c:pt idx="682">
                  <c:v>15.266</c:v>
                </c:pt>
                <c:pt idx="683">
                  <c:v>15.381</c:v>
                </c:pt>
                <c:pt idx="684">
                  <c:v>15.381</c:v>
                </c:pt>
                <c:pt idx="685">
                  <c:v>15.381</c:v>
                </c:pt>
                <c:pt idx="686">
                  <c:v>15.382</c:v>
                </c:pt>
                <c:pt idx="687">
                  <c:v>15.404999999999999</c:v>
                </c:pt>
                <c:pt idx="688">
                  <c:v>15.577</c:v>
                </c:pt>
                <c:pt idx="689">
                  <c:v>15.853999999999999</c:v>
                </c:pt>
                <c:pt idx="690">
                  <c:v>15.984</c:v>
                </c:pt>
                <c:pt idx="691">
                  <c:v>15.984</c:v>
                </c:pt>
                <c:pt idx="692">
                  <c:v>15.984</c:v>
                </c:pt>
                <c:pt idx="693">
                  <c:v>16.646000000000001</c:v>
                </c:pt>
                <c:pt idx="694">
                  <c:v>16.224</c:v>
                </c:pt>
                <c:pt idx="695">
                  <c:v>16.122</c:v>
                </c:pt>
                <c:pt idx="696">
                  <c:v>15.962999999999999</c:v>
                </c:pt>
                <c:pt idx="697">
                  <c:v>15.757999999999999</c:v>
                </c:pt>
                <c:pt idx="698">
                  <c:v>15.757999999999999</c:v>
                </c:pt>
                <c:pt idx="699">
                  <c:v>15.757999999999999</c:v>
                </c:pt>
                <c:pt idx="700">
                  <c:v>15.724</c:v>
                </c:pt>
                <c:pt idx="701">
                  <c:v>15.676</c:v>
                </c:pt>
                <c:pt idx="702">
                  <c:v>15.592000000000001</c:v>
                </c:pt>
                <c:pt idx="703">
                  <c:v>15.313000000000001</c:v>
                </c:pt>
                <c:pt idx="704">
                  <c:v>14.614000000000001</c:v>
                </c:pt>
                <c:pt idx="705">
                  <c:v>14.614000000000001</c:v>
                </c:pt>
                <c:pt idx="706">
                  <c:v>14.614000000000001</c:v>
                </c:pt>
                <c:pt idx="707">
                  <c:v>14.183</c:v>
                </c:pt>
                <c:pt idx="708">
                  <c:v>13.927</c:v>
                </c:pt>
                <c:pt idx="709">
                  <c:v>14.066000000000001</c:v>
                </c:pt>
                <c:pt idx="710">
                  <c:v>14.304</c:v>
                </c:pt>
                <c:pt idx="711">
                  <c:v>13.759</c:v>
                </c:pt>
                <c:pt idx="712">
                  <c:v>13.759</c:v>
                </c:pt>
                <c:pt idx="713">
                  <c:v>13.759</c:v>
                </c:pt>
                <c:pt idx="714">
                  <c:v>13.106</c:v>
                </c:pt>
                <c:pt idx="715">
                  <c:v>13.121</c:v>
                </c:pt>
                <c:pt idx="716">
                  <c:v>13.119</c:v>
                </c:pt>
                <c:pt idx="717">
                  <c:v>13.352</c:v>
                </c:pt>
                <c:pt idx="718">
                  <c:v>12.962</c:v>
                </c:pt>
                <c:pt idx="719">
                  <c:v>12.962</c:v>
                </c:pt>
                <c:pt idx="720">
                  <c:v>12.962</c:v>
                </c:pt>
                <c:pt idx="721">
                  <c:v>11.912000000000001</c:v>
                </c:pt>
                <c:pt idx="722">
                  <c:v>10.926</c:v>
                </c:pt>
                <c:pt idx="723">
                  <c:v>10.965999999999999</c:v>
                </c:pt>
                <c:pt idx="724">
                  <c:v>10.938000000000001</c:v>
                </c:pt>
                <c:pt idx="725">
                  <c:v>12.183999999999999</c:v>
                </c:pt>
                <c:pt idx="726">
                  <c:v>12.183999999999999</c:v>
                </c:pt>
                <c:pt idx="727">
                  <c:v>12.183999999999999</c:v>
                </c:pt>
                <c:pt idx="728">
                  <c:v>12.879</c:v>
                </c:pt>
                <c:pt idx="729">
                  <c:v>12.433999999999999</c:v>
                </c:pt>
                <c:pt idx="730">
                  <c:v>12.505000000000001</c:v>
                </c:pt>
                <c:pt idx="731">
                  <c:v>12.574</c:v>
                </c:pt>
                <c:pt idx="732">
                  <c:v>12.749000000000001</c:v>
                </c:pt>
                <c:pt idx="733">
                  <c:v>12.749000000000001</c:v>
                </c:pt>
                <c:pt idx="734">
                  <c:v>12.749000000000001</c:v>
                </c:pt>
                <c:pt idx="735">
                  <c:v>13.157</c:v>
                </c:pt>
                <c:pt idx="736">
                  <c:v>12.624000000000001</c:v>
                </c:pt>
                <c:pt idx="737">
                  <c:v>12.727</c:v>
                </c:pt>
                <c:pt idx="738">
                  <c:v>12.827</c:v>
                </c:pt>
                <c:pt idx="739">
                  <c:v>12.832000000000001</c:v>
                </c:pt>
                <c:pt idx="740">
                  <c:v>12.832000000000001</c:v>
                </c:pt>
                <c:pt idx="741">
                  <c:v>12.832000000000001</c:v>
                </c:pt>
                <c:pt idx="742">
                  <c:v>13.038</c:v>
                </c:pt>
                <c:pt idx="743">
                  <c:v>12.38</c:v>
                </c:pt>
                <c:pt idx="744">
                  <c:v>12.122999999999999</c:v>
                </c:pt>
                <c:pt idx="745">
                  <c:v>12.074</c:v>
                </c:pt>
                <c:pt idx="746">
                  <c:v>11.893000000000001</c:v>
                </c:pt>
                <c:pt idx="747">
                  <c:v>11.893000000000001</c:v>
                </c:pt>
                <c:pt idx="748">
                  <c:v>11.893000000000001</c:v>
                </c:pt>
                <c:pt idx="749">
                  <c:v>11.552</c:v>
                </c:pt>
                <c:pt idx="750">
                  <c:v>11.768000000000001</c:v>
                </c:pt>
                <c:pt idx="751">
                  <c:v>11.632999999999999</c:v>
                </c:pt>
                <c:pt idx="752">
                  <c:v>11.552</c:v>
                </c:pt>
                <c:pt idx="753">
                  <c:v>11.680999999999999</c:v>
                </c:pt>
                <c:pt idx="754">
                  <c:v>11.680999999999999</c:v>
                </c:pt>
                <c:pt idx="755">
                  <c:v>11.680999999999999</c:v>
                </c:pt>
                <c:pt idx="756">
                  <c:v>11.577999999999999</c:v>
                </c:pt>
                <c:pt idx="757">
                  <c:v>11.721</c:v>
                </c:pt>
                <c:pt idx="758">
                  <c:v>11.268000000000001</c:v>
                </c:pt>
                <c:pt idx="759">
                  <c:v>10.821999999999999</c:v>
                </c:pt>
                <c:pt idx="760">
                  <c:v>10.632999999999999</c:v>
                </c:pt>
                <c:pt idx="761">
                  <c:v>10.632999999999999</c:v>
                </c:pt>
                <c:pt idx="762">
                  <c:v>10.632999999999999</c:v>
                </c:pt>
                <c:pt idx="763">
                  <c:v>10.417999999999999</c:v>
                </c:pt>
                <c:pt idx="764">
                  <c:v>10.455</c:v>
                </c:pt>
                <c:pt idx="765">
                  <c:v>10.454000000000001</c:v>
                </c:pt>
                <c:pt idx="766">
                  <c:v>10.18</c:v>
                </c:pt>
                <c:pt idx="767">
                  <c:v>10.145</c:v>
                </c:pt>
                <c:pt idx="768">
                  <c:v>10.145</c:v>
                </c:pt>
                <c:pt idx="769">
                  <c:v>10.145</c:v>
                </c:pt>
                <c:pt idx="770">
                  <c:v>9.7970000000000006</c:v>
                </c:pt>
                <c:pt idx="771">
                  <c:v>9.8109999999999999</c:v>
                </c:pt>
                <c:pt idx="772">
                  <c:v>9.9890000000000008</c:v>
                </c:pt>
                <c:pt idx="773">
                  <c:v>9.9550000000000001</c:v>
                </c:pt>
                <c:pt idx="774">
                  <c:v>10.028</c:v>
                </c:pt>
                <c:pt idx="775">
                  <c:v>10.028</c:v>
                </c:pt>
                <c:pt idx="776">
                  <c:v>10.028</c:v>
                </c:pt>
                <c:pt idx="777">
                  <c:v>10.218</c:v>
                </c:pt>
                <c:pt idx="778">
                  <c:v>10.766</c:v>
                </c:pt>
                <c:pt idx="779">
                  <c:v>10.641999999999999</c:v>
                </c:pt>
                <c:pt idx="780">
                  <c:v>10.707000000000001</c:v>
                </c:pt>
                <c:pt idx="781">
                  <c:v>10.579000000000001</c:v>
                </c:pt>
                <c:pt idx="782">
                  <c:v>10.579000000000001</c:v>
                </c:pt>
                <c:pt idx="783">
                  <c:v>10.579000000000001</c:v>
                </c:pt>
                <c:pt idx="784">
                  <c:v>10.169</c:v>
                </c:pt>
                <c:pt idx="785">
                  <c:v>10.154</c:v>
                </c:pt>
                <c:pt idx="786">
                  <c:v>10.176</c:v>
                </c:pt>
                <c:pt idx="787">
                  <c:v>10.074</c:v>
                </c:pt>
                <c:pt idx="788">
                  <c:v>10.066000000000001</c:v>
                </c:pt>
                <c:pt idx="789">
                  <c:v>10.066000000000001</c:v>
                </c:pt>
                <c:pt idx="790">
                  <c:v>10.066000000000001</c:v>
                </c:pt>
                <c:pt idx="791">
                  <c:v>10.228</c:v>
                </c:pt>
                <c:pt idx="792">
                  <c:v>10.46</c:v>
                </c:pt>
                <c:pt idx="793">
                  <c:v>10.276</c:v>
                </c:pt>
                <c:pt idx="794">
                  <c:v>10.137</c:v>
                </c:pt>
                <c:pt idx="795">
                  <c:v>9.9079999999999995</c:v>
                </c:pt>
                <c:pt idx="796">
                  <c:v>9.9079999999999995</c:v>
                </c:pt>
                <c:pt idx="797">
                  <c:v>9.9079999999999995</c:v>
                </c:pt>
                <c:pt idx="798">
                  <c:v>9.7010000000000005</c:v>
                </c:pt>
                <c:pt idx="799">
                  <c:v>10</c:v>
                </c:pt>
                <c:pt idx="800">
                  <c:v>10.162000000000001</c:v>
                </c:pt>
                <c:pt idx="801">
                  <c:v>10.026999999999999</c:v>
                </c:pt>
                <c:pt idx="802">
                  <c:v>10.17</c:v>
                </c:pt>
                <c:pt idx="803">
                  <c:v>10.17</c:v>
                </c:pt>
                <c:pt idx="804">
                  <c:v>10.17</c:v>
                </c:pt>
                <c:pt idx="805">
                  <c:v>9.3230000000000004</c:v>
                </c:pt>
                <c:pt idx="806">
                  <c:v>9.0879999999999992</c:v>
                </c:pt>
                <c:pt idx="807">
                  <c:v>9.0090000000000003</c:v>
                </c:pt>
                <c:pt idx="808">
                  <c:v>9.2029999999999994</c:v>
                </c:pt>
                <c:pt idx="809">
                  <c:v>9.3670000000000009</c:v>
                </c:pt>
                <c:pt idx="810">
                  <c:v>9.3670000000000009</c:v>
                </c:pt>
                <c:pt idx="811">
                  <c:v>9.3670000000000009</c:v>
                </c:pt>
                <c:pt idx="812">
                  <c:v>8.891</c:v>
                </c:pt>
                <c:pt idx="813">
                  <c:v>8.8309999999999995</c:v>
                </c:pt>
                <c:pt idx="814">
                  <c:v>8.6210000000000004</c:v>
                </c:pt>
                <c:pt idx="815">
                  <c:v>8.4649999999999999</c:v>
                </c:pt>
                <c:pt idx="816">
                  <c:v>8.2330000000000005</c:v>
                </c:pt>
                <c:pt idx="817">
                  <c:v>8.2330000000000005</c:v>
                </c:pt>
                <c:pt idx="818">
                  <c:v>8.2330000000000005</c:v>
                </c:pt>
                <c:pt idx="819">
                  <c:v>7.9649999999999999</c:v>
                </c:pt>
                <c:pt idx="820">
                  <c:v>8.1720000000000006</c:v>
                </c:pt>
                <c:pt idx="821">
                  <c:v>8.0380000000000003</c:v>
                </c:pt>
                <c:pt idx="822">
                  <c:v>8.0850000000000009</c:v>
                </c:pt>
                <c:pt idx="823">
                  <c:v>7.9809999999999999</c:v>
                </c:pt>
                <c:pt idx="824">
                  <c:v>7.9809999999999999</c:v>
                </c:pt>
                <c:pt idx="825">
                  <c:v>7.9809999999999999</c:v>
                </c:pt>
                <c:pt idx="826">
                  <c:v>8.3109999999999999</c:v>
                </c:pt>
                <c:pt idx="827">
                  <c:v>8.64</c:v>
                </c:pt>
                <c:pt idx="828">
                  <c:v>8.42</c:v>
                </c:pt>
                <c:pt idx="829">
                  <c:v>8.3879999999999999</c:v>
                </c:pt>
                <c:pt idx="830">
                  <c:v>8.3879999999999999</c:v>
                </c:pt>
                <c:pt idx="831">
                  <c:v>8.3879999999999999</c:v>
                </c:pt>
                <c:pt idx="832">
                  <c:v>8.3879999999999999</c:v>
                </c:pt>
                <c:pt idx="833">
                  <c:v>8.3879999999999999</c:v>
                </c:pt>
                <c:pt idx="834">
                  <c:v>8.2409999999999997</c:v>
                </c:pt>
                <c:pt idx="835">
                  <c:v>8.1300000000000008</c:v>
                </c:pt>
                <c:pt idx="836">
                  <c:v>8.1739999999999995</c:v>
                </c:pt>
                <c:pt idx="837">
                  <c:v>8.2729999999999997</c:v>
                </c:pt>
                <c:pt idx="838">
                  <c:v>8.2729999999999997</c:v>
                </c:pt>
                <c:pt idx="839">
                  <c:v>8.2729999999999997</c:v>
                </c:pt>
                <c:pt idx="840">
                  <c:v>8.1189999999999998</c:v>
                </c:pt>
                <c:pt idx="841">
                  <c:v>7.9029999999999996</c:v>
                </c:pt>
                <c:pt idx="842">
                  <c:v>7.84</c:v>
                </c:pt>
                <c:pt idx="843">
                  <c:v>7.6609999999999996</c:v>
                </c:pt>
                <c:pt idx="844">
                  <c:v>7.4870000000000001</c:v>
                </c:pt>
                <c:pt idx="845">
                  <c:v>7.4870000000000001</c:v>
                </c:pt>
                <c:pt idx="846">
                  <c:v>7.4870000000000001</c:v>
                </c:pt>
                <c:pt idx="847">
                  <c:v>7.5389999999999997</c:v>
                </c:pt>
                <c:pt idx="848">
                  <c:v>7.6689999999999996</c:v>
                </c:pt>
                <c:pt idx="849">
                  <c:v>7.72</c:v>
                </c:pt>
                <c:pt idx="850">
                  <c:v>7.4290000000000003</c:v>
                </c:pt>
                <c:pt idx="851">
                  <c:v>7.2679999999999998</c:v>
                </c:pt>
                <c:pt idx="852">
                  <c:v>7.2679999999999998</c:v>
                </c:pt>
                <c:pt idx="853">
                  <c:v>7.2679999999999998</c:v>
                </c:pt>
                <c:pt idx="854">
                  <c:v>7.2320000000000002</c:v>
                </c:pt>
                <c:pt idx="855">
                  <c:v>7.1859999999999999</c:v>
                </c:pt>
                <c:pt idx="856">
                  <c:v>7.125</c:v>
                </c:pt>
                <c:pt idx="857">
                  <c:v>7.01</c:v>
                </c:pt>
                <c:pt idx="858">
                  <c:v>7.01</c:v>
                </c:pt>
                <c:pt idx="859">
                  <c:v>7.01</c:v>
                </c:pt>
                <c:pt idx="860">
                  <c:v>7.01</c:v>
                </c:pt>
                <c:pt idx="861">
                  <c:v>7.077</c:v>
                </c:pt>
                <c:pt idx="862">
                  <c:v>6.83</c:v>
                </c:pt>
                <c:pt idx="863">
                  <c:v>6.4790000000000001</c:v>
                </c:pt>
                <c:pt idx="864">
                  <c:v>6.4269999999999996</c:v>
                </c:pt>
                <c:pt idx="865">
                  <c:v>6.3479999999999999</c:v>
                </c:pt>
                <c:pt idx="866">
                  <c:v>6.3479999999999999</c:v>
                </c:pt>
                <c:pt idx="867">
                  <c:v>6.3479999999999999</c:v>
                </c:pt>
                <c:pt idx="868">
                  <c:v>6.117</c:v>
                </c:pt>
                <c:pt idx="869">
                  <c:v>5.6520000000000001</c:v>
                </c:pt>
                <c:pt idx="870">
                  <c:v>5.5510000000000002</c:v>
                </c:pt>
                <c:pt idx="871">
                  <c:v>4.6390000000000002</c:v>
                </c:pt>
                <c:pt idx="872">
                  <c:v>4.6719999999999997</c:v>
                </c:pt>
                <c:pt idx="873">
                  <c:v>4.6719999999999997</c:v>
                </c:pt>
                <c:pt idx="874">
                  <c:v>4.6719999999999997</c:v>
                </c:pt>
                <c:pt idx="875">
                  <c:v>4.6719999999999997</c:v>
                </c:pt>
                <c:pt idx="876">
                  <c:v>5.68</c:v>
                </c:pt>
                <c:pt idx="877">
                  <c:v>5.0789999999999997</c:v>
                </c:pt>
                <c:pt idx="878">
                  <c:v>5.0060000000000002</c:v>
                </c:pt>
                <c:pt idx="879">
                  <c:v>4.93</c:v>
                </c:pt>
                <c:pt idx="880">
                  <c:v>4.93</c:v>
                </c:pt>
                <c:pt idx="881">
                  <c:v>4.93</c:v>
                </c:pt>
                <c:pt idx="882">
                  <c:v>4.7039999999999997</c:v>
                </c:pt>
                <c:pt idx="883">
                  <c:v>5.3129999999999997</c:v>
                </c:pt>
                <c:pt idx="884">
                  <c:v>5.7750000000000004</c:v>
                </c:pt>
                <c:pt idx="885">
                  <c:v>5.7629999999999999</c:v>
                </c:pt>
                <c:pt idx="886">
                  <c:v>5.8879999999999999</c:v>
                </c:pt>
                <c:pt idx="887">
                  <c:v>5.8879999999999999</c:v>
                </c:pt>
                <c:pt idx="888">
                  <c:v>5.8879999999999999</c:v>
                </c:pt>
                <c:pt idx="889">
                  <c:v>6.1239999999999997</c:v>
                </c:pt>
                <c:pt idx="890">
                  <c:v>5.609</c:v>
                </c:pt>
                <c:pt idx="891">
                  <c:v>5.4329999999999998</c:v>
                </c:pt>
                <c:pt idx="892">
                  <c:v>5.625</c:v>
                </c:pt>
                <c:pt idx="893">
                  <c:v>5.875</c:v>
                </c:pt>
                <c:pt idx="894">
                  <c:v>5.875</c:v>
                </c:pt>
                <c:pt idx="895">
                  <c:v>5.875</c:v>
                </c:pt>
                <c:pt idx="896">
                  <c:v>6.0679999999999996</c:v>
                </c:pt>
                <c:pt idx="897">
                  <c:v>5.9210000000000003</c:v>
                </c:pt>
                <c:pt idx="898">
                  <c:v>5.79</c:v>
                </c:pt>
                <c:pt idx="899">
                  <c:v>6.0670000000000002</c:v>
                </c:pt>
                <c:pt idx="900">
                  <c:v>6.1660000000000004</c:v>
                </c:pt>
                <c:pt idx="901">
                  <c:v>6.1660000000000004</c:v>
                </c:pt>
                <c:pt idx="902">
                  <c:v>6.1660000000000004</c:v>
                </c:pt>
                <c:pt idx="903">
                  <c:v>6.101</c:v>
                </c:pt>
                <c:pt idx="904">
                  <c:v>6.3689999999999998</c:v>
                </c:pt>
                <c:pt idx="905">
                  <c:v>6.3179999999999996</c:v>
                </c:pt>
                <c:pt idx="906">
                  <c:v>5.9980000000000002</c:v>
                </c:pt>
                <c:pt idx="907">
                  <c:v>5.6349999999999998</c:v>
                </c:pt>
                <c:pt idx="908">
                  <c:v>5.6349999999999998</c:v>
                </c:pt>
                <c:pt idx="909">
                  <c:v>5.6349999999999998</c:v>
                </c:pt>
                <c:pt idx="910">
                  <c:v>6.2869999999999999</c:v>
                </c:pt>
                <c:pt idx="911">
                  <c:v>6.7880000000000003</c:v>
                </c:pt>
                <c:pt idx="912">
                  <c:v>6.5640000000000001</c:v>
                </c:pt>
                <c:pt idx="913">
                  <c:v>6.4749999999999996</c:v>
                </c:pt>
                <c:pt idx="914">
                  <c:v>6.5640000000000001</c:v>
                </c:pt>
                <c:pt idx="915">
                  <c:v>6.5640000000000001</c:v>
                </c:pt>
                <c:pt idx="916">
                  <c:v>6.5640000000000001</c:v>
                </c:pt>
                <c:pt idx="917">
                  <c:v>6.8440000000000003</c:v>
                </c:pt>
                <c:pt idx="918">
                  <c:v>7.0640000000000001</c:v>
                </c:pt>
                <c:pt idx="919">
                  <c:v>7.0439999999999996</c:v>
                </c:pt>
                <c:pt idx="920">
                  <c:v>6.6609999999999996</c:v>
                </c:pt>
                <c:pt idx="921">
                  <c:v>6.3849999999999998</c:v>
                </c:pt>
                <c:pt idx="922">
                  <c:v>6.3849999999999998</c:v>
                </c:pt>
                <c:pt idx="923">
                  <c:v>6.3849999999999998</c:v>
                </c:pt>
                <c:pt idx="924">
                  <c:v>6.4539999999999997</c:v>
                </c:pt>
                <c:pt idx="925">
                  <c:v>6.1909999999999998</c:v>
                </c:pt>
                <c:pt idx="926">
                  <c:v>6.5259999999999998</c:v>
                </c:pt>
                <c:pt idx="927">
                  <c:v>6.4059999999999997</c:v>
                </c:pt>
                <c:pt idx="928">
                  <c:v>6.3579999999999997</c:v>
                </c:pt>
                <c:pt idx="929">
                  <c:v>6.3579999999999997</c:v>
                </c:pt>
                <c:pt idx="930">
                  <c:v>6.3579999999999997</c:v>
                </c:pt>
                <c:pt idx="931">
                  <c:v>6.1859999999999999</c:v>
                </c:pt>
                <c:pt idx="932">
                  <c:v>6.194</c:v>
                </c:pt>
                <c:pt idx="933">
                  <c:v>6.0890000000000004</c:v>
                </c:pt>
                <c:pt idx="934">
                  <c:v>6.3819999999999997</c:v>
                </c:pt>
                <c:pt idx="935">
                  <c:v>6.2320000000000002</c:v>
                </c:pt>
                <c:pt idx="936">
                  <c:v>6.2320000000000002</c:v>
                </c:pt>
                <c:pt idx="937">
                  <c:v>6.2320000000000002</c:v>
                </c:pt>
                <c:pt idx="938">
                  <c:v>6.1479999999999997</c:v>
                </c:pt>
                <c:pt idx="939">
                  <c:v>6.0839999999999996</c:v>
                </c:pt>
                <c:pt idx="940">
                  <c:v>6.4420000000000002</c:v>
                </c:pt>
                <c:pt idx="941">
                  <c:v>6.3639999999999999</c:v>
                </c:pt>
                <c:pt idx="942">
                  <c:v>6.7619999999999996</c:v>
                </c:pt>
                <c:pt idx="943">
                  <c:v>6.7619999999999996</c:v>
                </c:pt>
                <c:pt idx="944">
                  <c:v>6.7619999999999996</c:v>
                </c:pt>
                <c:pt idx="945">
                  <c:v>7.5720000000000001</c:v>
                </c:pt>
                <c:pt idx="946">
                  <c:v>8.4930000000000003</c:v>
                </c:pt>
                <c:pt idx="947">
                  <c:v>8.4559999999999995</c:v>
                </c:pt>
                <c:pt idx="948">
                  <c:v>8.81</c:v>
                </c:pt>
                <c:pt idx="949">
                  <c:v>8.907</c:v>
                </c:pt>
                <c:pt idx="950">
                  <c:v>8.907</c:v>
                </c:pt>
                <c:pt idx="951">
                  <c:v>8.907</c:v>
                </c:pt>
                <c:pt idx="952">
                  <c:v>8.7799999999999994</c:v>
                </c:pt>
                <c:pt idx="953">
                  <c:v>8.4329999999999998</c:v>
                </c:pt>
                <c:pt idx="954">
                  <c:v>8.1720000000000006</c:v>
                </c:pt>
                <c:pt idx="955">
                  <c:v>8.2970000000000006</c:v>
                </c:pt>
                <c:pt idx="956">
                  <c:v>8.6</c:v>
                </c:pt>
                <c:pt idx="957">
                  <c:v>8.6</c:v>
                </c:pt>
                <c:pt idx="958">
                  <c:v>8.6</c:v>
                </c:pt>
                <c:pt idx="959">
                  <c:v>9.1839999999999993</c:v>
                </c:pt>
                <c:pt idx="960">
                  <c:v>9.5589999999999993</c:v>
                </c:pt>
                <c:pt idx="961">
                  <c:v>9.6300000000000008</c:v>
                </c:pt>
                <c:pt idx="962">
                  <c:v>9.0549999999999997</c:v>
                </c:pt>
                <c:pt idx="963">
                  <c:v>8.3179999999999996</c:v>
                </c:pt>
                <c:pt idx="964">
                  <c:v>8.3179999999999996</c:v>
                </c:pt>
                <c:pt idx="965">
                  <c:v>8.3179999999999996</c:v>
                </c:pt>
                <c:pt idx="966">
                  <c:v>8.9749999999999996</c:v>
                </c:pt>
                <c:pt idx="967">
                  <c:v>9.3770000000000007</c:v>
                </c:pt>
                <c:pt idx="968">
                  <c:v>10.130000000000001</c:v>
                </c:pt>
                <c:pt idx="969">
                  <c:v>9.8079999999999998</c:v>
                </c:pt>
                <c:pt idx="970">
                  <c:v>10.179</c:v>
                </c:pt>
                <c:pt idx="971">
                  <c:v>10.179</c:v>
                </c:pt>
                <c:pt idx="972">
                  <c:v>10.179</c:v>
                </c:pt>
                <c:pt idx="973">
                  <c:v>10.179</c:v>
                </c:pt>
                <c:pt idx="974">
                  <c:v>11.391</c:v>
                </c:pt>
                <c:pt idx="975">
                  <c:v>11.106</c:v>
                </c:pt>
                <c:pt idx="976">
                  <c:v>11.502000000000001</c:v>
                </c:pt>
                <c:pt idx="977">
                  <c:v>12.052</c:v>
                </c:pt>
                <c:pt idx="978">
                  <c:v>12.052</c:v>
                </c:pt>
                <c:pt idx="979">
                  <c:v>12.052</c:v>
                </c:pt>
                <c:pt idx="980">
                  <c:v>11.618</c:v>
                </c:pt>
                <c:pt idx="981">
                  <c:v>11.25</c:v>
                </c:pt>
                <c:pt idx="982">
                  <c:v>11.191000000000001</c:v>
                </c:pt>
                <c:pt idx="983">
                  <c:v>10.935</c:v>
                </c:pt>
                <c:pt idx="984">
                  <c:v>10.471</c:v>
                </c:pt>
                <c:pt idx="985">
                  <c:v>10.471</c:v>
                </c:pt>
                <c:pt idx="986">
                  <c:v>10.471</c:v>
                </c:pt>
                <c:pt idx="987">
                  <c:v>10.817</c:v>
                </c:pt>
                <c:pt idx="988">
                  <c:v>10.836</c:v>
                </c:pt>
                <c:pt idx="989">
                  <c:v>11.474</c:v>
                </c:pt>
                <c:pt idx="990">
                  <c:v>11.428000000000001</c:v>
                </c:pt>
                <c:pt idx="991">
                  <c:v>11.01</c:v>
                </c:pt>
                <c:pt idx="992">
                  <c:v>11.01</c:v>
                </c:pt>
                <c:pt idx="993">
                  <c:v>11.01</c:v>
                </c:pt>
                <c:pt idx="994">
                  <c:v>11.507</c:v>
                </c:pt>
                <c:pt idx="995">
                  <c:v>11.462</c:v>
                </c:pt>
                <c:pt idx="996">
                  <c:v>11.898</c:v>
                </c:pt>
                <c:pt idx="997">
                  <c:v>11.782999999999999</c:v>
                </c:pt>
                <c:pt idx="998">
                  <c:v>11.521000000000001</c:v>
                </c:pt>
                <c:pt idx="999">
                  <c:v>11.521000000000001</c:v>
                </c:pt>
                <c:pt idx="1000">
                  <c:v>11.521000000000001</c:v>
                </c:pt>
                <c:pt idx="1001">
                  <c:v>12.177</c:v>
                </c:pt>
                <c:pt idx="1002">
                  <c:v>12.416</c:v>
                </c:pt>
                <c:pt idx="1003">
                  <c:v>11.763</c:v>
                </c:pt>
                <c:pt idx="1004">
                  <c:v>12.057</c:v>
                </c:pt>
                <c:pt idx="1005">
                  <c:v>11.503</c:v>
                </c:pt>
                <c:pt idx="1006">
                  <c:v>11.503</c:v>
                </c:pt>
                <c:pt idx="1007">
                  <c:v>11.503</c:v>
                </c:pt>
                <c:pt idx="1008">
                  <c:v>12.468999999999999</c:v>
                </c:pt>
                <c:pt idx="1009">
                  <c:v>12.391</c:v>
                </c:pt>
                <c:pt idx="1010">
                  <c:v>12.557</c:v>
                </c:pt>
                <c:pt idx="1011">
                  <c:v>12.576000000000001</c:v>
                </c:pt>
                <c:pt idx="1012">
                  <c:v>12.66</c:v>
                </c:pt>
                <c:pt idx="1013">
                  <c:v>12.66</c:v>
                </c:pt>
                <c:pt idx="1014">
                  <c:v>12.66</c:v>
                </c:pt>
                <c:pt idx="1015">
                  <c:v>13.167</c:v>
                </c:pt>
                <c:pt idx="1016">
                  <c:v>13.103999999999999</c:v>
                </c:pt>
                <c:pt idx="1017">
                  <c:v>13.316000000000001</c:v>
                </c:pt>
                <c:pt idx="1018">
                  <c:v>13.576000000000001</c:v>
                </c:pt>
                <c:pt idx="1019">
                  <c:v>13.772</c:v>
                </c:pt>
                <c:pt idx="1020">
                  <c:v>13.772</c:v>
                </c:pt>
                <c:pt idx="1021">
                  <c:v>13.772</c:v>
                </c:pt>
                <c:pt idx="1022">
                  <c:v>14.340999999999999</c:v>
                </c:pt>
                <c:pt idx="1023">
                  <c:v>14.36</c:v>
                </c:pt>
                <c:pt idx="1024">
                  <c:v>14.067</c:v>
                </c:pt>
                <c:pt idx="1025">
                  <c:v>14.285</c:v>
                </c:pt>
                <c:pt idx="1026">
                  <c:v>14.577999999999999</c:v>
                </c:pt>
                <c:pt idx="1027">
                  <c:v>14.577999999999999</c:v>
                </c:pt>
                <c:pt idx="1028">
                  <c:v>14.577999999999999</c:v>
                </c:pt>
                <c:pt idx="1029">
                  <c:v>14.122999999999999</c:v>
                </c:pt>
                <c:pt idx="1030">
                  <c:v>13.725</c:v>
                </c:pt>
                <c:pt idx="1031">
                  <c:v>13.53</c:v>
                </c:pt>
                <c:pt idx="1032">
                  <c:v>13.122</c:v>
                </c:pt>
                <c:pt idx="1033">
                  <c:v>12.977</c:v>
                </c:pt>
                <c:pt idx="1034">
                  <c:v>12.977</c:v>
                </c:pt>
                <c:pt idx="1035">
                  <c:v>12.977</c:v>
                </c:pt>
                <c:pt idx="1036">
                  <c:v>12.648</c:v>
                </c:pt>
                <c:pt idx="1037">
                  <c:v>12.404999999999999</c:v>
                </c:pt>
                <c:pt idx="1038">
                  <c:v>12.406000000000001</c:v>
                </c:pt>
                <c:pt idx="1039">
                  <c:v>12.746</c:v>
                </c:pt>
                <c:pt idx="1040">
                  <c:v>12.364000000000001</c:v>
                </c:pt>
                <c:pt idx="1041">
                  <c:v>12.364000000000001</c:v>
                </c:pt>
                <c:pt idx="1042">
                  <c:v>12.364000000000001</c:v>
                </c:pt>
                <c:pt idx="1043">
                  <c:v>12.353999999999999</c:v>
                </c:pt>
                <c:pt idx="1044">
                  <c:v>12.843</c:v>
                </c:pt>
                <c:pt idx="1045">
                  <c:v>13.349</c:v>
                </c:pt>
                <c:pt idx="1046">
                  <c:v>13.295</c:v>
                </c:pt>
                <c:pt idx="1047">
                  <c:v>13.504</c:v>
                </c:pt>
                <c:pt idx="1048">
                  <c:v>13.504</c:v>
                </c:pt>
                <c:pt idx="1049">
                  <c:v>13.504</c:v>
                </c:pt>
                <c:pt idx="1050">
                  <c:v>13.771000000000001</c:v>
                </c:pt>
                <c:pt idx="1051">
                  <c:v>13.273999999999999</c:v>
                </c:pt>
                <c:pt idx="1052">
                  <c:v>13.163</c:v>
                </c:pt>
                <c:pt idx="1053">
                  <c:v>12.741</c:v>
                </c:pt>
                <c:pt idx="1054">
                  <c:v>12.464</c:v>
                </c:pt>
                <c:pt idx="1055">
                  <c:v>12.464</c:v>
                </c:pt>
                <c:pt idx="1056">
                  <c:v>12.464</c:v>
                </c:pt>
                <c:pt idx="1057">
                  <c:v>13.218999999999999</c:v>
                </c:pt>
                <c:pt idx="1058">
                  <c:v>13.093999999999999</c:v>
                </c:pt>
                <c:pt idx="1059">
                  <c:v>13.484</c:v>
                </c:pt>
                <c:pt idx="1060">
                  <c:v>13.391999999999999</c:v>
                </c:pt>
                <c:pt idx="1061">
                  <c:v>13.893000000000001</c:v>
                </c:pt>
                <c:pt idx="1062">
                  <c:v>13.893000000000001</c:v>
                </c:pt>
                <c:pt idx="1063">
                  <c:v>13.893000000000001</c:v>
                </c:pt>
                <c:pt idx="1064">
                  <c:v>14.439</c:v>
                </c:pt>
                <c:pt idx="1065">
                  <c:v>14.625</c:v>
                </c:pt>
                <c:pt idx="1066">
                  <c:v>14.332000000000001</c:v>
                </c:pt>
                <c:pt idx="1067">
                  <c:v>13.962999999999999</c:v>
                </c:pt>
                <c:pt idx="1068">
                  <c:v>13.941000000000001</c:v>
                </c:pt>
                <c:pt idx="1069">
                  <c:v>13.941000000000001</c:v>
                </c:pt>
                <c:pt idx="1070">
                  <c:v>13.941000000000001</c:v>
                </c:pt>
                <c:pt idx="1071">
                  <c:v>13.712999999999999</c:v>
                </c:pt>
                <c:pt idx="1072">
                  <c:v>13.814</c:v>
                </c:pt>
                <c:pt idx="1073">
                  <c:v>14.066000000000001</c:v>
                </c:pt>
                <c:pt idx="1074">
                  <c:v>14.64</c:v>
                </c:pt>
                <c:pt idx="1075">
                  <c:v>14.717000000000001</c:v>
                </c:pt>
                <c:pt idx="1076">
                  <c:v>14.717000000000001</c:v>
                </c:pt>
                <c:pt idx="1077">
                  <c:v>14.717000000000001</c:v>
                </c:pt>
                <c:pt idx="1078">
                  <c:v>15.962</c:v>
                </c:pt>
                <c:pt idx="1079">
                  <c:v>16.048999999999999</c:v>
                </c:pt>
                <c:pt idx="1080">
                  <c:v>15.941000000000001</c:v>
                </c:pt>
                <c:pt idx="1081">
                  <c:v>15.186</c:v>
                </c:pt>
                <c:pt idx="1082">
                  <c:v>15.03</c:v>
                </c:pt>
                <c:pt idx="1083">
                  <c:v>15.03</c:v>
                </c:pt>
                <c:pt idx="1084">
                  <c:v>15.03</c:v>
                </c:pt>
                <c:pt idx="1085">
                  <c:v>15.784000000000001</c:v>
                </c:pt>
                <c:pt idx="1086">
                  <c:v>16.760999999999999</c:v>
                </c:pt>
                <c:pt idx="1087">
                  <c:v>16.181999999999999</c:v>
                </c:pt>
                <c:pt idx="1088">
                  <c:v>16.286000000000001</c:v>
                </c:pt>
                <c:pt idx="1089">
                  <c:v>16.286000000000001</c:v>
                </c:pt>
                <c:pt idx="1090">
                  <c:v>16.286000000000001</c:v>
                </c:pt>
                <c:pt idx="1091">
                  <c:v>16.286000000000001</c:v>
                </c:pt>
                <c:pt idx="1092">
                  <c:v>16.286000000000001</c:v>
                </c:pt>
                <c:pt idx="1093">
                  <c:v>17.535</c:v>
                </c:pt>
                <c:pt idx="1094">
                  <c:v>17.510999999999999</c:v>
                </c:pt>
                <c:pt idx="1095">
                  <c:v>17.173999999999999</c:v>
                </c:pt>
                <c:pt idx="1096">
                  <c:v>17.173999999999999</c:v>
                </c:pt>
                <c:pt idx="1097">
                  <c:v>17.173999999999999</c:v>
                </c:pt>
                <c:pt idx="1098">
                  <c:v>17.173999999999999</c:v>
                </c:pt>
                <c:pt idx="1099">
                  <c:v>18.335999999999999</c:v>
                </c:pt>
                <c:pt idx="1100">
                  <c:v>17.148</c:v>
                </c:pt>
                <c:pt idx="1101">
                  <c:v>16.744</c:v>
                </c:pt>
                <c:pt idx="1102">
                  <c:v>17.954999999999998</c:v>
                </c:pt>
                <c:pt idx="1103">
                  <c:v>18.872</c:v>
                </c:pt>
                <c:pt idx="1104">
                  <c:v>18.872</c:v>
                </c:pt>
                <c:pt idx="1105">
                  <c:v>18.872</c:v>
                </c:pt>
                <c:pt idx="1106">
                  <c:v>20.736000000000001</c:v>
                </c:pt>
                <c:pt idx="1107">
                  <c:v>24.123999999999999</c:v>
                </c:pt>
                <c:pt idx="1108">
                  <c:v>20.794</c:v>
                </c:pt>
                <c:pt idx="1109">
                  <c:v>19.792999999999999</c:v>
                </c:pt>
                <c:pt idx="1110">
                  <c:v>19.033000000000001</c:v>
                </c:pt>
                <c:pt idx="1111">
                  <c:v>19.033000000000001</c:v>
                </c:pt>
                <c:pt idx="1112">
                  <c:v>19.033000000000001</c:v>
                </c:pt>
                <c:pt idx="1113">
                  <c:v>18.23</c:v>
                </c:pt>
                <c:pt idx="1114">
                  <c:v>19.218</c:v>
                </c:pt>
                <c:pt idx="1115">
                  <c:v>19.408000000000001</c:v>
                </c:pt>
                <c:pt idx="1116">
                  <c:v>18.75</c:v>
                </c:pt>
                <c:pt idx="1117">
                  <c:v>19.285</c:v>
                </c:pt>
                <c:pt idx="1118">
                  <c:v>19.285</c:v>
                </c:pt>
                <c:pt idx="1119">
                  <c:v>19.285</c:v>
                </c:pt>
                <c:pt idx="1120">
                  <c:v>18.834</c:v>
                </c:pt>
                <c:pt idx="1121">
                  <c:v>18.228000000000002</c:v>
                </c:pt>
                <c:pt idx="1122">
                  <c:v>18.102</c:v>
                </c:pt>
                <c:pt idx="1123">
                  <c:v>18.923999999999999</c:v>
                </c:pt>
                <c:pt idx="1124">
                  <c:v>19.042000000000002</c:v>
                </c:pt>
                <c:pt idx="1125">
                  <c:v>19.042000000000002</c:v>
                </c:pt>
                <c:pt idx="1126">
                  <c:v>19.042000000000002</c:v>
                </c:pt>
                <c:pt idx="1127">
                  <c:v>17.806000000000001</c:v>
                </c:pt>
                <c:pt idx="1128">
                  <c:v>18.04</c:v>
                </c:pt>
                <c:pt idx="1129">
                  <c:v>17.349</c:v>
                </c:pt>
                <c:pt idx="1130">
                  <c:v>17.37</c:v>
                </c:pt>
                <c:pt idx="1131">
                  <c:v>17.673999999999999</c:v>
                </c:pt>
                <c:pt idx="1132">
                  <c:v>17.673999999999999</c:v>
                </c:pt>
                <c:pt idx="1133">
                  <c:v>17.673999999999999</c:v>
                </c:pt>
                <c:pt idx="1134">
                  <c:v>19.091999999999999</c:v>
                </c:pt>
                <c:pt idx="1135">
                  <c:v>18.626999999999999</c:v>
                </c:pt>
                <c:pt idx="1136">
                  <c:v>19.331</c:v>
                </c:pt>
                <c:pt idx="1137">
                  <c:v>18.405000000000001</c:v>
                </c:pt>
                <c:pt idx="1138">
                  <c:v>18.731000000000002</c:v>
                </c:pt>
                <c:pt idx="1139">
                  <c:v>18.731000000000002</c:v>
                </c:pt>
                <c:pt idx="1140">
                  <c:v>18.731000000000002</c:v>
                </c:pt>
                <c:pt idx="1141">
                  <c:v>17.603999999999999</c:v>
                </c:pt>
                <c:pt idx="1142">
                  <c:v>17.196000000000002</c:v>
                </c:pt>
                <c:pt idx="1143">
                  <c:v>17.068000000000001</c:v>
                </c:pt>
                <c:pt idx="1144">
                  <c:v>17.146000000000001</c:v>
                </c:pt>
                <c:pt idx="1145">
                  <c:v>16.888999999999999</c:v>
                </c:pt>
                <c:pt idx="1146">
                  <c:v>16.888999999999999</c:v>
                </c:pt>
                <c:pt idx="1147">
                  <c:v>16.888999999999999</c:v>
                </c:pt>
                <c:pt idx="1148">
                  <c:v>16.135000000000002</c:v>
                </c:pt>
                <c:pt idx="1149">
                  <c:v>16.308</c:v>
                </c:pt>
                <c:pt idx="1150">
                  <c:v>16.308</c:v>
                </c:pt>
                <c:pt idx="1151">
                  <c:v>16.363</c:v>
                </c:pt>
                <c:pt idx="1152">
                  <c:v>16.131</c:v>
                </c:pt>
                <c:pt idx="1153">
                  <c:v>16.131</c:v>
                </c:pt>
                <c:pt idx="1154">
                  <c:v>16.131</c:v>
                </c:pt>
                <c:pt idx="1155">
                  <c:v>16.585000000000001</c:v>
                </c:pt>
                <c:pt idx="1156">
                  <c:v>16.416</c:v>
                </c:pt>
                <c:pt idx="1157">
                  <c:v>16.158999999999999</c:v>
                </c:pt>
                <c:pt idx="1158">
                  <c:v>16.385000000000002</c:v>
                </c:pt>
                <c:pt idx="1159">
                  <c:v>16.859000000000002</c:v>
                </c:pt>
                <c:pt idx="1160">
                  <c:v>16.859000000000002</c:v>
                </c:pt>
                <c:pt idx="1161">
                  <c:v>16.859000000000002</c:v>
                </c:pt>
                <c:pt idx="1162">
                  <c:v>17.042999999999999</c:v>
                </c:pt>
                <c:pt idx="1163">
                  <c:v>17.518000000000001</c:v>
                </c:pt>
                <c:pt idx="1164">
                  <c:v>18.021999999999998</c:v>
                </c:pt>
                <c:pt idx="1165">
                  <c:v>18.347999999999999</c:v>
                </c:pt>
                <c:pt idx="1166">
                  <c:v>18.706</c:v>
                </c:pt>
                <c:pt idx="1167">
                  <c:v>18.706</c:v>
                </c:pt>
                <c:pt idx="1168">
                  <c:v>18.706</c:v>
                </c:pt>
                <c:pt idx="1169">
                  <c:v>19.02</c:v>
                </c:pt>
                <c:pt idx="1170">
                  <c:v>18.074999999999999</c:v>
                </c:pt>
                <c:pt idx="1171">
                  <c:v>18.260999999999999</c:v>
                </c:pt>
                <c:pt idx="1172">
                  <c:v>18.649999999999999</c:v>
                </c:pt>
                <c:pt idx="1173">
                  <c:v>18.059999999999999</c:v>
                </c:pt>
                <c:pt idx="1174">
                  <c:v>18.059999999999999</c:v>
                </c:pt>
                <c:pt idx="1175">
                  <c:v>18.059999999999999</c:v>
                </c:pt>
                <c:pt idx="1176">
                  <c:v>18.408999999999999</c:v>
                </c:pt>
                <c:pt idx="1177">
                  <c:v>18.637</c:v>
                </c:pt>
                <c:pt idx="1178">
                  <c:v>18.991</c:v>
                </c:pt>
                <c:pt idx="1179">
                  <c:v>18.893000000000001</c:v>
                </c:pt>
                <c:pt idx="1180">
                  <c:v>19.05</c:v>
                </c:pt>
                <c:pt idx="1181">
                  <c:v>19.05</c:v>
                </c:pt>
                <c:pt idx="1182">
                  <c:v>19.05</c:v>
                </c:pt>
                <c:pt idx="1183">
                  <c:v>18.713000000000001</c:v>
                </c:pt>
                <c:pt idx="1184">
                  <c:v>18.841000000000001</c:v>
                </c:pt>
                <c:pt idx="1185">
                  <c:v>19.167999999999999</c:v>
                </c:pt>
                <c:pt idx="1186">
                  <c:v>19.555</c:v>
                </c:pt>
                <c:pt idx="1187">
                  <c:v>19.555</c:v>
                </c:pt>
                <c:pt idx="1188">
                  <c:v>19.555</c:v>
                </c:pt>
                <c:pt idx="1189">
                  <c:v>19.555</c:v>
                </c:pt>
                <c:pt idx="1190">
                  <c:v>19.555</c:v>
                </c:pt>
                <c:pt idx="1191">
                  <c:v>20.306999999999999</c:v>
                </c:pt>
                <c:pt idx="1192">
                  <c:v>20.167000000000002</c:v>
                </c:pt>
                <c:pt idx="1193">
                  <c:v>19.699000000000002</c:v>
                </c:pt>
                <c:pt idx="1194">
                  <c:v>19.539000000000001</c:v>
                </c:pt>
                <c:pt idx="1195">
                  <c:v>19.539000000000001</c:v>
                </c:pt>
                <c:pt idx="1196">
                  <c:v>19.539000000000001</c:v>
                </c:pt>
                <c:pt idx="1197">
                  <c:v>20.498999999999999</c:v>
                </c:pt>
                <c:pt idx="1198">
                  <c:v>20.678999999999998</c:v>
                </c:pt>
                <c:pt idx="1199">
                  <c:v>20.777000000000001</c:v>
                </c:pt>
                <c:pt idx="1200">
                  <c:v>21.28</c:v>
                </c:pt>
                <c:pt idx="1201">
                  <c:v>21.518999999999998</c:v>
                </c:pt>
                <c:pt idx="1202">
                  <c:v>21.518999999999998</c:v>
                </c:pt>
                <c:pt idx="1203">
                  <c:v>21.518999999999998</c:v>
                </c:pt>
                <c:pt idx="1204">
                  <c:v>22.045000000000002</c:v>
                </c:pt>
                <c:pt idx="1205">
                  <c:v>21.721</c:v>
                </c:pt>
                <c:pt idx="1206">
                  <c:v>21.652000000000001</c:v>
                </c:pt>
                <c:pt idx="1207">
                  <c:v>21.975000000000001</c:v>
                </c:pt>
                <c:pt idx="1208">
                  <c:v>20.748000000000001</c:v>
                </c:pt>
                <c:pt idx="1209">
                  <c:v>20.748000000000001</c:v>
                </c:pt>
                <c:pt idx="1210">
                  <c:v>20.748000000000001</c:v>
                </c:pt>
                <c:pt idx="1211">
                  <c:v>20.815999999999999</c:v>
                </c:pt>
                <c:pt idx="1212">
                  <c:v>21.619</c:v>
                </c:pt>
                <c:pt idx="1213">
                  <c:v>22.111000000000001</c:v>
                </c:pt>
                <c:pt idx="1214">
                  <c:v>22.597999999999999</c:v>
                </c:pt>
                <c:pt idx="1215">
                  <c:v>23.547999999999998</c:v>
                </c:pt>
                <c:pt idx="1216">
                  <c:v>23.547999999999998</c:v>
                </c:pt>
                <c:pt idx="1217">
                  <c:v>23.547999999999998</c:v>
                </c:pt>
                <c:pt idx="1218">
                  <c:v>23.547999999999998</c:v>
                </c:pt>
                <c:pt idx="1219">
                  <c:v>24.222000000000001</c:v>
                </c:pt>
                <c:pt idx="1220">
                  <c:v>24.507999999999999</c:v>
                </c:pt>
                <c:pt idx="1221">
                  <c:v>25.358000000000001</c:v>
                </c:pt>
                <c:pt idx="1222">
                  <c:v>24.448</c:v>
                </c:pt>
                <c:pt idx="1223">
                  <c:v>24.448</c:v>
                </c:pt>
                <c:pt idx="1224">
                  <c:v>24.448</c:v>
                </c:pt>
                <c:pt idx="1225">
                  <c:v>25.518999999999998</c:v>
                </c:pt>
                <c:pt idx="1226">
                  <c:v>25.893999999999998</c:v>
                </c:pt>
                <c:pt idx="1227">
                  <c:v>26.712</c:v>
                </c:pt>
                <c:pt idx="1228">
                  <c:v>26.065000000000001</c:v>
                </c:pt>
                <c:pt idx="1229">
                  <c:v>27.122</c:v>
                </c:pt>
                <c:pt idx="1230">
                  <c:v>27.122</c:v>
                </c:pt>
                <c:pt idx="1231">
                  <c:v>27.122</c:v>
                </c:pt>
                <c:pt idx="1232">
                  <c:v>26.678000000000001</c:v>
                </c:pt>
                <c:pt idx="1233">
                  <c:v>25.474</c:v>
                </c:pt>
                <c:pt idx="1234">
                  <c:v>23.285</c:v>
                </c:pt>
                <c:pt idx="1235">
                  <c:v>24.411999999999999</c:v>
                </c:pt>
                <c:pt idx="1236">
                  <c:v>25.076000000000001</c:v>
                </c:pt>
                <c:pt idx="1237">
                  <c:v>25.076000000000001</c:v>
                </c:pt>
                <c:pt idx="1238">
                  <c:v>25.076000000000001</c:v>
                </c:pt>
                <c:pt idx="1239">
                  <c:v>24.83</c:v>
                </c:pt>
                <c:pt idx="1240">
                  <c:v>25.966000000000001</c:v>
                </c:pt>
                <c:pt idx="1241">
                  <c:v>26.803999999999998</c:v>
                </c:pt>
                <c:pt idx="1242">
                  <c:v>25.654</c:v>
                </c:pt>
                <c:pt idx="1243">
                  <c:v>25.143999999999998</c:v>
                </c:pt>
                <c:pt idx="1244">
                  <c:v>25.143999999999998</c:v>
                </c:pt>
                <c:pt idx="1245">
                  <c:v>25.143999999999998</c:v>
                </c:pt>
                <c:pt idx="1246">
                  <c:v>25.143999999999998</c:v>
                </c:pt>
                <c:pt idx="1247">
                  <c:v>25.962</c:v>
                </c:pt>
                <c:pt idx="1248">
                  <c:v>25.626999999999999</c:v>
                </c:pt>
                <c:pt idx="1249">
                  <c:v>25.818000000000001</c:v>
                </c:pt>
                <c:pt idx="1250">
                  <c:v>25.83</c:v>
                </c:pt>
                <c:pt idx="1251">
                  <c:v>25.83</c:v>
                </c:pt>
                <c:pt idx="1252">
                  <c:v>25.83</c:v>
                </c:pt>
                <c:pt idx="1253">
                  <c:v>26.446000000000002</c:v>
                </c:pt>
                <c:pt idx="1254">
                  <c:v>27.684999999999999</c:v>
                </c:pt>
                <c:pt idx="1255">
                  <c:v>28.213000000000001</c:v>
                </c:pt>
                <c:pt idx="1256">
                  <c:v>28.225999999999999</c:v>
                </c:pt>
                <c:pt idx="1257">
                  <c:v>27.975999999999999</c:v>
                </c:pt>
                <c:pt idx="1258">
                  <c:v>27.975999999999999</c:v>
                </c:pt>
                <c:pt idx="1259">
                  <c:v>27.975999999999999</c:v>
                </c:pt>
                <c:pt idx="1260">
                  <c:v>28.997</c:v>
                </c:pt>
                <c:pt idx="1261">
                  <c:v>28.268999999999998</c:v>
                </c:pt>
                <c:pt idx="1262">
                  <c:v>28.22</c:v>
                </c:pt>
                <c:pt idx="1263">
                  <c:v>28.274000000000001</c:v>
                </c:pt>
                <c:pt idx="1264">
                  <c:v>29.213999999999999</c:v>
                </c:pt>
                <c:pt idx="1265">
                  <c:v>29.213999999999999</c:v>
                </c:pt>
                <c:pt idx="1266">
                  <c:v>29.213999999999999</c:v>
                </c:pt>
                <c:pt idx="1267">
                  <c:v>29.99</c:v>
                </c:pt>
                <c:pt idx="1268">
                  <c:v>30.616</c:v>
                </c:pt>
                <c:pt idx="1269">
                  <c:v>31.268999999999998</c:v>
                </c:pt>
                <c:pt idx="1270">
                  <c:v>31.744</c:v>
                </c:pt>
                <c:pt idx="1271">
                  <c:v>32.020000000000003</c:v>
                </c:pt>
                <c:pt idx="1272">
                  <c:v>32.020000000000003</c:v>
                </c:pt>
                <c:pt idx="1273">
                  <c:v>32.020000000000003</c:v>
                </c:pt>
                <c:pt idx="1274">
                  <c:v>32.113</c:v>
                </c:pt>
                <c:pt idx="1275">
                  <c:v>33.28</c:v>
                </c:pt>
                <c:pt idx="1276">
                  <c:v>34.511000000000003</c:v>
                </c:pt>
                <c:pt idx="1277">
                  <c:v>36.323</c:v>
                </c:pt>
                <c:pt idx="1278">
                  <c:v>36.064999999999998</c:v>
                </c:pt>
                <c:pt idx="1279">
                  <c:v>36.064999999999998</c:v>
                </c:pt>
                <c:pt idx="1280">
                  <c:v>36.064999999999998</c:v>
                </c:pt>
                <c:pt idx="1281">
                  <c:v>37.415999999999997</c:v>
                </c:pt>
                <c:pt idx="1282">
                  <c:v>35.618000000000002</c:v>
                </c:pt>
                <c:pt idx="1283">
                  <c:v>34.872999999999998</c:v>
                </c:pt>
                <c:pt idx="1284">
                  <c:v>32.313000000000002</c:v>
                </c:pt>
                <c:pt idx="1285">
                  <c:v>35.947000000000003</c:v>
                </c:pt>
                <c:pt idx="1286">
                  <c:v>35.947000000000003</c:v>
                </c:pt>
                <c:pt idx="1287">
                  <c:v>35.947000000000003</c:v>
                </c:pt>
                <c:pt idx="1288">
                  <c:v>35.509</c:v>
                </c:pt>
                <c:pt idx="1289">
                  <c:v>35.329000000000001</c:v>
                </c:pt>
                <c:pt idx="1290">
                  <c:v>34.765999999999998</c:v>
                </c:pt>
                <c:pt idx="1291">
                  <c:v>34.249000000000002</c:v>
                </c:pt>
                <c:pt idx="1292">
                  <c:v>35.045999999999999</c:v>
                </c:pt>
                <c:pt idx="1293">
                  <c:v>35.045999999999999</c:v>
                </c:pt>
                <c:pt idx="1294">
                  <c:v>35.045999999999999</c:v>
                </c:pt>
                <c:pt idx="1295">
                  <c:v>36.167000000000002</c:v>
                </c:pt>
                <c:pt idx="1296">
                  <c:v>34.927999999999997</c:v>
                </c:pt>
                <c:pt idx="1297">
                  <c:v>35.843000000000004</c:v>
                </c:pt>
                <c:pt idx="1298">
                  <c:v>35.991999999999997</c:v>
                </c:pt>
                <c:pt idx="1299">
                  <c:v>35.262999999999998</c:v>
                </c:pt>
                <c:pt idx="1300">
                  <c:v>35.262999999999998</c:v>
                </c:pt>
                <c:pt idx="1301">
                  <c:v>35.262999999999998</c:v>
                </c:pt>
                <c:pt idx="1302">
                  <c:v>36.542000000000002</c:v>
                </c:pt>
                <c:pt idx="1303">
                  <c:v>37.32</c:v>
                </c:pt>
                <c:pt idx="1304">
                  <c:v>38.593000000000004</c:v>
                </c:pt>
                <c:pt idx="1305">
                  <c:v>40.235999999999997</c:v>
                </c:pt>
                <c:pt idx="1306">
                  <c:v>39.207000000000001</c:v>
                </c:pt>
                <c:pt idx="1307">
                  <c:v>39.207000000000001</c:v>
                </c:pt>
                <c:pt idx="1308">
                  <c:v>39.207000000000001</c:v>
                </c:pt>
                <c:pt idx="1309">
                  <c:v>41.473999999999997</c:v>
                </c:pt>
                <c:pt idx="1310">
                  <c:v>41.098999999999997</c:v>
                </c:pt>
                <c:pt idx="1311">
                  <c:v>41.154000000000003</c:v>
                </c:pt>
                <c:pt idx="1312">
                  <c:v>41.521999999999998</c:v>
                </c:pt>
                <c:pt idx="1313">
                  <c:v>42.537999999999997</c:v>
                </c:pt>
                <c:pt idx="1314">
                  <c:v>42.537999999999997</c:v>
                </c:pt>
                <c:pt idx="1315">
                  <c:v>42.537999999999997</c:v>
                </c:pt>
                <c:pt idx="1316">
                  <c:v>42.161999999999999</c:v>
                </c:pt>
                <c:pt idx="1317">
                  <c:v>43.712000000000003</c:v>
                </c:pt>
                <c:pt idx="1318">
                  <c:v>44.543999999999997</c:v>
                </c:pt>
                <c:pt idx="1319">
                  <c:v>45.381</c:v>
                </c:pt>
                <c:pt idx="1320">
                  <c:v>44.180999999999997</c:v>
                </c:pt>
                <c:pt idx="1321">
                  <c:v>44.180999999999997</c:v>
                </c:pt>
                <c:pt idx="1322">
                  <c:v>44.180999999999997</c:v>
                </c:pt>
                <c:pt idx="1323">
                  <c:v>46.655000000000001</c:v>
                </c:pt>
                <c:pt idx="1324">
                  <c:v>46.569000000000003</c:v>
                </c:pt>
                <c:pt idx="1325">
                  <c:v>45.279000000000003</c:v>
                </c:pt>
                <c:pt idx="1326">
                  <c:v>40.941000000000003</c:v>
                </c:pt>
                <c:pt idx="1327">
                  <c:v>41.009</c:v>
                </c:pt>
                <c:pt idx="1328">
                  <c:v>41.009</c:v>
                </c:pt>
                <c:pt idx="1329">
                  <c:v>41.009</c:v>
                </c:pt>
                <c:pt idx="1330">
                  <c:v>41.920999999999999</c:v>
                </c:pt>
                <c:pt idx="1331">
                  <c:v>44.201999999999998</c:v>
                </c:pt>
                <c:pt idx="1332">
                  <c:v>45.072000000000003</c:v>
                </c:pt>
                <c:pt idx="1333">
                  <c:v>45.164999999999999</c:v>
                </c:pt>
                <c:pt idx="1334">
                  <c:v>46.895000000000003</c:v>
                </c:pt>
                <c:pt idx="1335">
                  <c:v>46.895000000000003</c:v>
                </c:pt>
                <c:pt idx="1336">
                  <c:v>46.895000000000003</c:v>
                </c:pt>
                <c:pt idx="1337">
                  <c:v>46.895000000000003</c:v>
                </c:pt>
                <c:pt idx="1338">
                  <c:v>49.326999999999998</c:v>
                </c:pt>
                <c:pt idx="1339">
                  <c:v>51.037999999999997</c:v>
                </c:pt>
                <c:pt idx="1340">
                  <c:v>51.216999999999999</c:v>
                </c:pt>
                <c:pt idx="1341">
                  <c:v>51.496000000000002</c:v>
                </c:pt>
                <c:pt idx="1342">
                  <c:v>51.496000000000002</c:v>
                </c:pt>
                <c:pt idx="1343">
                  <c:v>51.496000000000002</c:v>
                </c:pt>
                <c:pt idx="1344">
                  <c:v>52.445</c:v>
                </c:pt>
                <c:pt idx="1345">
                  <c:v>53.158000000000001</c:v>
                </c:pt>
                <c:pt idx="1346">
                  <c:v>54.533999999999999</c:v>
                </c:pt>
                <c:pt idx="1347">
                  <c:v>55.893000000000001</c:v>
                </c:pt>
                <c:pt idx="1348">
                  <c:v>57.018000000000001</c:v>
                </c:pt>
                <c:pt idx="1349">
                  <c:v>57.018000000000001</c:v>
                </c:pt>
                <c:pt idx="1350">
                  <c:v>57.018000000000001</c:v>
                </c:pt>
                <c:pt idx="1351">
                  <c:v>60.777999999999999</c:v>
                </c:pt>
                <c:pt idx="1352">
                  <c:v>65.472999999999999</c:v>
                </c:pt>
                <c:pt idx="1353">
                  <c:v>71.700999999999993</c:v>
                </c:pt>
                <c:pt idx="1354">
                  <c:v>63.92</c:v>
                </c:pt>
                <c:pt idx="1355">
                  <c:v>63.948</c:v>
                </c:pt>
                <c:pt idx="1356">
                  <c:v>63.948</c:v>
                </c:pt>
                <c:pt idx="1357">
                  <c:v>63.948</c:v>
                </c:pt>
                <c:pt idx="1358">
                  <c:v>72.402000000000001</c:v>
                </c:pt>
                <c:pt idx="1359">
                  <c:v>73.004000000000005</c:v>
                </c:pt>
                <c:pt idx="1360">
                  <c:v>70.608999999999995</c:v>
                </c:pt>
                <c:pt idx="1361">
                  <c:v>68.744</c:v>
                </c:pt>
                <c:pt idx="1362">
                  <c:v>68.977999999999994</c:v>
                </c:pt>
                <c:pt idx="1363">
                  <c:v>68.977999999999994</c:v>
                </c:pt>
                <c:pt idx="1364">
                  <c:v>68.977999999999994</c:v>
                </c:pt>
                <c:pt idx="1365">
                  <c:v>75.47</c:v>
                </c:pt>
                <c:pt idx="1366">
                  <c:v>81.433999999999997</c:v>
                </c:pt>
                <c:pt idx="1367">
                  <c:v>82.481999999999999</c:v>
                </c:pt>
                <c:pt idx="1368">
                  <c:v>92.673000000000002</c:v>
                </c:pt>
                <c:pt idx="1369">
                  <c:v>93.734999999999999</c:v>
                </c:pt>
                <c:pt idx="1370">
                  <c:v>93.734999999999999</c:v>
                </c:pt>
                <c:pt idx="1371">
                  <c:v>93.734999999999999</c:v>
                </c:pt>
                <c:pt idx="1372">
                  <c:v>93.804000000000002</c:v>
                </c:pt>
                <c:pt idx="1373">
                  <c:v>110.571</c:v>
                </c:pt>
                <c:pt idx="1374">
                  <c:v>114.69199999999999</c:v>
                </c:pt>
                <c:pt idx="1375">
                  <c:v>97.805000000000007</c:v>
                </c:pt>
                <c:pt idx="1376">
                  <c:v>89.126000000000005</c:v>
                </c:pt>
                <c:pt idx="1377">
                  <c:v>89.126000000000005</c:v>
                </c:pt>
                <c:pt idx="1378">
                  <c:v>89.126000000000005</c:v>
                </c:pt>
                <c:pt idx="1379">
                  <c:v>85.453999999999994</c:v>
                </c:pt>
                <c:pt idx="1380">
                  <c:v>85.271000000000001</c:v>
                </c:pt>
                <c:pt idx="1381">
                  <c:v>90.283000000000001</c:v>
                </c:pt>
                <c:pt idx="1382">
                  <c:v>98.096999999999994</c:v>
                </c:pt>
                <c:pt idx="1383">
                  <c:v>93.986999999999995</c:v>
                </c:pt>
                <c:pt idx="1384">
                  <c:v>93.986999999999995</c:v>
                </c:pt>
                <c:pt idx="1385">
                  <c:v>93.986999999999995</c:v>
                </c:pt>
                <c:pt idx="1386">
                  <c:v>95.075999999999993</c:v>
                </c:pt>
                <c:pt idx="1387">
                  <c:v>90.287999999999997</c:v>
                </c:pt>
                <c:pt idx="1388">
                  <c:v>91.822999999999993</c:v>
                </c:pt>
                <c:pt idx="1389">
                  <c:v>88.510999999999996</c:v>
                </c:pt>
                <c:pt idx="1390">
                  <c:v>87.331999999999994</c:v>
                </c:pt>
                <c:pt idx="1391">
                  <c:v>87.331999999999994</c:v>
                </c:pt>
                <c:pt idx="1392">
                  <c:v>87.331999999999994</c:v>
                </c:pt>
                <c:pt idx="1393">
                  <c:v>89.611999999999995</c:v>
                </c:pt>
                <c:pt idx="1394">
                  <c:v>88.292000000000002</c:v>
                </c:pt>
                <c:pt idx="1395">
                  <c:v>86.191000000000003</c:v>
                </c:pt>
                <c:pt idx="1396">
                  <c:v>77.572000000000003</c:v>
                </c:pt>
                <c:pt idx="1397">
                  <c:v>66.567999999999998</c:v>
                </c:pt>
                <c:pt idx="1398">
                  <c:v>66.567999999999998</c:v>
                </c:pt>
                <c:pt idx="1399">
                  <c:v>66.567999999999998</c:v>
                </c:pt>
                <c:pt idx="1400">
                  <c:v>65.718999999999994</c:v>
                </c:pt>
                <c:pt idx="1401">
                  <c:v>66.741</c:v>
                </c:pt>
                <c:pt idx="1402">
                  <c:v>75.356999999999999</c:v>
                </c:pt>
                <c:pt idx="1403">
                  <c:v>73.974999999999994</c:v>
                </c:pt>
                <c:pt idx="1404">
                  <c:v>72.284999999999997</c:v>
                </c:pt>
                <c:pt idx="1405">
                  <c:v>72.284999999999997</c:v>
                </c:pt>
                <c:pt idx="1406">
                  <c:v>72.284999999999997</c:v>
                </c:pt>
                <c:pt idx="1407">
                  <c:v>76.87</c:v>
                </c:pt>
                <c:pt idx="1408">
                  <c:v>74.656000000000006</c:v>
                </c:pt>
                <c:pt idx="1409">
                  <c:v>67.221000000000004</c:v>
                </c:pt>
                <c:pt idx="1410">
                  <c:v>72.144000000000005</c:v>
                </c:pt>
                <c:pt idx="1411">
                  <c:v>74.316999999999993</c:v>
                </c:pt>
                <c:pt idx="1412">
                  <c:v>74.316999999999993</c:v>
                </c:pt>
                <c:pt idx="1413">
                  <c:v>74.316999999999993</c:v>
                </c:pt>
                <c:pt idx="1414">
                  <c:v>79.106999999999999</c:v>
                </c:pt>
                <c:pt idx="1415">
                  <c:v>89.277000000000001</c:v>
                </c:pt>
                <c:pt idx="1416">
                  <c:v>97.596999999999994</c:v>
                </c:pt>
                <c:pt idx="1417">
                  <c:v>92.528000000000006</c:v>
                </c:pt>
                <c:pt idx="1418">
                  <c:v>87.248999999999995</c:v>
                </c:pt>
                <c:pt idx="1419">
                  <c:v>87.248999999999995</c:v>
                </c:pt>
                <c:pt idx="1420">
                  <c:v>87.248999999999995</c:v>
                </c:pt>
                <c:pt idx="1421">
                  <c:v>84.277000000000001</c:v>
                </c:pt>
                <c:pt idx="1422">
                  <c:v>90.106999999999999</c:v>
                </c:pt>
                <c:pt idx="1423">
                  <c:v>91.983999999999995</c:v>
                </c:pt>
                <c:pt idx="1424">
                  <c:v>93.465999999999994</c:v>
                </c:pt>
                <c:pt idx="1425">
                  <c:v>90.325999999999993</c:v>
                </c:pt>
                <c:pt idx="1426">
                  <c:v>90.325999999999993</c:v>
                </c:pt>
                <c:pt idx="1427">
                  <c:v>90.325999999999993</c:v>
                </c:pt>
                <c:pt idx="1428">
                  <c:v>93.944999999999993</c:v>
                </c:pt>
                <c:pt idx="1429">
                  <c:v>97.088999999999999</c:v>
                </c:pt>
                <c:pt idx="1430">
                  <c:v>95.34</c:v>
                </c:pt>
                <c:pt idx="1431">
                  <c:v>93.004000000000005</c:v>
                </c:pt>
                <c:pt idx="1432">
                  <c:v>92.311000000000007</c:v>
                </c:pt>
                <c:pt idx="1433">
                  <c:v>92.311000000000007</c:v>
                </c:pt>
                <c:pt idx="1434">
                  <c:v>92.311000000000007</c:v>
                </c:pt>
                <c:pt idx="1435">
                  <c:v>90.707999999999998</c:v>
                </c:pt>
                <c:pt idx="1436">
                  <c:v>96.423000000000002</c:v>
                </c:pt>
                <c:pt idx="1437">
                  <c:v>102.946</c:v>
                </c:pt>
                <c:pt idx="1438">
                  <c:v>102.22499999999999</c:v>
                </c:pt>
                <c:pt idx="1439">
                  <c:v>105.172</c:v>
                </c:pt>
                <c:pt idx="1440">
                  <c:v>105.172</c:v>
                </c:pt>
                <c:pt idx="1441">
                  <c:v>105.172</c:v>
                </c:pt>
                <c:pt idx="1442">
                  <c:v>117.149</c:v>
                </c:pt>
                <c:pt idx="1443">
                  <c:v>123.944</c:v>
                </c:pt>
                <c:pt idx="1444">
                  <c:v>128.83099999999999</c:v>
                </c:pt>
                <c:pt idx="1445">
                  <c:v>135.28800000000001</c:v>
                </c:pt>
                <c:pt idx="1446">
                  <c:v>136.30699999999999</c:v>
                </c:pt>
                <c:pt idx="1447">
                  <c:v>136.30699999999999</c:v>
                </c:pt>
                <c:pt idx="1448">
                  <c:v>136.30699999999999</c:v>
                </c:pt>
                <c:pt idx="1449">
                  <c:v>147.82300000000001</c:v>
                </c:pt>
                <c:pt idx="1450">
                  <c:v>177.40199999999999</c:v>
                </c:pt>
                <c:pt idx="1451">
                  <c:v>175.99100000000001</c:v>
                </c:pt>
                <c:pt idx="1452">
                  <c:v>137.095</c:v>
                </c:pt>
                <c:pt idx="1453">
                  <c:v>105.652</c:v>
                </c:pt>
                <c:pt idx="1454">
                  <c:v>105.652</c:v>
                </c:pt>
                <c:pt idx="1455">
                  <c:v>105.652</c:v>
                </c:pt>
                <c:pt idx="1456">
                  <c:v>105.652</c:v>
                </c:pt>
                <c:pt idx="1457">
                  <c:v>105.652</c:v>
                </c:pt>
                <c:pt idx="1458">
                  <c:v>97.445999999999998</c:v>
                </c:pt>
                <c:pt idx="1459">
                  <c:v>84.956000000000003</c:v>
                </c:pt>
                <c:pt idx="1460">
                  <c:v>73.680999999999997</c:v>
                </c:pt>
                <c:pt idx="1461">
                  <c:v>73.680999999999997</c:v>
                </c:pt>
                <c:pt idx="1462">
                  <c:v>73.680999999999997</c:v>
                </c:pt>
                <c:pt idx="1463">
                  <c:v>73.680999999999997</c:v>
                </c:pt>
                <c:pt idx="1464">
                  <c:v>91.863</c:v>
                </c:pt>
                <c:pt idx="1465">
                  <c:v>92.736999999999995</c:v>
                </c:pt>
                <c:pt idx="1466">
                  <c:v>95.305999999999997</c:v>
                </c:pt>
                <c:pt idx="1467">
                  <c:v>92.046000000000006</c:v>
                </c:pt>
                <c:pt idx="1468">
                  <c:v>92.046000000000006</c:v>
                </c:pt>
                <c:pt idx="1469">
                  <c:v>92.046000000000006</c:v>
                </c:pt>
                <c:pt idx="1470">
                  <c:v>89.691999999999993</c:v>
                </c:pt>
                <c:pt idx="1471">
                  <c:v>85.004000000000005</c:v>
                </c:pt>
                <c:pt idx="1472">
                  <c:v>84.712000000000003</c:v>
                </c:pt>
                <c:pt idx="1473">
                  <c:v>84.290999999999997</c:v>
                </c:pt>
                <c:pt idx="1474">
                  <c:v>91.914000000000001</c:v>
                </c:pt>
                <c:pt idx="1475">
                  <c:v>91.914000000000001</c:v>
                </c:pt>
                <c:pt idx="1476">
                  <c:v>91.914000000000001</c:v>
                </c:pt>
                <c:pt idx="1477">
                  <c:v>83.171999999999997</c:v>
                </c:pt>
                <c:pt idx="1478">
                  <c:v>80.349999999999994</c:v>
                </c:pt>
                <c:pt idx="1479">
                  <c:v>77.099999999999994</c:v>
                </c:pt>
                <c:pt idx="1480">
                  <c:v>77.296999999999997</c:v>
                </c:pt>
                <c:pt idx="1481">
                  <c:v>82.48</c:v>
                </c:pt>
                <c:pt idx="1482">
                  <c:v>82.48</c:v>
                </c:pt>
                <c:pt idx="1483">
                  <c:v>82.48</c:v>
                </c:pt>
                <c:pt idx="1484">
                  <c:v>96.01</c:v>
                </c:pt>
                <c:pt idx="1485">
                  <c:v>96.65</c:v>
                </c:pt>
                <c:pt idx="1486">
                  <c:v>93.813999999999993</c:v>
                </c:pt>
                <c:pt idx="1487">
                  <c:v>93.972999999999999</c:v>
                </c:pt>
                <c:pt idx="1488">
                  <c:v>93.954999999999998</c:v>
                </c:pt>
                <c:pt idx="1489">
                  <c:v>93.954999999999998</c:v>
                </c:pt>
                <c:pt idx="1490">
                  <c:v>93.954999999999998</c:v>
                </c:pt>
                <c:pt idx="1491">
                  <c:v>87.888000000000005</c:v>
                </c:pt>
                <c:pt idx="1492">
                  <c:v>77.632999999999996</c:v>
                </c:pt>
                <c:pt idx="1493">
                  <c:v>79.709000000000003</c:v>
                </c:pt>
                <c:pt idx="1494">
                  <c:v>80.328000000000003</c:v>
                </c:pt>
                <c:pt idx="1495">
                  <c:v>83.697000000000003</c:v>
                </c:pt>
                <c:pt idx="1496">
                  <c:v>83.697000000000003</c:v>
                </c:pt>
                <c:pt idx="1497">
                  <c:v>83.697000000000003</c:v>
                </c:pt>
                <c:pt idx="1498">
                  <c:v>80.067999999999998</c:v>
                </c:pt>
                <c:pt idx="1499">
                  <c:v>81.617999999999995</c:v>
                </c:pt>
                <c:pt idx="1500">
                  <c:v>78.695999999999998</c:v>
                </c:pt>
                <c:pt idx="1501">
                  <c:v>76.534000000000006</c:v>
                </c:pt>
                <c:pt idx="1502">
                  <c:v>77.17</c:v>
                </c:pt>
                <c:pt idx="1503">
                  <c:v>77.17</c:v>
                </c:pt>
                <c:pt idx="1504">
                  <c:v>77.17</c:v>
                </c:pt>
                <c:pt idx="1505">
                  <c:v>83.221999999999994</c:v>
                </c:pt>
                <c:pt idx="1506">
                  <c:v>75.768000000000001</c:v>
                </c:pt>
                <c:pt idx="1507">
                  <c:v>71.268000000000001</c:v>
                </c:pt>
                <c:pt idx="1508">
                  <c:v>74.393000000000001</c:v>
                </c:pt>
                <c:pt idx="1509">
                  <c:v>73.394000000000005</c:v>
                </c:pt>
                <c:pt idx="1510">
                  <c:v>73.394000000000005</c:v>
                </c:pt>
                <c:pt idx="1511">
                  <c:v>73.394000000000005</c:v>
                </c:pt>
                <c:pt idx="1512">
                  <c:v>74.349000000000004</c:v>
                </c:pt>
                <c:pt idx="1513">
                  <c:v>80.073999999999998</c:v>
                </c:pt>
                <c:pt idx="1514">
                  <c:v>87.555999999999997</c:v>
                </c:pt>
                <c:pt idx="1515">
                  <c:v>126.425</c:v>
                </c:pt>
                <c:pt idx="1516">
                  <c:v>99.335999999999999</c:v>
                </c:pt>
                <c:pt idx="1517">
                  <c:v>99.335999999999999</c:v>
                </c:pt>
                <c:pt idx="1518">
                  <c:v>99.335999999999999</c:v>
                </c:pt>
                <c:pt idx="1519">
                  <c:v>106.49299999999999</c:v>
                </c:pt>
                <c:pt idx="1520">
                  <c:v>118.396</c:v>
                </c:pt>
                <c:pt idx="1521">
                  <c:v>167.857</c:v>
                </c:pt>
                <c:pt idx="1522">
                  <c:v>164.327</c:v>
                </c:pt>
                <c:pt idx="1523">
                  <c:v>191.32400000000001</c:v>
                </c:pt>
                <c:pt idx="1524">
                  <c:v>191.32400000000001</c:v>
                </c:pt>
                <c:pt idx="1525">
                  <c:v>191.32400000000001</c:v>
                </c:pt>
                <c:pt idx="1526">
                  <c:v>251.72800000000001</c:v>
                </c:pt>
                <c:pt idx="1527">
                  <c:v>213.614</c:v>
                </c:pt>
                <c:pt idx="1528">
                  <c:v>164.828</c:v>
                </c:pt>
                <c:pt idx="1529">
                  <c:v>137.99799999999999</c:v>
                </c:pt>
                <c:pt idx="1530">
                  <c:v>128.65199999999999</c:v>
                </c:pt>
                <c:pt idx="1531">
                  <c:v>128.65199999999999</c:v>
                </c:pt>
                <c:pt idx="1532">
                  <c:v>128.65199999999999</c:v>
                </c:pt>
                <c:pt idx="1533">
                  <c:v>117.54300000000001</c:v>
                </c:pt>
                <c:pt idx="1534">
                  <c:v>117.958</c:v>
                </c:pt>
                <c:pt idx="1535">
                  <c:v>107.905</c:v>
                </c:pt>
                <c:pt idx="1536">
                  <c:v>105.834</c:v>
                </c:pt>
                <c:pt idx="1537">
                  <c:v>102.104</c:v>
                </c:pt>
                <c:pt idx="1538">
                  <c:v>102.104</c:v>
                </c:pt>
                <c:pt idx="1539">
                  <c:v>102.104</c:v>
                </c:pt>
                <c:pt idx="1540">
                  <c:v>98.281000000000006</c:v>
                </c:pt>
                <c:pt idx="1541">
                  <c:v>96.745999999999995</c:v>
                </c:pt>
                <c:pt idx="1542">
                  <c:v>108.98399999999999</c:v>
                </c:pt>
                <c:pt idx="1543">
                  <c:v>113.74299999999999</c:v>
                </c:pt>
                <c:pt idx="1544">
                  <c:v>102.842</c:v>
                </c:pt>
                <c:pt idx="1545">
                  <c:v>102.842</c:v>
                </c:pt>
                <c:pt idx="1546">
                  <c:v>102.842</c:v>
                </c:pt>
                <c:pt idx="1547">
                  <c:v>102.563</c:v>
                </c:pt>
                <c:pt idx="1548">
                  <c:v>110.624</c:v>
                </c:pt>
                <c:pt idx="1549">
                  <c:v>120.08</c:v>
                </c:pt>
                <c:pt idx="1550">
                  <c:v>121.843</c:v>
                </c:pt>
                <c:pt idx="1551">
                  <c:v>120.889</c:v>
                </c:pt>
                <c:pt idx="1552">
                  <c:v>120.889</c:v>
                </c:pt>
                <c:pt idx="1553">
                  <c:v>120.889</c:v>
                </c:pt>
                <c:pt idx="1554">
                  <c:v>112.65300000000001</c:v>
                </c:pt>
                <c:pt idx="1555">
                  <c:v>110.486</c:v>
                </c:pt>
                <c:pt idx="1556">
                  <c:v>109.63200000000001</c:v>
                </c:pt>
                <c:pt idx="1557">
                  <c:v>105.866</c:v>
                </c:pt>
                <c:pt idx="1558">
                  <c:v>108.41</c:v>
                </c:pt>
                <c:pt idx="1559">
                  <c:v>108.41</c:v>
                </c:pt>
                <c:pt idx="1560">
                  <c:v>108.41</c:v>
                </c:pt>
                <c:pt idx="1561">
                  <c:v>105.197</c:v>
                </c:pt>
                <c:pt idx="1562">
                  <c:v>106.395</c:v>
                </c:pt>
                <c:pt idx="1563">
                  <c:v>107.84099999999999</c:v>
                </c:pt>
                <c:pt idx="1564">
                  <c:v>100.812</c:v>
                </c:pt>
                <c:pt idx="1565">
                  <c:v>100.812</c:v>
                </c:pt>
                <c:pt idx="1566">
                  <c:v>100.812</c:v>
                </c:pt>
                <c:pt idx="1567">
                  <c:v>100.812</c:v>
                </c:pt>
                <c:pt idx="1568">
                  <c:v>100.812</c:v>
                </c:pt>
                <c:pt idx="1569">
                  <c:v>98.183000000000007</c:v>
                </c:pt>
                <c:pt idx="1570">
                  <c:v>100.892</c:v>
                </c:pt>
                <c:pt idx="1571">
                  <c:v>101.062</c:v>
                </c:pt>
                <c:pt idx="1572">
                  <c:v>97.677999999999997</c:v>
                </c:pt>
                <c:pt idx="1573">
                  <c:v>97.677999999999997</c:v>
                </c:pt>
                <c:pt idx="1574">
                  <c:v>97.677999999999997</c:v>
                </c:pt>
                <c:pt idx="1575">
                  <c:v>99.673000000000002</c:v>
                </c:pt>
                <c:pt idx="1576">
                  <c:v>95.927000000000007</c:v>
                </c:pt>
                <c:pt idx="1577">
                  <c:v>109.39100000000001</c:v>
                </c:pt>
                <c:pt idx="1578">
                  <c:v>103.602</c:v>
                </c:pt>
                <c:pt idx="1579">
                  <c:v>101.45099999999999</c:v>
                </c:pt>
                <c:pt idx="1580">
                  <c:v>101.45099999999999</c:v>
                </c:pt>
                <c:pt idx="1581">
                  <c:v>101.45099999999999</c:v>
                </c:pt>
                <c:pt idx="1582">
                  <c:v>101.45099999999999</c:v>
                </c:pt>
                <c:pt idx="1583">
                  <c:v>100.221</c:v>
                </c:pt>
                <c:pt idx="1584">
                  <c:v>104.524</c:v>
                </c:pt>
                <c:pt idx="1585">
                  <c:v>103.98399999999999</c:v>
                </c:pt>
                <c:pt idx="1586">
                  <c:v>98.471999999999994</c:v>
                </c:pt>
                <c:pt idx="1587">
                  <c:v>98.471999999999994</c:v>
                </c:pt>
                <c:pt idx="1588">
                  <c:v>98.471999999999994</c:v>
                </c:pt>
                <c:pt idx="1589">
                  <c:v>93.622</c:v>
                </c:pt>
                <c:pt idx="1590">
                  <c:v>90.421000000000006</c:v>
                </c:pt>
                <c:pt idx="1591">
                  <c:v>92.864000000000004</c:v>
                </c:pt>
                <c:pt idx="1592">
                  <c:v>103.25</c:v>
                </c:pt>
                <c:pt idx="1593">
                  <c:v>94.698999999999998</c:v>
                </c:pt>
                <c:pt idx="1594">
                  <c:v>94.698999999999998</c:v>
                </c:pt>
                <c:pt idx="1595">
                  <c:v>94.698999999999998</c:v>
                </c:pt>
                <c:pt idx="1596">
                  <c:v>95.796000000000006</c:v>
                </c:pt>
                <c:pt idx="1597">
                  <c:v>95.656999999999996</c:v>
                </c:pt>
                <c:pt idx="1598">
                  <c:v>97.003</c:v>
                </c:pt>
                <c:pt idx="1599">
                  <c:v>94.125</c:v>
                </c:pt>
                <c:pt idx="1600">
                  <c:v>89.194000000000003</c:v>
                </c:pt>
                <c:pt idx="1601">
                  <c:v>89.194000000000003</c:v>
                </c:pt>
                <c:pt idx="1602">
                  <c:v>89.194000000000003</c:v>
                </c:pt>
                <c:pt idx="1603">
                  <c:v>82.917000000000002</c:v>
                </c:pt>
                <c:pt idx="1604">
                  <c:v>84.882000000000005</c:v>
                </c:pt>
                <c:pt idx="1605">
                  <c:v>85.382999999999996</c:v>
                </c:pt>
                <c:pt idx="1606">
                  <c:v>85.406999999999996</c:v>
                </c:pt>
                <c:pt idx="1607">
                  <c:v>85.730999999999995</c:v>
                </c:pt>
                <c:pt idx="1608">
                  <c:v>85.730999999999995</c:v>
                </c:pt>
                <c:pt idx="1609">
                  <c:v>85.730999999999995</c:v>
                </c:pt>
                <c:pt idx="1610">
                  <c:v>90.885999999999996</c:v>
                </c:pt>
                <c:pt idx="1611">
                  <c:v>92.870999999999995</c:v>
                </c:pt>
                <c:pt idx="1612">
                  <c:v>84.394999999999996</c:v>
                </c:pt>
                <c:pt idx="1613">
                  <c:v>84.394999999999996</c:v>
                </c:pt>
                <c:pt idx="1614">
                  <c:v>84.394999999999996</c:v>
                </c:pt>
                <c:pt idx="1615">
                  <c:v>84.394999999999996</c:v>
                </c:pt>
                <c:pt idx="1616">
                  <c:v>84.394999999999996</c:v>
                </c:pt>
                <c:pt idx="1617">
                  <c:v>81.197000000000003</c:v>
                </c:pt>
                <c:pt idx="1618">
                  <c:v>80.183999999999997</c:v>
                </c:pt>
                <c:pt idx="1619">
                  <c:v>79.201999999999998</c:v>
                </c:pt>
                <c:pt idx="1620">
                  <c:v>85.519000000000005</c:v>
                </c:pt>
                <c:pt idx="1621">
                  <c:v>83.262</c:v>
                </c:pt>
                <c:pt idx="1622">
                  <c:v>83.262</c:v>
                </c:pt>
                <c:pt idx="1623">
                  <c:v>83.262</c:v>
                </c:pt>
                <c:pt idx="1624">
                  <c:v>83.298000000000002</c:v>
                </c:pt>
                <c:pt idx="1625">
                  <c:v>93.376000000000005</c:v>
                </c:pt>
                <c:pt idx="1626">
                  <c:v>106.39700000000001</c:v>
                </c:pt>
                <c:pt idx="1627">
                  <c:v>136.40799999999999</c:v>
                </c:pt>
                <c:pt idx="1628">
                  <c:v>122.05800000000001</c:v>
                </c:pt>
                <c:pt idx="1629">
                  <c:v>122.05800000000001</c:v>
                </c:pt>
                <c:pt idx="1630">
                  <c:v>122.05800000000001</c:v>
                </c:pt>
                <c:pt idx="1631">
                  <c:v>124.004</c:v>
                </c:pt>
                <c:pt idx="1632">
                  <c:v>125.56</c:v>
                </c:pt>
                <c:pt idx="1633">
                  <c:v>129.5</c:v>
                </c:pt>
                <c:pt idx="1634">
                  <c:v>135.821</c:v>
                </c:pt>
                <c:pt idx="1635">
                  <c:v>134.72999999999999</c:v>
                </c:pt>
                <c:pt idx="1636">
                  <c:v>134.72999999999999</c:v>
                </c:pt>
                <c:pt idx="1637">
                  <c:v>134.72999999999999</c:v>
                </c:pt>
                <c:pt idx="1638">
                  <c:v>134.99799999999999</c:v>
                </c:pt>
                <c:pt idx="1639">
                  <c:v>133.64699999999999</c:v>
                </c:pt>
                <c:pt idx="1640">
                  <c:v>143.166</c:v>
                </c:pt>
                <c:pt idx="1641">
                  <c:v>154.69800000000001</c:v>
                </c:pt>
                <c:pt idx="1642">
                  <c:v>151.29</c:v>
                </c:pt>
                <c:pt idx="1643">
                  <c:v>151.29</c:v>
                </c:pt>
                <c:pt idx="1644">
                  <c:v>151.29</c:v>
                </c:pt>
                <c:pt idx="1645">
                  <c:v>167.97300000000001</c:v>
                </c:pt>
                <c:pt idx="1646">
                  <c:v>178.464</c:v>
                </c:pt>
                <c:pt idx="1647">
                  <c:v>172.13</c:v>
                </c:pt>
                <c:pt idx="1648">
                  <c:v>187.816</c:v>
                </c:pt>
                <c:pt idx="1649">
                  <c:v>183.19800000000001</c:v>
                </c:pt>
                <c:pt idx="1650">
                  <c:v>183.19800000000001</c:v>
                </c:pt>
                <c:pt idx="1651">
                  <c:v>183.19800000000001</c:v>
                </c:pt>
                <c:pt idx="1652">
                  <c:v>174.084</c:v>
                </c:pt>
                <c:pt idx="1653">
                  <c:v>177.64599999999999</c:v>
                </c:pt>
                <c:pt idx="1654">
                  <c:v>186.25299999999999</c:v>
                </c:pt>
                <c:pt idx="1655">
                  <c:v>181.846</c:v>
                </c:pt>
                <c:pt idx="1656">
                  <c:v>168.345</c:v>
                </c:pt>
                <c:pt idx="1657">
                  <c:v>168.345</c:v>
                </c:pt>
                <c:pt idx="1658">
                  <c:v>168.345</c:v>
                </c:pt>
                <c:pt idx="1659">
                  <c:v>164.51599999999999</c:v>
                </c:pt>
                <c:pt idx="1660">
                  <c:v>166.09200000000001</c:v>
                </c:pt>
                <c:pt idx="1661">
                  <c:v>163.67099999999999</c:v>
                </c:pt>
                <c:pt idx="1662">
                  <c:v>155.38300000000001</c:v>
                </c:pt>
                <c:pt idx="1663">
                  <c:v>166.24</c:v>
                </c:pt>
                <c:pt idx="1664">
                  <c:v>166.24</c:v>
                </c:pt>
                <c:pt idx="1665">
                  <c:v>166.24</c:v>
                </c:pt>
                <c:pt idx="1666">
                  <c:v>173.49600000000001</c:v>
                </c:pt>
                <c:pt idx="1667">
                  <c:v>201.429</c:v>
                </c:pt>
                <c:pt idx="1668">
                  <c:v>215.61799999999999</c:v>
                </c:pt>
                <c:pt idx="1669">
                  <c:v>208.851</c:v>
                </c:pt>
                <c:pt idx="1670">
                  <c:v>195.614</c:v>
                </c:pt>
                <c:pt idx="1671">
                  <c:v>195.614</c:v>
                </c:pt>
                <c:pt idx="1672">
                  <c:v>195.614</c:v>
                </c:pt>
                <c:pt idx="1673">
                  <c:v>202.90799999999999</c:v>
                </c:pt>
                <c:pt idx="1674">
                  <c:v>207.22200000000001</c:v>
                </c:pt>
                <c:pt idx="1675">
                  <c:v>205.142</c:v>
                </c:pt>
                <c:pt idx="1676">
                  <c:v>199.04</c:v>
                </c:pt>
                <c:pt idx="1677">
                  <c:v>197.05799999999999</c:v>
                </c:pt>
                <c:pt idx="1678">
                  <c:v>197.05799999999999</c:v>
                </c:pt>
                <c:pt idx="1679">
                  <c:v>197.05799999999999</c:v>
                </c:pt>
                <c:pt idx="1680">
                  <c:v>196.09800000000001</c:v>
                </c:pt>
                <c:pt idx="1681">
                  <c:v>190.91300000000001</c:v>
                </c:pt>
                <c:pt idx="1682">
                  <c:v>204.01400000000001</c:v>
                </c:pt>
                <c:pt idx="1683">
                  <c:v>210.76300000000001</c:v>
                </c:pt>
                <c:pt idx="1684">
                  <c:v>204.15</c:v>
                </c:pt>
                <c:pt idx="1685">
                  <c:v>204.15</c:v>
                </c:pt>
                <c:pt idx="1686">
                  <c:v>204.15</c:v>
                </c:pt>
                <c:pt idx="1687">
                  <c:v>213.83199999999999</c:v>
                </c:pt>
                <c:pt idx="1688">
                  <c:v>236.197</c:v>
                </c:pt>
                <c:pt idx="1689">
                  <c:v>230.857</c:v>
                </c:pt>
                <c:pt idx="1690">
                  <c:v>235.01300000000001</c:v>
                </c:pt>
                <c:pt idx="1691">
                  <c:v>244.346</c:v>
                </c:pt>
                <c:pt idx="1692">
                  <c:v>244.346</c:v>
                </c:pt>
                <c:pt idx="1693">
                  <c:v>244.346</c:v>
                </c:pt>
                <c:pt idx="1694">
                  <c:v>281.99400000000003</c:v>
                </c:pt>
                <c:pt idx="1695">
                  <c:v>269.74799999999999</c:v>
                </c:pt>
                <c:pt idx="1696">
                  <c:v>285.72500000000002</c:v>
                </c:pt>
                <c:pt idx="1697">
                  <c:v>311.89800000000002</c:v>
                </c:pt>
                <c:pt idx="1698">
                  <c:v>311.47000000000003</c:v>
                </c:pt>
                <c:pt idx="1699">
                  <c:v>311.47000000000003</c:v>
                </c:pt>
                <c:pt idx="1700">
                  <c:v>311.47000000000003</c:v>
                </c:pt>
                <c:pt idx="1701">
                  <c:v>311.47000000000003</c:v>
                </c:pt>
                <c:pt idx="1702">
                  <c:v>263.88200000000001</c:v>
                </c:pt>
                <c:pt idx="1703">
                  <c:v>246.70500000000001</c:v>
                </c:pt>
                <c:pt idx="1704">
                  <c:v>230.458</c:v>
                </c:pt>
                <c:pt idx="1705">
                  <c:v>193.58</c:v>
                </c:pt>
                <c:pt idx="1706">
                  <c:v>193.58</c:v>
                </c:pt>
                <c:pt idx="1707">
                  <c:v>193.58</c:v>
                </c:pt>
                <c:pt idx="1708">
                  <c:v>240.494</c:v>
                </c:pt>
                <c:pt idx="1709">
                  <c:v>215.87799999999999</c:v>
                </c:pt>
                <c:pt idx="1710">
                  <c:v>221.602</c:v>
                </c:pt>
                <c:pt idx="1711">
                  <c:v>199.87899999999999</c:v>
                </c:pt>
                <c:pt idx="1712">
                  <c:v>195.05699999999999</c:v>
                </c:pt>
                <c:pt idx="1713">
                  <c:v>195.05699999999999</c:v>
                </c:pt>
                <c:pt idx="1714">
                  <c:v>195.05699999999999</c:v>
                </c:pt>
                <c:pt idx="1715">
                  <c:v>187.59</c:v>
                </c:pt>
                <c:pt idx="1716">
                  <c:v>190.30799999999999</c:v>
                </c:pt>
                <c:pt idx="1717">
                  <c:v>210.91900000000001</c:v>
                </c:pt>
                <c:pt idx="1718">
                  <c:v>212.55199999999999</c:v>
                </c:pt>
                <c:pt idx="1719">
                  <c:v>168.47499999999999</c:v>
                </c:pt>
                <c:pt idx="1720">
                  <c:v>168.47499999999999</c:v>
                </c:pt>
                <c:pt idx="1721">
                  <c:v>168.47499999999999</c:v>
                </c:pt>
                <c:pt idx="1722">
                  <c:v>166.00800000000001</c:v>
                </c:pt>
                <c:pt idx="1723">
                  <c:v>171.024</c:v>
                </c:pt>
                <c:pt idx="1724">
                  <c:v>186.12799999999999</c:v>
                </c:pt>
                <c:pt idx="1725">
                  <c:v>177.86199999999999</c:v>
                </c:pt>
                <c:pt idx="1726">
                  <c:v>169.054</c:v>
                </c:pt>
                <c:pt idx="1727">
                  <c:v>169.054</c:v>
                </c:pt>
                <c:pt idx="1728">
                  <c:v>169.054</c:v>
                </c:pt>
                <c:pt idx="1729">
                  <c:v>166.84299999999999</c:v>
                </c:pt>
                <c:pt idx="1730">
                  <c:v>188.721</c:v>
                </c:pt>
                <c:pt idx="1731">
                  <c:v>199.45599999999999</c:v>
                </c:pt>
                <c:pt idx="1732">
                  <c:v>183.523</c:v>
                </c:pt>
                <c:pt idx="1733">
                  <c:v>162.87</c:v>
                </c:pt>
                <c:pt idx="1734">
                  <c:v>162.87</c:v>
                </c:pt>
                <c:pt idx="1735">
                  <c:v>162.87</c:v>
                </c:pt>
                <c:pt idx="1736">
                  <c:v>138.18199999999999</c:v>
                </c:pt>
                <c:pt idx="1737">
                  <c:v>112.452</c:v>
                </c:pt>
                <c:pt idx="1738">
                  <c:v>97.515000000000001</c:v>
                </c:pt>
                <c:pt idx="1739">
                  <c:v>128.98599999999999</c:v>
                </c:pt>
                <c:pt idx="1740">
                  <c:v>126.65600000000001</c:v>
                </c:pt>
                <c:pt idx="1741">
                  <c:v>126.65600000000001</c:v>
                </c:pt>
                <c:pt idx="1742">
                  <c:v>126.65600000000001</c:v>
                </c:pt>
                <c:pt idx="1743">
                  <c:v>109.681</c:v>
                </c:pt>
                <c:pt idx="1744">
                  <c:v>111.215</c:v>
                </c:pt>
                <c:pt idx="1745">
                  <c:v>110.29600000000001</c:v>
                </c:pt>
                <c:pt idx="1746">
                  <c:v>100.21299999999999</c:v>
                </c:pt>
                <c:pt idx="1747">
                  <c:v>74.84</c:v>
                </c:pt>
                <c:pt idx="1748">
                  <c:v>74.84</c:v>
                </c:pt>
                <c:pt idx="1749">
                  <c:v>74.84</c:v>
                </c:pt>
                <c:pt idx="1750">
                  <c:v>65.655000000000001</c:v>
                </c:pt>
                <c:pt idx="1751">
                  <c:v>62.500999999999998</c:v>
                </c:pt>
                <c:pt idx="1752">
                  <c:v>74.156999999999996</c:v>
                </c:pt>
                <c:pt idx="1753">
                  <c:v>67.239999999999995</c:v>
                </c:pt>
                <c:pt idx="1754">
                  <c:v>52.848999999999997</c:v>
                </c:pt>
                <c:pt idx="1755">
                  <c:v>52.848999999999997</c:v>
                </c:pt>
                <c:pt idx="1756">
                  <c:v>52.848999999999997</c:v>
                </c:pt>
                <c:pt idx="1757">
                  <c:v>37.652000000000001</c:v>
                </c:pt>
                <c:pt idx="1758">
                  <c:v>44.247999999999998</c:v>
                </c:pt>
                <c:pt idx="1759">
                  <c:v>55.094000000000001</c:v>
                </c:pt>
                <c:pt idx="1760">
                  <c:v>48.277000000000001</c:v>
                </c:pt>
                <c:pt idx="1761">
                  <c:v>44.948</c:v>
                </c:pt>
                <c:pt idx="1762">
                  <c:v>44.948</c:v>
                </c:pt>
                <c:pt idx="1763">
                  <c:v>44.948</c:v>
                </c:pt>
                <c:pt idx="1764">
                  <c:v>44.542999999999999</c:v>
                </c:pt>
                <c:pt idx="1765">
                  <c:v>31.800999999999998</c:v>
                </c:pt>
                <c:pt idx="1766">
                  <c:v>48.384999999999998</c:v>
                </c:pt>
                <c:pt idx="1767">
                  <c:v>79.494</c:v>
                </c:pt>
                <c:pt idx="1768">
                  <c:v>64.176000000000002</c:v>
                </c:pt>
                <c:pt idx="1769">
                  <c:v>64.176000000000002</c:v>
                </c:pt>
                <c:pt idx="1770">
                  <c:v>64.176000000000002</c:v>
                </c:pt>
                <c:pt idx="1771">
                  <c:v>63.146999999999998</c:v>
                </c:pt>
                <c:pt idx="1772">
                  <c:v>88.706000000000003</c:v>
                </c:pt>
                <c:pt idx="1773">
                  <c:v>97.691999999999993</c:v>
                </c:pt>
                <c:pt idx="1774">
                  <c:v>87.238</c:v>
                </c:pt>
                <c:pt idx="1775">
                  <c:v>76.846000000000004</c:v>
                </c:pt>
                <c:pt idx="1776">
                  <c:v>76.846000000000004</c:v>
                </c:pt>
                <c:pt idx="1777">
                  <c:v>76.846000000000004</c:v>
                </c:pt>
                <c:pt idx="1778">
                  <c:v>104.246</c:v>
                </c:pt>
                <c:pt idx="1779">
                  <c:v>118</c:v>
                </c:pt>
                <c:pt idx="1780">
                  <c:v>108.491</c:v>
                </c:pt>
                <c:pt idx="1781">
                  <c:v>101.562</c:v>
                </c:pt>
                <c:pt idx="1782">
                  <c:v>108.879</c:v>
                </c:pt>
                <c:pt idx="1783">
                  <c:v>108.879</c:v>
                </c:pt>
                <c:pt idx="1784">
                  <c:v>108.879</c:v>
                </c:pt>
                <c:pt idx="1785">
                  <c:v>113.866</c:v>
                </c:pt>
                <c:pt idx="1786">
                  <c:v>115.31399999999999</c:v>
                </c:pt>
                <c:pt idx="1787">
                  <c:v>124.876</c:v>
                </c:pt>
                <c:pt idx="1788">
                  <c:v>121.788</c:v>
                </c:pt>
                <c:pt idx="1789">
                  <c:v>122.13800000000001</c:v>
                </c:pt>
                <c:pt idx="1790">
                  <c:v>122.13800000000001</c:v>
                </c:pt>
                <c:pt idx="1791">
                  <c:v>122.13800000000001</c:v>
                </c:pt>
                <c:pt idx="1792">
                  <c:v>122.94</c:v>
                </c:pt>
                <c:pt idx="1793">
                  <c:v>131.74100000000001</c:v>
                </c:pt>
                <c:pt idx="1794">
                  <c:v>144.339</c:v>
                </c:pt>
                <c:pt idx="1795">
                  <c:v>145.23500000000001</c:v>
                </c:pt>
                <c:pt idx="1796">
                  <c:v>133.87200000000001</c:v>
                </c:pt>
                <c:pt idx="1797">
                  <c:v>133.87200000000001</c:v>
                </c:pt>
                <c:pt idx="1798">
                  <c:v>133.87200000000001</c:v>
                </c:pt>
                <c:pt idx="1799">
                  <c:v>136.58799999999999</c:v>
                </c:pt>
                <c:pt idx="1800">
                  <c:v>137.87799999999999</c:v>
                </c:pt>
                <c:pt idx="1801">
                  <c:v>144.822</c:v>
                </c:pt>
                <c:pt idx="1802">
                  <c:v>145.79300000000001</c:v>
                </c:pt>
                <c:pt idx="1803">
                  <c:v>141.00899999999999</c:v>
                </c:pt>
                <c:pt idx="1804">
                  <c:v>141.00899999999999</c:v>
                </c:pt>
                <c:pt idx="1805">
                  <c:v>141.00899999999999</c:v>
                </c:pt>
                <c:pt idx="1806">
                  <c:v>138.26599999999999</c:v>
                </c:pt>
                <c:pt idx="1807">
                  <c:v>140.20400000000001</c:v>
                </c:pt>
                <c:pt idx="1808">
                  <c:v>132.899</c:v>
                </c:pt>
                <c:pt idx="1809">
                  <c:v>135.05699999999999</c:v>
                </c:pt>
                <c:pt idx="1810">
                  <c:v>122.657</c:v>
                </c:pt>
                <c:pt idx="1811">
                  <c:v>122.657</c:v>
                </c:pt>
                <c:pt idx="1812">
                  <c:v>122.657</c:v>
                </c:pt>
                <c:pt idx="1813">
                  <c:v>107.095</c:v>
                </c:pt>
                <c:pt idx="1814">
                  <c:v>104.383</c:v>
                </c:pt>
                <c:pt idx="1815">
                  <c:v>96.971999999999994</c:v>
                </c:pt>
                <c:pt idx="1816">
                  <c:v>89.980999999999995</c:v>
                </c:pt>
                <c:pt idx="1817">
                  <c:v>82.281000000000006</c:v>
                </c:pt>
                <c:pt idx="1818">
                  <c:v>82.281000000000006</c:v>
                </c:pt>
                <c:pt idx="1819">
                  <c:v>82.281000000000006</c:v>
                </c:pt>
                <c:pt idx="1820">
                  <c:v>82.281000000000006</c:v>
                </c:pt>
                <c:pt idx="1821">
                  <c:v>82.281000000000006</c:v>
                </c:pt>
                <c:pt idx="1822">
                  <c:v>76.783000000000001</c:v>
                </c:pt>
                <c:pt idx="1823">
                  <c:v>80.578999999999994</c:v>
                </c:pt>
                <c:pt idx="1824">
                  <c:v>76.260999999999996</c:v>
                </c:pt>
                <c:pt idx="1825">
                  <c:v>76.260999999999996</c:v>
                </c:pt>
                <c:pt idx="1826">
                  <c:v>76.260999999999996</c:v>
                </c:pt>
                <c:pt idx="1827">
                  <c:v>76.260999999999996</c:v>
                </c:pt>
                <c:pt idx="1828">
                  <c:v>72.087999999999994</c:v>
                </c:pt>
                <c:pt idx="1829">
                  <c:v>66.944999999999993</c:v>
                </c:pt>
                <c:pt idx="1830">
                  <c:v>65.938000000000002</c:v>
                </c:pt>
                <c:pt idx="1831">
                  <c:v>71.408000000000001</c:v>
                </c:pt>
                <c:pt idx="1832">
                  <c:v>71.408000000000001</c:v>
                </c:pt>
                <c:pt idx="1833">
                  <c:v>71.408000000000001</c:v>
                </c:pt>
                <c:pt idx="1834">
                  <c:v>71.790000000000006</c:v>
                </c:pt>
                <c:pt idx="1835">
                  <c:v>72.088999999999999</c:v>
                </c:pt>
                <c:pt idx="1836">
                  <c:v>67.734999999999999</c:v>
                </c:pt>
                <c:pt idx="1837">
                  <c:v>68.602999999999994</c:v>
                </c:pt>
                <c:pt idx="1838">
                  <c:v>66.442999999999998</c:v>
                </c:pt>
                <c:pt idx="1839">
                  <c:v>66.442999999999998</c:v>
                </c:pt>
                <c:pt idx="1840">
                  <c:v>66.442999999999998</c:v>
                </c:pt>
                <c:pt idx="1841">
                  <c:v>58.170999999999999</c:v>
                </c:pt>
                <c:pt idx="1842">
                  <c:v>60.256</c:v>
                </c:pt>
                <c:pt idx="1843">
                  <c:v>64.421999999999997</c:v>
                </c:pt>
                <c:pt idx="1844">
                  <c:v>64.033000000000001</c:v>
                </c:pt>
                <c:pt idx="1845">
                  <c:v>68.221000000000004</c:v>
                </c:pt>
                <c:pt idx="1846">
                  <c:v>68.221000000000004</c:v>
                </c:pt>
                <c:pt idx="1847">
                  <c:v>68.221000000000004</c:v>
                </c:pt>
                <c:pt idx="1848">
                  <c:v>70.308000000000007</c:v>
                </c:pt>
                <c:pt idx="1849">
                  <c:v>64.417000000000002</c:v>
                </c:pt>
                <c:pt idx="1850">
                  <c:v>61.06</c:v>
                </c:pt>
                <c:pt idx="1851">
                  <c:v>61.15</c:v>
                </c:pt>
                <c:pt idx="1852">
                  <c:v>58.454999999999998</c:v>
                </c:pt>
                <c:pt idx="1853">
                  <c:v>58.454999999999998</c:v>
                </c:pt>
                <c:pt idx="1854">
                  <c:v>58.454999999999998</c:v>
                </c:pt>
                <c:pt idx="1855">
                  <c:v>59.78</c:v>
                </c:pt>
                <c:pt idx="1856">
                  <c:v>60.347999999999999</c:v>
                </c:pt>
                <c:pt idx="1857">
                  <c:v>61.378</c:v>
                </c:pt>
                <c:pt idx="1858">
                  <c:v>58.716999999999999</c:v>
                </c:pt>
                <c:pt idx="1859">
                  <c:v>60.914999999999999</c:v>
                </c:pt>
                <c:pt idx="1860">
                  <c:v>60.914999999999999</c:v>
                </c:pt>
                <c:pt idx="1861">
                  <c:v>60.914999999999999</c:v>
                </c:pt>
                <c:pt idx="1862">
                  <c:v>61.024999999999999</c:v>
                </c:pt>
                <c:pt idx="1863">
                  <c:v>60.003999999999998</c:v>
                </c:pt>
                <c:pt idx="1864">
                  <c:v>56.994999999999997</c:v>
                </c:pt>
                <c:pt idx="1865">
                  <c:v>56.615000000000002</c:v>
                </c:pt>
                <c:pt idx="1866">
                  <c:v>55.912999999999997</c:v>
                </c:pt>
                <c:pt idx="1867">
                  <c:v>55.912999999999997</c:v>
                </c:pt>
                <c:pt idx="1868">
                  <c:v>55.912999999999997</c:v>
                </c:pt>
                <c:pt idx="1869">
                  <c:v>54.406999999999996</c:v>
                </c:pt>
                <c:pt idx="1870">
                  <c:v>54.893000000000001</c:v>
                </c:pt>
                <c:pt idx="1871">
                  <c:v>55.935000000000002</c:v>
                </c:pt>
                <c:pt idx="1872">
                  <c:v>54.366</c:v>
                </c:pt>
                <c:pt idx="1873">
                  <c:v>51.284999999999997</c:v>
                </c:pt>
                <c:pt idx="1874">
                  <c:v>51.284999999999997</c:v>
                </c:pt>
                <c:pt idx="1875">
                  <c:v>51.284999999999997</c:v>
                </c:pt>
                <c:pt idx="1876">
                  <c:v>52.052999999999997</c:v>
                </c:pt>
                <c:pt idx="1877">
                  <c:v>50.161999999999999</c:v>
                </c:pt>
                <c:pt idx="1878">
                  <c:v>51.436</c:v>
                </c:pt>
                <c:pt idx="1879">
                  <c:v>51.503</c:v>
                </c:pt>
                <c:pt idx="1880">
                  <c:v>53.597000000000001</c:v>
                </c:pt>
                <c:pt idx="1881">
                  <c:v>53.597000000000001</c:v>
                </c:pt>
                <c:pt idx="1882">
                  <c:v>53.597000000000001</c:v>
                </c:pt>
                <c:pt idx="1883">
                  <c:v>51.378</c:v>
                </c:pt>
                <c:pt idx="1884">
                  <c:v>49.773000000000003</c:v>
                </c:pt>
                <c:pt idx="1885">
                  <c:v>50.18</c:v>
                </c:pt>
                <c:pt idx="1886">
                  <c:v>49.756</c:v>
                </c:pt>
                <c:pt idx="1887">
                  <c:v>47.654000000000003</c:v>
                </c:pt>
                <c:pt idx="1888">
                  <c:v>47.654000000000003</c:v>
                </c:pt>
                <c:pt idx="1889">
                  <c:v>47.654000000000003</c:v>
                </c:pt>
                <c:pt idx="1890">
                  <c:v>44.603999999999999</c:v>
                </c:pt>
                <c:pt idx="1891">
                  <c:v>44.597999999999999</c:v>
                </c:pt>
                <c:pt idx="1892">
                  <c:v>44.36</c:v>
                </c:pt>
                <c:pt idx="1893">
                  <c:v>42.317</c:v>
                </c:pt>
                <c:pt idx="1894">
                  <c:v>48.465000000000003</c:v>
                </c:pt>
                <c:pt idx="1895">
                  <c:v>48.465000000000003</c:v>
                </c:pt>
                <c:pt idx="1896">
                  <c:v>48.465000000000003</c:v>
                </c:pt>
                <c:pt idx="1897">
                  <c:v>51.459000000000003</c:v>
                </c:pt>
                <c:pt idx="1898">
                  <c:v>47.03</c:v>
                </c:pt>
                <c:pt idx="1899">
                  <c:v>44.74</c:v>
                </c:pt>
                <c:pt idx="1900">
                  <c:v>44.734999999999999</c:v>
                </c:pt>
                <c:pt idx="1901">
                  <c:v>44.749000000000002</c:v>
                </c:pt>
                <c:pt idx="1902">
                  <c:v>44.749000000000002</c:v>
                </c:pt>
                <c:pt idx="1903">
                  <c:v>44.749000000000002</c:v>
                </c:pt>
                <c:pt idx="1904">
                  <c:v>41.845999999999997</c:v>
                </c:pt>
                <c:pt idx="1905">
                  <c:v>42.186999999999998</c:v>
                </c:pt>
                <c:pt idx="1906">
                  <c:v>42.537999999999997</c:v>
                </c:pt>
                <c:pt idx="1907">
                  <c:v>43.697000000000003</c:v>
                </c:pt>
                <c:pt idx="1908">
                  <c:v>43.523000000000003</c:v>
                </c:pt>
                <c:pt idx="1909">
                  <c:v>43.523000000000003</c:v>
                </c:pt>
                <c:pt idx="1910">
                  <c:v>43.523000000000003</c:v>
                </c:pt>
                <c:pt idx="1911">
                  <c:v>44.652999999999999</c:v>
                </c:pt>
                <c:pt idx="1912">
                  <c:v>44.435000000000002</c:v>
                </c:pt>
                <c:pt idx="1913">
                  <c:v>44.304000000000002</c:v>
                </c:pt>
                <c:pt idx="1914">
                  <c:v>43.968000000000004</c:v>
                </c:pt>
                <c:pt idx="1915">
                  <c:v>47.921999999999997</c:v>
                </c:pt>
                <c:pt idx="1916">
                  <c:v>47.921999999999997</c:v>
                </c:pt>
                <c:pt idx="1917">
                  <c:v>47.921999999999997</c:v>
                </c:pt>
                <c:pt idx="1918">
                  <c:v>52.023000000000003</c:v>
                </c:pt>
                <c:pt idx="1919">
                  <c:v>50.411999999999999</c:v>
                </c:pt>
                <c:pt idx="1920">
                  <c:v>49.51</c:v>
                </c:pt>
                <c:pt idx="1921">
                  <c:v>45.917000000000002</c:v>
                </c:pt>
                <c:pt idx="1922">
                  <c:v>45.917000000000002</c:v>
                </c:pt>
                <c:pt idx="1923">
                  <c:v>45.917000000000002</c:v>
                </c:pt>
                <c:pt idx="1924">
                  <c:v>45.917000000000002</c:v>
                </c:pt>
                <c:pt idx="1925">
                  <c:v>45.917000000000002</c:v>
                </c:pt>
                <c:pt idx="1926">
                  <c:v>46.414999999999999</c:v>
                </c:pt>
                <c:pt idx="1927">
                  <c:v>46.890999999999998</c:v>
                </c:pt>
                <c:pt idx="1928">
                  <c:v>45.622999999999998</c:v>
                </c:pt>
                <c:pt idx="1929">
                  <c:v>44.238999999999997</c:v>
                </c:pt>
                <c:pt idx="1930">
                  <c:v>44.238999999999997</c:v>
                </c:pt>
                <c:pt idx="1931">
                  <c:v>44.238999999999997</c:v>
                </c:pt>
                <c:pt idx="1932">
                  <c:v>44.973999999999997</c:v>
                </c:pt>
                <c:pt idx="1933">
                  <c:v>45.253999999999998</c:v>
                </c:pt>
                <c:pt idx="1934">
                  <c:v>44.801000000000002</c:v>
                </c:pt>
                <c:pt idx="1935">
                  <c:v>43.622</c:v>
                </c:pt>
              </c:numCache>
            </c:numRef>
          </c:val>
          <c:smooth val="0"/>
          <c:extLst>
            <c:ext xmlns:c16="http://schemas.microsoft.com/office/drawing/2014/chart" uri="{C3380CC4-5D6E-409C-BE32-E72D297353CC}">
              <c16:uniqueId val="{00000001-7E38-45D5-B276-937363D27DD8}"/>
            </c:ext>
          </c:extLst>
        </c:ser>
        <c:ser>
          <c:idx val="2"/>
          <c:order val="2"/>
          <c:tx>
            <c:strRef>
              <c:f>Sheet1!$D$1</c:f>
              <c:strCache>
                <c:ptCount val="1"/>
                <c:pt idx="0">
                  <c:v>Spain</c:v>
                </c:pt>
              </c:strCache>
            </c:strRef>
          </c:tx>
          <c:spPr>
            <a:ln w="28575" cap="rnd">
              <a:no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Sheet1!$D$2:$D$1937</c:f>
              <c:numCache>
                <c:formatCode>General</c:formatCode>
                <c:ptCount val="1936"/>
                <c:pt idx="533" formatCode="0.00">
                  <c:v>12.95</c:v>
                </c:pt>
                <c:pt idx="534" formatCode="0.00">
                  <c:v>13.15</c:v>
                </c:pt>
                <c:pt idx="535" formatCode="0.00">
                  <c:v>13.074999999999999</c:v>
                </c:pt>
                <c:pt idx="536" formatCode="0.00">
                  <c:v>12.95</c:v>
                </c:pt>
                <c:pt idx="537" formatCode="0.00">
                  <c:v>12.95</c:v>
                </c:pt>
                <c:pt idx="538" formatCode="0.00">
                  <c:v>12.95</c:v>
                </c:pt>
                <c:pt idx="539" formatCode="0.00">
                  <c:v>13</c:v>
                </c:pt>
                <c:pt idx="540" formatCode="0.00">
                  <c:v>13</c:v>
                </c:pt>
                <c:pt idx="541" formatCode="0.00">
                  <c:v>13</c:v>
                </c:pt>
                <c:pt idx="542" formatCode="0.00">
                  <c:v>13.6</c:v>
                </c:pt>
                <c:pt idx="543" formatCode="0.00">
                  <c:v>12.5</c:v>
                </c:pt>
                <c:pt idx="544" formatCode="0.00">
                  <c:v>12.5</c:v>
                </c:pt>
                <c:pt idx="545" formatCode="0.00">
                  <c:v>12.5</c:v>
                </c:pt>
                <c:pt idx="546" formatCode="0.00">
                  <c:v>12.5</c:v>
                </c:pt>
                <c:pt idx="547" formatCode="0.00">
                  <c:v>12.5</c:v>
                </c:pt>
                <c:pt idx="548" formatCode="0.00">
                  <c:v>12.5</c:v>
                </c:pt>
                <c:pt idx="549" formatCode="0.00">
                  <c:v>12.5</c:v>
                </c:pt>
                <c:pt idx="550" formatCode="0.00">
                  <c:v>12.5</c:v>
                </c:pt>
                <c:pt idx="551" formatCode="0.00">
                  <c:v>12.5</c:v>
                </c:pt>
                <c:pt idx="552" formatCode="0.00">
                  <c:v>12.5</c:v>
                </c:pt>
                <c:pt idx="553" formatCode="0.00">
                  <c:v>12.5</c:v>
                </c:pt>
                <c:pt idx="554" formatCode="0.00">
                  <c:v>12.5</c:v>
                </c:pt>
                <c:pt idx="555" formatCode="0.00">
                  <c:v>12.5</c:v>
                </c:pt>
                <c:pt idx="556" formatCode="0.00">
                  <c:v>12.5</c:v>
                </c:pt>
                <c:pt idx="557" formatCode="0.00">
                  <c:v>14.15</c:v>
                </c:pt>
                <c:pt idx="558" formatCode="0.00">
                  <c:v>14.15</c:v>
                </c:pt>
                <c:pt idx="559" formatCode="0.00">
                  <c:v>14.15</c:v>
                </c:pt>
                <c:pt idx="560" formatCode="0.00">
                  <c:v>15.5</c:v>
                </c:pt>
                <c:pt idx="561" formatCode="0.00">
                  <c:v>15.5</c:v>
                </c:pt>
                <c:pt idx="562" formatCode="0.00">
                  <c:v>15.5</c:v>
                </c:pt>
                <c:pt idx="563" formatCode="0.00">
                  <c:v>15</c:v>
                </c:pt>
                <c:pt idx="564" formatCode="0.00">
                  <c:v>14</c:v>
                </c:pt>
                <c:pt idx="565" formatCode="0.00">
                  <c:v>14</c:v>
                </c:pt>
                <c:pt idx="566" formatCode="0.00">
                  <c:v>14</c:v>
                </c:pt>
                <c:pt idx="567" formatCode="0.00">
                  <c:v>15.72</c:v>
                </c:pt>
                <c:pt idx="568" formatCode="0.00">
                  <c:v>15.725</c:v>
                </c:pt>
                <c:pt idx="569" formatCode="0.00">
                  <c:v>13.7</c:v>
                </c:pt>
                <c:pt idx="570" formatCode="0.00">
                  <c:v>14</c:v>
                </c:pt>
                <c:pt idx="571" formatCode="0.00">
                  <c:v>13.04</c:v>
                </c:pt>
                <c:pt idx="572" formatCode="0.00">
                  <c:v>13.04</c:v>
                </c:pt>
                <c:pt idx="573" formatCode="0.00">
                  <c:v>13.04</c:v>
                </c:pt>
                <c:pt idx="574" formatCode="0.00">
                  <c:v>13.9</c:v>
                </c:pt>
                <c:pt idx="575" formatCode="0.00">
                  <c:v>12.45</c:v>
                </c:pt>
                <c:pt idx="576" formatCode="0.00">
                  <c:v>11.75</c:v>
                </c:pt>
                <c:pt idx="577" formatCode="0.00">
                  <c:v>12</c:v>
                </c:pt>
                <c:pt idx="578" formatCode="0.00">
                  <c:v>12.36</c:v>
                </c:pt>
                <c:pt idx="579" formatCode="0.00">
                  <c:v>12.36</c:v>
                </c:pt>
                <c:pt idx="580" formatCode="0.00">
                  <c:v>12.36</c:v>
                </c:pt>
                <c:pt idx="581" formatCode="0.00">
                  <c:v>14</c:v>
                </c:pt>
                <c:pt idx="582" formatCode="0.00">
                  <c:v>13.3</c:v>
                </c:pt>
                <c:pt idx="583" formatCode="0.00">
                  <c:v>13.3</c:v>
                </c:pt>
                <c:pt idx="584" formatCode="0.00">
                  <c:v>13.1</c:v>
                </c:pt>
                <c:pt idx="585" formatCode="0.00">
                  <c:v>11</c:v>
                </c:pt>
                <c:pt idx="586" formatCode="0.00">
                  <c:v>11</c:v>
                </c:pt>
                <c:pt idx="587" formatCode="0.00">
                  <c:v>11</c:v>
                </c:pt>
                <c:pt idx="588" formatCode="0.00">
                  <c:v>11.2</c:v>
                </c:pt>
                <c:pt idx="589" formatCode="0.00">
                  <c:v>11.45</c:v>
                </c:pt>
                <c:pt idx="590" formatCode="0.00">
                  <c:v>11.4</c:v>
                </c:pt>
                <c:pt idx="591" formatCode="0.00">
                  <c:v>11.85</c:v>
                </c:pt>
                <c:pt idx="592" formatCode="0.00">
                  <c:v>11.85</c:v>
                </c:pt>
                <c:pt idx="593" formatCode="0.00">
                  <c:v>11.85</c:v>
                </c:pt>
                <c:pt idx="594" formatCode="0.00">
                  <c:v>11.85</c:v>
                </c:pt>
                <c:pt idx="595" formatCode="0.00">
                  <c:v>11.85</c:v>
                </c:pt>
                <c:pt idx="596" formatCode="0.00">
                  <c:v>11.15</c:v>
                </c:pt>
                <c:pt idx="597" formatCode="0.00">
                  <c:v>10.95</c:v>
                </c:pt>
                <c:pt idx="598" formatCode="0.00">
                  <c:v>11.1</c:v>
                </c:pt>
                <c:pt idx="599" formatCode="0.00">
                  <c:v>11.1</c:v>
                </c:pt>
                <c:pt idx="600" formatCode="0.00">
                  <c:v>11.1</c:v>
                </c:pt>
                <c:pt idx="601" formatCode="0.00">
                  <c:v>11.1</c:v>
                </c:pt>
                <c:pt idx="602" formatCode="0.00">
                  <c:v>11.1</c:v>
                </c:pt>
                <c:pt idx="603" formatCode="0.00">
                  <c:v>11.2</c:v>
                </c:pt>
                <c:pt idx="604" formatCode="0.00">
                  <c:v>11.2</c:v>
                </c:pt>
                <c:pt idx="605" formatCode="0.00">
                  <c:v>12.9</c:v>
                </c:pt>
                <c:pt idx="606" formatCode="0.00">
                  <c:v>10.9</c:v>
                </c:pt>
                <c:pt idx="607" formatCode="0.00">
                  <c:v>10.9</c:v>
                </c:pt>
                <c:pt idx="608" formatCode="0.00">
                  <c:v>10.9</c:v>
                </c:pt>
                <c:pt idx="609" formatCode="0.00">
                  <c:v>11.125</c:v>
                </c:pt>
                <c:pt idx="610" formatCode="0.00">
                  <c:v>10.95</c:v>
                </c:pt>
                <c:pt idx="611" formatCode="0.00">
                  <c:v>10.85</c:v>
                </c:pt>
                <c:pt idx="612" formatCode="0.00">
                  <c:v>9.85</c:v>
                </c:pt>
                <c:pt idx="613" formatCode="0.00">
                  <c:v>9.85</c:v>
                </c:pt>
                <c:pt idx="614" formatCode="0.00">
                  <c:v>9.85</c:v>
                </c:pt>
                <c:pt idx="615" formatCode="0.00">
                  <c:v>9.85</c:v>
                </c:pt>
                <c:pt idx="616" formatCode="0.00">
                  <c:v>9.85</c:v>
                </c:pt>
                <c:pt idx="617" formatCode="0.00">
                  <c:v>9.85</c:v>
                </c:pt>
                <c:pt idx="618" formatCode="0.00">
                  <c:v>9.85</c:v>
                </c:pt>
                <c:pt idx="619" formatCode="0.00">
                  <c:v>9.85</c:v>
                </c:pt>
                <c:pt idx="620" formatCode="0.00">
                  <c:v>9.85</c:v>
                </c:pt>
                <c:pt idx="621" formatCode="0.00">
                  <c:v>9.85</c:v>
                </c:pt>
                <c:pt idx="622" formatCode="0.00">
                  <c:v>9.85</c:v>
                </c:pt>
                <c:pt idx="623" formatCode="0.00">
                  <c:v>9.85</c:v>
                </c:pt>
                <c:pt idx="624" formatCode="0.00">
                  <c:v>9.85</c:v>
                </c:pt>
                <c:pt idx="625" formatCode="0.00">
                  <c:v>9.85</c:v>
                </c:pt>
                <c:pt idx="626" formatCode="0.00">
                  <c:v>9.85</c:v>
                </c:pt>
                <c:pt idx="627" formatCode="0.00">
                  <c:v>9.85</c:v>
                </c:pt>
                <c:pt idx="628" formatCode="0.00">
                  <c:v>9.85</c:v>
                </c:pt>
                <c:pt idx="629" formatCode="0.00">
                  <c:v>9.85</c:v>
                </c:pt>
                <c:pt idx="630" formatCode="0.00">
                  <c:v>9.85</c:v>
                </c:pt>
                <c:pt idx="631" formatCode="0.00">
                  <c:v>9.85</c:v>
                </c:pt>
                <c:pt idx="632" formatCode="0.00">
                  <c:v>9.85</c:v>
                </c:pt>
                <c:pt idx="633" formatCode="0.00">
                  <c:v>9.85</c:v>
                </c:pt>
                <c:pt idx="634" formatCode="0.00">
                  <c:v>9.85</c:v>
                </c:pt>
                <c:pt idx="635" formatCode="0.00">
                  <c:v>9.85</c:v>
                </c:pt>
                <c:pt idx="636" formatCode="0.00">
                  <c:v>9.85</c:v>
                </c:pt>
                <c:pt idx="637" formatCode="0.00">
                  <c:v>9.85</c:v>
                </c:pt>
                <c:pt idx="638" formatCode="0.00">
                  <c:v>14.2</c:v>
                </c:pt>
                <c:pt idx="639" formatCode="0.00">
                  <c:v>11.55</c:v>
                </c:pt>
                <c:pt idx="640" formatCode="0.00">
                  <c:v>13.2</c:v>
                </c:pt>
                <c:pt idx="641" formatCode="0.00">
                  <c:v>13.4</c:v>
                </c:pt>
                <c:pt idx="642" formatCode="0.00">
                  <c:v>13.4</c:v>
                </c:pt>
                <c:pt idx="643" formatCode="0.00">
                  <c:v>13.4</c:v>
                </c:pt>
                <c:pt idx="644" formatCode="0.00">
                  <c:v>13.4</c:v>
                </c:pt>
                <c:pt idx="645" formatCode="0.00">
                  <c:v>14.6</c:v>
                </c:pt>
                <c:pt idx="646" formatCode="0.00">
                  <c:v>13.31</c:v>
                </c:pt>
                <c:pt idx="647" formatCode="0.00">
                  <c:v>11.8</c:v>
                </c:pt>
                <c:pt idx="648" formatCode="0.00">
                  <c:v>11.21</c:v>
                </c:pt>
                <c:pt idx="649" formatCode="0.00">
                  <c:v>11.21</c:v>
                </c:pt>
                <c:pt idx="650" formatCode="0.00">
                  <c:v>11.21</c:v>
                </c:pt>
                <c:pt idx="651" formatCode="0.00">
                  <c:v>12</c:v>
                </c:pt>
                <c:pt idx="652" formatCode="0.00">
                  <c:v>12.95</c:v>
                </c:pt>
                <c:pt idx="653" formatCode="0.00">
                  <c:v>13.2</c:v>
                </c:pt>
                <c:pt idx="654" formatCode="0.00">
                  <c:v>12.75</c:v>
                </c:pt>
                <c:pt idx="655" formatCode="0.00">
                  <c:v>13</c:v>
                </c:pt>
                <c:pt idx="656" formatCode="0.00">
                  <c:v>13</c:v>
                </c:pt>
                <c:pt idx="657" formatCode="0.00">
                  <c:v>13</c:v>
                </c:pt>
                <c:pt idx="658" formatCode="0.00">
                  <c:v>13.8</c:v>
                </c:pt>
                <c:pt idx="659" formatCode="0.00">
                  <c:v>13.8</c:v>
                </c:pt>
                <c:pt idx="660" formatCode="0.00">
                  <c:v>13.7</c:v>
                </c:pt>
                <c:pt idx="661" formatCode="0.00">
                  <c:v>13.5</c:v>
                </c:pt>
                <c:pt idx="662" formatCode="0.00">
                  <c:v>13.5</c:v>
                </c:pt>
                <c:pt idx="663" formatCode="0.00">
                  <c:v>13.5</c:v>
                </c:pt>
                <c:pt idx="664" formatCode="0.00">
                  <c:v>13.5</c:v>
                </c:pt>
                <c:pt idx="665" formatCode="0.00">
                  <c:v>13.75</c:v>
                </c:pt>
                <c:pt idx="666" formatCode="0.00">
                  <c:v>14</c:v>
                </c:pt>
                <c:pt idx="667" formatCode="0.00">
                  <c:v>12</c:v>
                </c:pt>
                <c:pt idx="668" formatCode="0.00">
                  <c:v>9.92</c:v>
                </c:pt>
                <c:pt idx="669" formatCode="0.00">
                  <c:v>11.85</c:v>
                </c:pt>
                <c:pt idx="670" formatCode="0.00">
                  <c:v>11.85</c:v>
                </c:pt>
                <c:pt idx="671" formatCode="0.00">
                  <c:v>11.85</c:v>
                </c:pt>
                <c:pt idx="672" formatCode="0.00">
                  <c:v>11.85</c:v>
                </c:pt>
                <c:pt idx="673" formatCode="0.00">
                  <c:v>10.5</c:v>
                </c:pt>
                <c:pt idx="674" formatCode="0.00">
                  <c:v>12.51</c:v>
                </c:pt>
                <c:pt idx="675" formatCode="0.00">
                  <c:v>10.83</c:v>
                </c:pt>
                <c:pt idx="676" formatCode="0.00">
                  <c:v>10.824999999999999</c:v>
                </c:pt>
                <c:pt idx="677" formatCode="0.00">
                  <c:v>10.824999999999999</c:v>
                </c:pt>
                <c:pt idx="678" formatCode="0.00">
                  <c:v>10.824999999999999</c:v>
                </c:pt>
                <c:pt idx="679" formatCode="0.00">
                  <c:v>15.25</c:v>
                </c:pt>
                <c:pt idx="680" formatCode="0.00">
                  <c:v>15.05</c:v>
                </c:pt>
                <c:pt idx="681" formatCode="0.00">
                  <c:v>14.5</c:v>
                </c:pt>
                <c:pt idx="682" formatCode="0.00">
                  <c:v>14.5</c:v>
                </c:pt>
                <c:pt idx="683" formatCode="0.00">
                  <c:v>14.5</c:v>
                </c:pt>
                <c:pt idx="684" formatCode="0.00">
                  <c:v>14.5</c:v>
                </c:pt>
                <c:pt idx="685" formatCode="0.00">
                  <c:v>14.5</c:v>
                </c:pt>
                <c:pt idx="686" formatCode="0.00">
                  <c:v>15.5</c:v>
                </c:pt>
                <c:pt idx="687" formatCode="0.00">
                  <c:v>15.9</c:v>
                </c:pt>
                <c:pt idx="688" formatCode="0.00">
                  <c:v>15.9</c:v>
                </c:pt>
                <c:pt idx="689" formatCode="0.00">
                  <c:v>14</c:v>
                </c:pt>
                <c:pt idx="690" formatCode="0.00">
                  <c:v>14</c:v>
                </c:pt>
                <c:pt idx="691" formatCode="0.00">
                  <c:v>14</c:v>
                </c:pt>
                <c:pt idx="692" formatCode="0.00">
                  <c:v>14</c:v>
                </c:pt>
                <c:pt idx="693" formatCode="0.00">
                  <c:v>14</c:v>
                </c:pt>
                <c:pt idx="694" formatCode="0.00">
                  <c:v>15.3</c:v>
                </c:pt>
                <c:pt idx="695" formatCode="0.00">
                  <c:v>15.1</c:v>
                </c:pt>
                <c:pt idx="696" formatCode="0.00">
                  <c:v>14.6</c:v>
                </c:pt>
                <c:pt idx="697" formatCode="0.00">
                  <c:v>13.5</c:v>
                </c:pt>
                <c:pt idx="698" formatCode="0.00">
                  <c:v>13.5</c:v>
                </c:pt>
                <c:pt idx="699" formatCode="0.00">
                  <c:v>13.5</c:v>
                </c:pt>
                <c:pt idx="700" formatCode="0.00">
                  <c:v>15.65</c:v>
                </c:pt>
                <c:pt idx="701" formatCode="0.00">
                  <c:v>15.48</c:v>
                </c:pt>
                <c:pt idx="702" formatCode="0.00">
                  <c:v>15.21</c:v>
                </c:pt>
                <c:pt idx="703" formatCode="0.00">
                  <c:v>14.25</c:v>
                </c:pt>
                <c:pt idx="704" formatCode="0.00">
                  <c:v>13.9</c:v>
                </c:pt>
                <c:pt idx="705" formatCode="0.00">
                  <c:v>13.9</c:v>
                </c:pt>
                <c:pt idx="706" formatCode="0.00">
                  <c:v>13.9</c:v>
                </c:pt>
                <c:pt idx="707" formatCode="0.00">
                  <c:v>14</c:v>
                </c:pt>
                <c:pt idx="708" formatCode="0.00">
                  <c:v>13.8</c:v>
                </c:pt>
                <c:pt idx="709" formatCode="0.00">
                  <c:v>13.2</c:v>
                </c:pt>
                <c:pt idx="710" formatCode="0.00">
                  <c:v>12.89</c:v>
                </c:pt>
                <c:pt idx="711" formatCode="0.00">
                  <c:v>12.9</c:v>
                </c:pt>
                <c:pt idx="712" formatCode="0.00">
                  <c:v>12.9</c:v>
                </c:pt>
                <c:pt idx="713" formatCode="0.00">
                  <c:v>12.9</c:v>
                </c:pt>
                <c:pt idx="714" formatCode="0.00">
                  <c:v>12.9</c:v>
                </c:pt>
                <c:pt idx="715" formatCode="0.00">
                  <c:v>12.3</c:v>
                </c:pt>
                <c:pt idx="716" formatCode="0.00">
                  <c:v>11.84</c:v>
                </c:pt>
                <c:pt idx="717" formatCode="0.00">
                  <c:v>10.55</c:v>
                </c:pt>
                <c:pt idx="718" formatCode="0.00">
                  <c:v>10.55</c:v>
                </c:pt>
                <c:pt idx="719" formatCode="0.00">
                  <c:v>10.55</c:v>
                </c:pt>
                <c:pt idx="720" formatCode="0.00">
                  <c:v>10.55</c:v>
                </c:pt>
                <c:pt idx="721" formatCode="0.00">
                  <c:v>9.3000000000000007</c:v>
                </c:pt>
                <c:pt idx="722" formatCode="0.00">
                  <c:v>9</c:v>
                </c:pt>
                <c:pt idx="723" formatCode="0.00">
                  <c:v>9.1</c:v>
                </c:pt>
                <c:pt idx="724" formatCode="0.00">
                  <c:v>9</c:v>
                </c:pt>
                <c:pt idx="725" formatCode="0.00">
                  <c:v>9</c:v>
                </c:pt>
                <c:pt idx="726" formatCode="0.00">
                  <c:v>9</c:v>
                </c:pt>
                <c:pt idx="727" formatCode="0.00">
                  <c:v>9</c:v>
                </c:pt>
                <c:pt idx="728" formatCode="0.00">
                  <c:v>11.91</c:v>
                </c:pt>
                <c:pt idx="729" formatCode="0.00">
                  <c:v>9.1</c:v>
                </c:pt>
                <c:pt idx="730" formatCode="0.00">
                  <c:v>11.9</c:v>
                </c:pt>
                <c:pt idx="731" formatCode="0.00">
                  <c:v>12.01</c:v>
                </c:pt>
                <c:pt idx="732" formatCode="0.00">
                  <c:v>10.8</c:v>
                </c:pt>
                <c:pt idx="733" formatCode="0.00">
                  <c:v>10.8</c:v>
                </c:pt>
                <c:pt idx="734" formatCode="0.00">
                  <c:v>10.8</c:v>
                </c:pt>
                <c:pt idx="735" formatCode="0.00">
                  <c:v>13.25</c:v>
                </c:pt>
                <c:pt idx="736" formatCode="0.00">
                  <c:v>13.25</c:v>
                </c:pt>
                <c:pt idx="737" formatCode="0.00">
                  <c:v>13.25</c:v>
                </c:pt>
                <c:pt idx="738" formatCode="0.00">
                  <c:v>13.35</c:v>
                </c:pt>
                <c:pt idx="739" formatCode="0.00">
                  <c:v>13.35</c:v>
                </c:pt>
                <c:pt idx="740" formatCode="0.00">
                  <c:v>13.35</c:v>
                </c:pt>
                <c:pt idx="741" formatCode="0.00">
                  <c:v>13.35</c:v>
                </c:pt>
                <c:pt idx="742" formatCode="0.00">
                  <c:v>13.35</c:v>
                </c:pt>
                <c:pt idx="743" formatCode="0.00">
                  <c:v>13.35</c:v>
                </c:pt>
                <c:pt idx="744" formatCode="0.00">
                  <c:v>13.35</c:v>
                </c:pt>
                <c:pt idx="745" formatCode="0.00">
                  <c:v>11.375</c:v>
                </c:pt>
                <c:pt idx="746" formatCode="0.00">
                  <c:v>11.375</c:v>
                </c:pt>
                <c:pt idx="747" formatCode="0.00">
                  <c:v>11.375</c:v>
                </c:pt>
                <c:pt idx="748" formatCode="0.00">
                  <c:v>11.375</c:v>
                </c:pt>
                <c:pt idx="749" formatCode="0.00">
                  <c:v>11.375</c:v>
                </c:pt>
                <c:pt idx="750" formatCode="0.00">
                  <c:v>11.375</c:v>
                </c:pt>
                <c:pt idx="751" formatCode="0.00">
                  <c:v>11.375</c:v>
                </c:pt>
                <c:pt idx="752" formatCode="0.00">
                  <c:v>14.32</c:v>
                </c:pt>
                <c:pt idx="753" formatCode="0.00">
                  <c:v>14.32</c:v>
                </c:pt>
                <c:pt idx="754" formatCode="0.00">
                  <c:v>14.32</c:v>
                </c:pt>
                <c:pt idx="755" formatCode="0.00">
                  <c:v>14.32</c:v>
                </c:pt>
                <c:pt idx="756" formatCode="0.00">
                  <c:v>14.32</c:v>
                </c:pt>
                <c:pt idx="757" formatCode="0.00">
                  <c:v>14.32</c:v>
                </c:pt>
                <c:pt idx="758" formatCode="0.00">
                  <c:v>14.32</c:v>
                </c:pt>
                <c:pt idx="759" formatCode="0.00">
                  <c:v>10.5</c:v>
                </c:pt>
                <c:pt idx="760" formatCode="0.00">
                  <c:v>10.5</c:v>
                </c:pt>
                <c:pt idx="761" formatCode="0.00">
                  <c:v>10.5</c:v>
                </c:pt>
                <c:pt idx="762" formatCode="0.00">
                  <c:v>10.5</c:v>
                </c:pt>
                <c:pt idx="763" formatCode="0.00">
                  <c:v>10.5</c:v>
                </c:pt>
                <c:pt idx="764" formatCode="0.00">
                  <c:v>10.5</c:v>
                </c:pt>
                <c:pt idx="765" formatCode="0.00">
                  <c:v>10.5</c:v>
                </c:pt>
                <c:pt idx="766" formatCode="0.00">
                  <c:v>10.050000000000001</c:v>
                </c:pt>
                <c:pt idx="767" formatCode="0.00">
                  <c:v>10.050000000000001</c:v>
                </c:pt>
                <c:pt idx="768" formatCode="0.00">
                  <c:v>10.050000000000001</c:v>
                </c:pt>
                <c:pt idx="769" formatCode="0.00">
                  <c:v>10.050000000000001</c:v>
                </c:pt>
                <c:pt idx="770" formatCode="0.00">
                  <c:v>10.050000000000001</c:v>
                </c:pt>
                <c:pt idx="771" formatCode="0.00">
                  <c:v>10.050000000000001</c:v>
                </c:pt>
                <c:pt idx="772" formatCode="0.00">
                  <c:v>10.050000000000001</c:v>
                </c:pt>
                <c:pt idx="773" formatCode="0.00">
                  <c:v>9.9</c:v>
                </c:pt>
                <c:pt idx="774" formatCode="0.00">
                  <c:v>9.75</c:v>
                </c:pt>
                <c:pt idx="775" formatCode="0.00">
                  <c:v>9.75</c:v>
                </c:pt>
                <c:pt idx="776" formatCode="0.00">
                  <c:v>9.75</c:v>
                </c:pt>
                <c:pt idx="777" formatCode="0.00">
                  <c:v>9.9</c:v>
                </c:pt>
                <c:pt idx="778" formatCode="0.00">
                  <c:v>9.9</c:v>
                </c:pt>
                <c:pt idx="779" formatCode="0.00">
                  <c:v>9.9</c:v>
                </c:pt>
                <c:pt idx="780" formatCode="0.00">
                  <c:v>11</c:v>
                </c:pt>
                <c:pt idx="781" formatCode="0.00">
                  <c:v>11</c:v>
                </c:pt>
                <c:pt idx="782" formatCode="0.00">
                  <c:v>11</c:v>
                </c:pt>
                <c:pt idx="783" formatCode="0.00">
                  <c:v>11</c:v>
                </c:pt>
                <c:pt idx="784" formatCode="0.00">
                  <c:v>11</c:v>
                </c:pt>
                <c:pt idx="785" formatCode="0.00">
                  <c:v>11</c:v>
                </c:pt>
                <c:pt idx="786" formatCode="0.00">
                  <c:v>11</c:v>
                </c:pt>
                <c:pt idx="787" formatCode="0.00">
                  <c:v>9.0250000000000004</c:v>
                </c:pt>
                <c:pt idx="788" formatCode="0.00">
                  <c:v>9.0250000000000004</c:v>
                </c:pt>
                <c:pt idx="789" formatCode="0.00">
                  <c:v>9.0250000000000004</c:v>
                </c:pt>
                <c:pt idx="790" formatCode="0.00">
                  <c:v>9.0250000000000004</c:v>
                </c:pt>
                <c:pt idx="791" formatCode="0.00">
                  <c:v>9.0250000000000004</c:v>
                </c:pt>
                <c:pt idx="792" formatCode="0.00">
                  <c:v>9.0250000000000004</c:v>
                </c:pt>
                <c:pt idx="793" formatCode="0.00">
                  <c:v>9.0250000000000004</c:v>
                </c:pt>
                <c:pt idx="794" formatCode="0.00">
                  <c:v>8.65</c:v>
                </c:pt>
                <c:pt idx="795" formatCode="0.00">
                  <c:v>8.65</c:v>
                </c:pt>
                <c:pt idx="796" formatCode="0.00">
                  <c:v>8.65</c:v>
                </c:pt>
                <c:pt idx="797" formatCode="0.00">
                  <c:v>8.65</c:v>
                </c:pt>
                <c:pt idx="798" formatCode="0.00">
                  <c:v>8.65</c:v>
                </c:pt>
                <c:pt idx="799" formatCode="0.00">
                  <c:v>8.65</c:v>
                </c:pt>
                <c:pt idx="800" formatCode="0.00">
                  <c:v>8.65</c:v>
                </c:pt>
                <c:pt idx="801" formatCode="0.00">
                  <c:v>9.1999999999999993</c:v>
                </c:pt>
                <c:pt idx="802" formatCode="0.00">
                  <c:v>9.1999999999999993</c:v>
                </c:pt>
                <c:pt idx="803" formatCode="0.00">
                  <c:v>9.1999999999999993</c:v>
                </c:pt>
                <c:pt idx="804" formatCode="0.00">
                  <c:v>9.1999999999999993</c:v>
                </c:pt>
                <c:pt idx="805" formatCode="0.00">
                  <c:v>9.1999999999999993</c:v>
                </c:pt>
                <c:pt idx="806" formatCode="0.00">
                  <c:v>9.1999999999999993</c:v>
                </c:pt>
                <c:pt idx="807" formatCode="0.00">
                  <c:v>9.1999999999999993</c:v>
                </c:pt>
                <c:pt idx="808" formatCode="0.00">
                  <c:v>8.6999999999999993</c:v>
                </c:pt>
                <c:pt idx="809" formatCode="0.00">
                  <c:v>8.6999999999999993</c:v>
                </c:pt>
                <c:pt idx="810" formatCode="0.00">
                  <c:v>8.6999999999999993</c:v>
                </c:pt>
                <c:pt idx="811" formatCode="0.00">
                  <c:v>8.6999999999999993</c:v>
                </c:pt>
                <c:pt idx="812" formatCode="0.00">
                  <c:v>8.6999999999999993</c:v>
                </c:pt>
                <c:pt idx="813" formatCode="0.00">
                  <c:v>8.6999999999999993</c:v>
                </c:pt>
                <c:pt idx="814" formatCode="0.00">
                  <c:v>8.6999999999999993</c:v>
                </c:pt>
                <c:pt idx="815" formatCode="0.00">
                  <c:v>8.6999999999999993</c:v>
                </c:pt>
                <c:pt idx="816" formatCode="0.00">
                  <c:v>7.24</c:v>
                </c:pt>
                <c:pt idx="817" formatCode="0.00">
                  <c:v>7.24</c:v>
                </c:pt>
                <c:pt idx="818" formatCode="0.00">
                  <c:v>7.24</c:v>
                </c:pt>
                <c:pt idx="819" formatCode="0.00">
                  <c:v>7.35</c:v>
                </c:pt>
                <c:pt idx="820" formatCode="0.00">
                  <c:v>7.25</c:v>
                </c:pt>
                <c:pt idx="821" formatCode="0.00">
                  <c:v>7.4</c:v>
                </c:pt>
                <c:pt idx="822" formatCode="0.00">
                  <c:v>8</c:v>
                </c:pt>
                <c:pt idx="823" formatCode="0.00">
                  <c:v>7.5</c:v>
                </c:pt>
                <c:pt idx="824" formatCode="0.00">
                  <c:v>7.5</c:v>
                </c:pt>
                <c:pt idx="825" formatCode="0.00">
                  <c:v>7.5</c:v>
                </c:pt>
                <c:pt idx="826" formatCode="0.00">
                  <c:v>7.5</c:v>
                </c:pt>
                <c:pt idx="827" formatCode="0.00">
                  <c:v>7.5</c:v>
                </c:pt>
                <c:pt idx="828" formatCode="0.00">
                  <c:v>7.5</c:v>
                </c:pt>
                <c:pt idx="829" formatCode="0.00">
                  <c:v>8</c:v>
                </c:pt>
                <c:pt idx="830" formatCode="0.00">
                  <c:v>8</c:v>
                </c:pt>
                <c:pt idx="831" formatCode="0.00">
                  <c:v>8</c:v>
                </c:pt>
                <c:pt idx="832" formatCode="0.00">
                  <c:v>8</c:v>
                </c:pt>
                <c:pt idx="833" formatCode="0.00">
                  <c:v>8</c:v>
                </c:pt>
                <c:pt idx="834" formatCode="0.00">
                  <c:v>8.06</c:v>
                </c:pt>
                <c:pt idx="835" formatCode="0.00">
                  <c:v>8.0500000000000007</c:v>
                </c:pt>
                <c:pt idx="836" formatCode="0.00">
                  <c:v>7.5</c:v>
                </c:pt>
                <c:pt idx="837" formatCode="0.00">
                  <c:v>7.5</c:v>
                </c:pt>
                <c:pt idx="838" formatCode="0.00">
                  <c:v>7.5</c:v>
                </c:pt>
                <c:pt idx="839" formatCode="0.00">
                  <c:v>7.5</c:v>
                </c:pt>
                <c:pt idx="840" formatCode="0.00">
                  <c:v>7.19</c:v>
                </c:pt>
                <c:pt idx="841" formatCode="0.00">
                  <c:v>7.2</c:v>
                </c:pt>
                <c:pt idx="842" formatCode="0.00">
                  <c:v>7.2</c:v>
                </c:pt>
                <c:pt idx="843" formatCode="0.00">
                  <c:v>6.5</c:v>
                </c:pt>
                <c:pt idx="844" formatCode="0.00">
                  <c:v>6.35</c:v>
                </c:pt>
                <c:pt idx="845" formatCode="0.00">
                  <c:v>6.35</c:v>
                </c:pt>
                <c:pt idx="846" formatCode="0.00">
                  <c:v>6.35</c:v>
                </c:pt>
                <c:pt idx="847" formatCode="0.00">
                  <c:v>6.35</c:v>
                </c:pt>
                <c:pt idx="848" formatCode="0.00">
                  <c:v>6.35</c:v>
                </c:pt>
                <c:pt idx="849" formatCode="0.00">
                  <c:v>6.35</c:v>
                </c:pt>
                <c:pt idx="850" formatCode="0.00">
                  <c:v>6.3</c:v>
                </c:pt>
                <c:pt idx="851" formatCode="0.00">
                  <c:v>6.3</c:v>
                </c:pt>
                <c:pt idx="852" formatCode="0.00">
                  <c:v>6.3</c:v>
                </c:pt>
                <c:pt idx="853" formatCode="0.00">
                  <c:v>6.3</c:v>
                </c:pt>
                <c:pt idx="854" formatCode="0.00">
                  <c:v>5.8</c:v>
                </c:pt>
                <c:pt idx="855" formatCode="0.00">
                  <c:v>6</c:v>
                </c:pt>
                <c:pt idx="856" formatCode="0.00">
                  <c:v>5.8</c:v>
                </c:pt>
                <c:pt idx="857" formatCode="0.00">
                  <c:v>5.8</c:v>
                </c:pt>
                <c:pt idx="858" formatCode="0.00">
                  <c:v>5.8</c:v>
                </c:pt>
                <c:pt idx="859" formatCode="0.00">
                  <c:v>5.8</c:v>
                </c:pt>
                <c:pt idx="860" formatCode="0.00">
                  <c:v>5.8</c:v>
                </c:pt>
                <c:pt idx="861" formatCode="0.00">
                  <c:v>5.95</c:v>
                </c:pt>
                <c:pt idx="862" formatCode="0.00">
                  <c:v>5.8</c:v>
                </c:pt>
                <c:pt idx="863" formatCode="0.00">
                  <c:v>5.5</c:v>
                </c:pt>
                <c:pt idx="864" formatCode="0.00">
                  <c:v>5.45</c:v>
                </c:pt>
                <c:pt idx="865" formatCode="0.00">
                  <c:v>5.45</c:v>
                </c:pt>
                <c:pt idx="866" formatCode="0.00">
                  <c:v>5.45</c:v>
                </c:pt>
                <c:pt idx="867" formatCode="0.00">
                  <c:v>5.45</c:v>
                </c:pt>
                <c:pt idx="868" formatCode="0.00">
                  <c:v>5.5</c:v>
                </c:pt>
                <c:pt idx="869" formatCode="0.00">
                  <c:v>5.05</c:v>
                </c:pt>
                <c:pt idx="870" formatCode="0.00">
                  <c:v>5.05</c:v>
                </c:pt>
                <c:pt idx="871" formatCode="0.00">
                  <c:v>4.9000000000000004</c:v>
                </c:pt>
                <c:pt idx="872" formatCode="0.00">
                  <c:v>4.75</c:v>
                </c:pt>
                <c:pt idx="873" formatCode="0.00">
                  <c:v>4.75</c:v>
                </c:pt>
                <c:pt idx="874" formatCode="0.00">
                  <c:v>4.75</c:v>
                </c:pt>
                <c:pt idx="875" formatCode="0.00">
                  <c:v>4.75</c:v>
                </c:pt>
                <c:pt idx="876" formatCode="0.00">
                  <c:v>4.75</c:v>
                </c:pt>
                <c:pt idx="877" formatCode="0.00">
                  <c:v>4.75</c:v>
                </c:pt>
                <c:pt idx="878" formatCode="0.00">
                  <c:v>4.5999999999999996</c:v>
                </c:pt>
                <c:pt idx="879" formatCode="0.00">
                  <c:v>4.5999999999999996</c:v>
                </c:pt>
                <c:pt idx="880" formatCode="0.00">
                  <c:v>4.5999999999999996</c:v>
                </c:pt>
                <c:pt idx="881" formatCode="0.00">
                  <c:v>4.5999999999999996</c:v>
                </c:pt>
                <c:pt idx="882" formatCode="0.00">
                  <c:v>4.5999999999999996</c:v>
                </c:pt>
                <c:pt idx="883" formatCode="0.00">
                  <c:v>4.5999999999999996</c:v>
                </c:pt>
                <c:pt idx="884" formatCode="0.00">
                  <c:v>6.15</c:v>
                </c:pt>
                <c:pt idx="885" formatCode="0.00">
                  <c:v>6.15</c:v>
                </c:pt>
                <c:pt idx="886" formatCode="0.00">
                  <c:v>5.05</c:v>
                </c:pt>
                <c:pt idx="887" formatCode="0.00">
                  <c:v>5.05</c:v>
                </c:pt>
                <c:pt idx="888" formatCode="0.00">
                  <c:v>5.05</c:v>
                </c:pt>
                <c:pt idx="889" formatCode="0.00">
                  <c:v>6</c:v>
                </c:pt>
                <c:pt idx="890" formatCode="0.00">
                  <c:v>6</c:v>
                </c:pt>
                <c:pt idx="891" formatCode="0.00">
                  <c:v>6.1</c:v>
                </c:pt>
                <c:pt idx="892" formatCode="0.00">
                  <c:v>5.25</c:v>
                </c:pt>
                <c:pt idx="893" formatCode="0.00">
                  <c:v>5.31</c:v>
                </c:pt>
                <c:pt idx="894" formatCode="0.00">
                  <c:v>5.31</c:v>
                </c:pt>
                <c:pt idx="895" formatCode="0.00">
                  <c:v>5.31</c:v>
                </c:pt>
                <c:pt idx="896" formatCode="0.00">
                  <c:v>6.4</c:v>
                </c:pt>
                <c:pt idx="897" formatCode="0.00">
                  <c:v>7.23</c:v>
                </c:pt>
                <c:pt idx="898" formatCode="0.00">
                  <c:v>7.6</c:v>
                </c:pt>
                <c:pt idx="899" formatCode="0.00">
                  <c:v>8</c:v>
                </c:pt>
                <c:pt idx="900" formatCode="0.00">
                  <c:v>7.73</c:v>
                </c:pt>
                <c:pt idx="901" formatCode="0.00">
                  <c:v>7.73</c:v>
                </c:pt>
                <c:pt idx="902" formatCode="0.00">
                  <c:v>7.73</c:v>
                </c:pt>
                <c:pt idx="903" formatCode="0.00">
                  <c:v>6.9</c:v>
                </c:pt>
                <c:pt idx="904" formatCode="0.00">
                  <c:v>6.96</c:v>
                </c:pt>
                <c:pt idx="905" formatCode="0.00">
                  <c:v>7</c:v>
                </c:pt>
                <c:pt idx="906" formatCode="0.00">
                  <c:v>7.1</c:v>
                </c:pt>
                <c:pt idx="907" formatCode="0.00">
                  <c:v>6.95</c:v>
                </c:pt>
                <c:pt idx="908" formatCode="0.00">
                  <c:v>6.95</c:v>
                </c:pt>
                <c:pt idx="909" formatCode="0.00">
                  <c:v>6.95</c:v>
                </c:pt>
                <c:pt idx="910" formatCode="0.00">
                  <c:v>6.95</c:v>
                </c:pt>
                <c:pt idx="911" formatCode="0.00">
                  <c:v>7.3</c:v>
                </c:pt>
                <c:pt idx="912" formatCode="0.00">
                  <c:v>7.58</c:v>
                </c:pt>
                <c:pt idx="913" formatCode="0.00">
                  <c:v>7</c:v>
                </c:pt>
                <c:pt idx="914" formatCode="0.00">
                  <c:v>6.5</c:v>
                </c:pt>
                <c:pt idx="915" formatCode="0.00">
                  <c:v>6.5</c:v>
                </c:pt>
                <c:pt idx="916" formatCode="0.00">
                  <c:v>6.5</c:v>
                </c:pt>
                <c:pt idx="917" formatCode="0.00">
                  <c:v>6.5</c:v>
                </c:pt>
                <c:pt idx="918" formatCode="0.00">
                  <c:v>6</c:v>
                </c:pt>
                <c:pt idx="919" formatCode="0.00">
                  <c:v>6.8</c:v>
                </c:pt>
                <c:pt idx="920" formatCode="0.00">
                  <c:v>6.8</c:v>
                </c:pt>
                <c:pt idx="921" formatCode="0.00">
                  <c:v>6.5</c:v>
                </c:pt>
                <c:pt idx="922" formatCode="0.00">
                  <c:v>6.5</c:v>
                </c:pt>
                <c:pt idx="923" formatCode="0.00">
                  <c:v>6.5</c:v>
                </c:pt>
                <c:pt idx="924" formatCode="0.00">
                  <c:v>6.5</c:v>
                </c:pt>
                <c:pt idx="925" formatCode="0.00">
                  <c:v>5.7</c:v>
                </c:pt>
                <c:pt idx="926" formatCode="0.00">
                  <c:v>5.4</c:v>
                </c:pt>
                <c:pt idx="927" formatCode="0.00">
                  <c:v>5.5</c:v>
                </c:pt>
                <c:pt idx="928" formatCode="0.00">
                  <c:v>5.5</c:v>
                </c:pt>
                <c:pt idx="929" formatCode="0.00">
                  <c:v>5.5</c:v>
                </c:pt>
                <c:pt idx="930" formatCode="0.00">
                  <c:v>5.5</c:v>
                </c:pt>
                <c:pt idx="931" formatCode="0.00">
                  <c:v>5.91</c:v>
                </c:pt>
                <c:pt idx="932" formatCode="0.00">
                  <c:v>6.77</c:v>
                </c:pt>
                <c:pt idx="933" formatCode="0.00">
                  <c:v>7.5</c:v>
                </c:pt>
                <c:pt idx="934" formatCode="0.00">
                  <c:v>7.5</c:v>
                </c:pt>
                <c:pt idx="935" formatCode="0.00">
                  <c:v>6.51</c:v>
                </c:pt>
                <c:pt idx="936" formatCode="0.00">
                  <c:v>6.51</c:v>
                </c:pt>
                <c:pt idx="937" formatCode="0.00">
                  <c:v>6.51</c:v>
                </c:pt>
                <c:pt idx="938" formatCode="0.00">
                  <c:v>6.83</c:v>
                </c:pt>
                <c:pt idx="939" formatCode="0.00">
                  <c:v>6.79</c:v>
                </c:pt>
                <c:pt idx="940" formatCode="0.00">
                  <c:v>7</c:v>
                </c:pt>
                <c:pt idx="941" formatCode="0.00">
                  <c:v>7.41</c:v>
                </c:pt>
                <c:pt idx="942" formatCode="0.00">
                  <c:v>7.4</c:v>
                </c:pt>
                <c:pt idx="943" formatCode="0.00">
                  <c:v>7.4</c:v>
                </c:pt>
                <c:pt idx="944" formatCode="0.00">
                  <c:v>7.4</c:v>
                </c:pt>
                <c:pt idx="945" formatCode="0.00">
                  <c:v>8</c:v>
                </c:pt>
                <c:pt idx="946" formatCode="0.00">
                  <c:v>8</c:v>
                </c:pt>
                <c:pt idx="947" formatCode="0.00">
                  <c:v>9.75</c:v>
                </c:pt>
                <c:pt idx="948" formatCode="0.00">
                  <c:v>9.77</c:v>
                </c:pt>
                <c:pt idx="949" formatCode="0.00">
                  <c:v>9.15</c:v>
                </c:pt>
                <c:pt idx="950" formatCode="0.00">
                  <c:v>9.15</c:v>
                </c:pt>
                <c:pt idx="951" formatCode="0.00">
                  <c:v>9.15</c:v>
                </c:pt>
                <c:pt idx="952" formatCode="0.00">
                  <c:v>9.6999999999999993</c:v>
                </c:pt>
                <c:pt idx="953" formatCode="0.00">
                  <c:v>9.3000000000000007</c:v>
                </c:pt>
                <c:pt idx="954" formatCode="0.00">
                  <c:v>9.3000000000000007</c:v>
                </c:pt>
                <c:pt idx="955" formatCode="0.00">
                  <c:v>9.1</c:v>
                </c:pt>
                <c:pt idx="956" formatCode="0.00">
                  <c:v>8.8000000000000007</c:v>
                </c:pt>
                <c:pt idx="957" formatCode="0.00">
                  <c:v>8.8000000000000007</c:v>
                </c:pt>
                <c:pt idx="958" formatCode="0.00">
                  <c:v>8.8000000000000007</c:v>
                </c:pt>
                <c:pt idx="959" formatCode="0.00">
                  <c:v>9.1</c:v>
                </c:pt>
                <c:pt idx="960" formatCode="0.00">
                  <c:v>9.15</c:v>
                </c:pt>
                <c:pt idx="961" formatCode="0.00">
                  <c:v>9</c:v>
                </c:pt>
                <c:pt idx="962" formatCode="0.00">
                  <c:v>8.6</c:v>
                </c:pt>
                <c:pt idx="963" formatCode="0.00">
                  <c:v>8.77</c:v>
                </c:pt>
                <c:pt idx="964" formatCode="0.00">
                  <c:v>8.77</c:v>
                </c:pt>
                <c:pt idx="965" formatCode="0.00">
                  <c:v>8.77</c:v>
                </c:pt>
                <c:pt idx="966" formatCode="0.00">
                  <c:v>9.7100000000000009</c:v>
                </c:pt>
                <c:pt idx="967" formatCode="0.00">
                  <c:v>9.6999999999999993</c:v>
                </c:pt>
                <c:pt idx="968" formatCode="0.00">
                  <c:v>11.99</c:v>
                </c:pt>
                <c:pt idx="969" formatCode="0.00">
                  <c:v>11.83</c:v>
                </c:pt>
                <c:pt idx="970" formatCode="0.00">
                  <c:v>10.8</c:v>
                </c:pt>
                <c:pt idx="971" formatCode="0.00">
                  <c:v>10.8</c:v>
                </c:pt>
                <c:pt idx="972" formatCode="0.00">
                  <c:v>10.8</c:v>
                </c:pt>
                <c:pt idx="973" formatCode="0.00">
                  <c:v>10.8</c:v>
                </c:pt>
                <c:pt idx="974" formatCode="0.00">
                  <c:v>11.77</c:v>
                </c:pt>
                <c:pt idx="975" formatCode="0.00">
                  <c:v>11.95</c:v>
                </c:pt>
                <c:pt idx="976" formatCode="0.00">
                  <c:v>11.23</c:v>
                </c:pt>
                <c:pt idx="977" formatCode="0.00">
                  <c:v>11.2</c:v>
                </c:pt>
                <c:pt idx="978" formatCode="0.00">
                  <c:v>11.2</c:v>
                </c:pt>
                <c:pt idx="979" formatCode="0.00">
                  <c:v>11.2</c:v>
                </c:pt>
                <c:pt idx="980" formatCode="0.00">
                  <c:v>12.69</c:v>
                </c:pt>
                <c:pt idx="981" formatCode="0.00">
                  <c:v>11.9</c:v>
                </c:pt>
                <c:pt idx="982" formatCode="0.00">
                  <c:v>11.5</c:v>
                </c:pt>
                <c:pt idx="983" formatCode="0.00">
                  <c:v>11.7</c:v>
                </c:pt>
                <c:pt idx="984" formatCode="0.00">
                  <c:v>11.2</c:v>
                </c:pt>
                <c:pt idx="985" formatCode="0.00">
                  <c:v>11.2</c:v>
                </c:pt>
                <c:pt idx="986" formatCode="0.00">
                  <c:v>11.2</c:v>
                </c:pt>
                <c:pt idx="987" formatCode="0.00">
                  <c:v>12.95</c:v>
                </c:pt>
                <c:pt idx="988" formatCode="0.00">
                  <c:v>12.25</c:v>
                </c:pt>
                <c:pt idx="989" formatCode="0.00">
                  <c:v>12</c:v>
                </c:pt>
                <c:pt idx="990" formatCode="0.00">
                  <c:v>12.01</c:v>
                </c:pt>
                <c:pt idx="991" formatCode="0.00">
                  <c:v>11.75</c:v>
                </c:pt>
                <c:pt idx="992" formatCode="0.00">
                  <c:v>11.75</c:v>
                </c:pt>
                <c:pt idx="993" formatCode="0.00">
                  <c:v>11.75</c:v>
                </c:pt>
                <c:pt idx="994" formatCode="0.00">
                  <c:v>12.05</c:v>
                </c:pt>
                <c:pt idx="995" formatCode="0.00">
                  <c:v>12.05</c:v>
                </c:pt>
                <c:pt idx="996" formatCode="0.00">
                  <c:v>10.95</c:v>
                </c:pt>
                <c:pt idx="997" formatCode="0.00">
                  <c:v>10.95</c:v>
                </c:pt>
                <c:pt idx="998" formatCode="0.00">
                  <c:v>11.3</c:v>
                </c:pt>
                <c:pt idx="999" formatCode="0.00">
                  <c:v>11.3</c:v>
                </c:pt>
                <c:pt idx="1000" formatCode="0.00">
                  <c:v>11.3</c:v>
                </c:pt>
                <c:pt idx="1001" formatCode="0.00">
                  <c:v>11.21</c:v>
                </c:pt>
                <c:pt idx="1002" formatCode="0.00">
                  <c:v>12.4</c:v>
                </c:pt>
                <c:pt idx="1003" formatCode="0.00">
                  <c:v>12.6</c:v>
                </c:pt>
                <c:pt idx="1004" formatCode="0.00">
                  <c:v>11.2</c:v>
                </c:pt>
                <c:pt idx="1005" formatCode="0.00">
                  <c:v>11.04</c:v>
                </c:pt>
                <c:pt idx="1006" formatCode="0.00">
                  <c:v>11.04</c:v>
                </c:pt>
                <c:pt idx="1007" formatCode="0.00">
                  <c:v>11.04</c:v>
                </c:pt>
                <c:pt idx="1008" formatCode="0.00">
                  <c:v>11.63</c:v>
                </c:pt>
                <c:pt idx="1009" formatCode="0.00">
                  <c:v>12.58</c:v>
                </c:pt>
                <c:pt idx="1010" formatCode="0.00">
                  <c:v>12.8</c:v>
                </c:pt>
                <c:pt idx="1011" formatCode="0.00">
                  <c:v>13</c:v>
                </c:pt>
                <c:pt idx="1012" formatCode="0.00">
                  <c:v>13.5</c:v>
                </c:pt>
                <c:pt idx="1013" formatCode="0.00">
                  <c:v>13.5</c:v>
                </c:pt>
                <c:pt idx="1014" formatCode="0.00">
                  <c:v>13.5</c:v>
                </c:pt>
                <c:pt idx="1015" formatCode="0.00">
                  <c:v>12.9</c:v>
                </c:pt>
                <c:pt idx="1016" formatCode="0.00">
                  <c:v>12.8</c:v>
                </c:pt>
                <c:pt idx="1017" formatCode="0.00">
                  <c:v>13</c:v>
                </c:pt>
                <c:pt idx="1018" formatCode="0.00">
                  <c:v>13.28</c:v>
                </c:pt>
                <c:pt idx="1019" formatCode="0.00">
                  <c:v>14.5</c:v>
                </c:pt>
                <c:pt idx="1020" formatCode="0.00">
                  <c:v>14.5</c:v>
                </c:pt>
                <c:pt idx="1021" formatCode="0.00">
                  <c:v>14.5</c:v>
                </c:pt>
                <c:pt idx="1022" formatCode="0.00">
                  <c:v>14.21</c:v>
                </c:pt>
                <c:pt idx="1023" formatCode="0.00">
                  <c:v>14.53</c:v>
                </c:pt>
                <c:pt idx="1024" formatCode="0.00">
                  <c:v>14.61</c:v>
                </c:pt>
                <c:pt idx="1025" formatCode="0.00">
                  <c:v>14.99</c:v>
                </c:pt>
                <c:pt idx="1026" formatCode="0.00">
                  <c:v>15.11</c:v>
                </c:pt>
                <c:pt idx="1027" formatCode="0.00">
                  <c:v>15.11</c:v>
                </c:pt>
                <c:pt idx="1028" formatCode="0.00">
                  <c:v>15.11</c:v>
                </c:pt>
                <c:pt idx="1029" formatCode="0.00">
                  <c:v>14.57</c:v>
                </c:pt>
                <c:pt idx="1030" formatCode="0.00">
                  <c:v>15</c:v>
                </c:pt>
                <c:pt idx="1031" formatCode="0.00">
                  <c:v>14.9</c:v>
                </c:pt>
                <c:pt idx="1032" formatCode="0.00">
                  <c:v>14.6</c:v>
                </c:pt>
                <c:pt idx="1033" formatCode="0.00">
                  <c:v>13.59</c:v>
                </c:pt>
                <c:pt idx="1034" formatCode="0.00">
                  <c:v>13.59</c:v>
                </c:pt>
                <c:pt idx="1035" formatCode="0.00">
                  <c:v>13.59</c:v>
                </c:pt>
                <c:pt idx="1036" formatCode="0.00">
                  <c:v>13.6</c:v>
                </c:pt>
                <c:pt idx="1037" formatCode="0.00">
                  <c:v>13.37</c:v>
                </c:pt>
                <c:pt idx="1038" formatCode="0.00">
                  <c:v>13.37</c:v>
                </c:pt>
                <c:pt idx="1039" formatCode="0.00">
                  <c:v>13.7</c:v>
                </c:pt>
                <c:pt idx="1040" formatCode="0.00">
                  <c:v>13.98</c:v>
                </c:pt>
                <c:pt idx="1041" formatCode="0.00">
                  <c:v>13.98</c:v>
                </c:pt>
                <c:pt idx="1042" formatCode="0.00">
                  <c:v>13.98</c:v>
                </c:pt>
                <c:pt idx="1043" formatCode="0.00">
                  <c:v>14.05</c:v>
                </c:pt>
                <c:pt idx="1044" formatCode="0.00">
                  <c:v>14.11</c:v>
                </c:pt>
                <c:pt idx="1045" formatCode="0.00">
                  <c:v>14.4</c:v>
                </c:pt>
                <c:pt idx="1046" formatCode="0.00">
                  <c:v>14.3</c:v>
                </c:pt>
                <c:pt idx="1047" formatCode="0.00">
                  <c:v>14</c:v>
                </c:pt>
                <c:pt idx="1048" formatCode="0.00">
                  <c:v>14</c:v>
                </c:pt>
                <c:pt idx="1049" formatCode="0.00">
                  <c:v>14</c:v>
                </c:pt>
                <c:pt idx="1050" formatCode="0.00">
                  <c:v>14.5</c:v>
                </c:pt>
                <c:pt idx="1051" formatCode="0.00">
                  <c:v>14.73</c:v>
                </c:pt>
                <c:pt idx="1052" formatCode="0.00">
                  <c:v>14.4</c:v>
                </c:pt>
                <c:pt idx="1053" formatCode="0.00">
                  <c:v>14.35</c:v>
                </c:pt>
                <c:pt idx="1054" formatCode="0.00">
                  <c:v>12.75</c:v>
                </c:pt>
                <c:pt idx="1055" formatCode="0.00">
                  <c:v>12.75</c:v>
                </c:pt>
                <c:pt idx="1056" formatCode="0.00">
                  <c:v>12.75</c:v>
                </c:pt>
                <c:pt idx="1057" formatCode="0.00">
                  <c:v>14.3</c:v>
                </c:pt>
                <c:pt idx="1058" formatCode="0.00">
                  <c:v>15.21</c:v>
                </c:pt>
                <c:pt idx="1059" formatCode="0.00">
                  <c:v>16</c:v>
                </c:pt>
                <c:pt idx="1060" formatCode="0.00">
                  <c:v>15.33</c:v>
                </c:pt>
                <c:pt idx="1061" formatCode="0.00">
                  <c:v>15.5</c:v>
                </c:pt>
                <c:pt idx="1062" formatCode="0.00">
                  <c:v>15.5</c:v>
                </c:pt>
                <c:pt idx="1063" formatCode="0.00">
                  <c:v>15.5</c:v>
                </c:pt>
                <c:pt idx="1064" formatCode="0.00">
                  <c:v>17.13</c:v>
                </c:pt>
                <c:pt idx="1065" formatCode="0.00">
                  <c:v>17.5</c:v>
                </c:pt>
                <c:pt idx="1066" formatCode="0.00">
                  <c:v>17.48</c:v>
                </c:pt>
                <c:pt idx="1067" formatCode="0.00">
                  <c:v>17.399999999999999</c:v>
                </c:pt>
                <c:pt idx="1068" formatCode="0.00">
                  <c:v>16.5</c:v>
                </c:pt>
                <c:pt idx="1069" formatCode="0.00">
                  <c:v>16.5</c:v>
                </c:pt>
                <c:pt idx="1070" formatCode="0.00">
                  <c:v>16.5</c:v>
                </c:pt>
                <c:pt idx="1071" formatCode="0.00">
                  <c:v>16.600000000000001</c:v>
                </c:pt>
                <c:pt idx="1072" formatCode="0.00">
                  <c:v>16.510000000000002</c:v>
                </c:pt>
                <c:pt idx="1073" formatCode="0.00">
                  <c:v>17.37</c:v>
                </c:pt>
                <c:pt idx="1074" formatCode="0.00">
                  <c:v>17.03</c:v>
                </c:pt>
                <c:pt idx="1075" formatCode="0.00">
                  <c:v>17</c:v>
                </c:pt>
                <c:pt idx="1076" formatCode="0.00">
                  <c:v>17</c:v>
                </c:pt>
                <c:pt idx="1077" formatCode="0.00">
                  <c:v>17</c:v>
                </c:pt>
                <c:pt idx="1078" formatCode="0.00">
                  <c:v>18.239999999999998</c:v>
                </c:pt>
                <c:pt idx="1079" formatCode="0.00">
                  <c:v>18.850000000000001</c:v>
                </c:pt>
                <c:pt idx="1080" formatCode="0.00">
                  <c:v>19.260000000000002</c:v>
                </c:pt>
                <c:pt idx="1081" formatCode="0.00">
                  <c:v>19.86</c:v>
                </c:pt>
                <c:pt idx="1082" formatCode="0.00">
                  <c:v>18</c:v>
                </c:pt>
                <c:pt idx="1083" formatCode="0.00">
                  <c:v>18</c:v>
                </c:pt>
                <c:pt idx="1084" formatCode="0.00">
                  <c:v>18</c:v>
                </c:pt>
                <c:pt idx="1085" formatCode="0.00">
                  <c:v>18.27</c:v>
                </c:pt>
                <c:pt idx="1086" formatCode="0.00">
                  <c:v>18.93</c:v>
                </c:pt>
                <c:pt idx="1087" formatCode="0.00">
                  <c:v>18.8</c:v>
                </c:pt>
                <c:pt idx="1088" formatCode="0.00">
                  <c:v>18.7</c:v>
                </c:pt>
                <c:pt idx="1089" formatCode="0.00">
                  <c:v>18.7</c:v>
                </c:pt>
                <c:pt idx="1090" formatCode="0.00">
                  <c:v>18.7</c:v>
                </c:pt>
                <c:pt idx="1091" formatCode="0.00">
                  <c:v>18.7</c:v>
                </c:pt>
                <c:pt idx="1092" formatCode="0.00">
                  <c:v>18.7</c:v>
                </c:pt>
                <c:pt idx="1093" formatCode="0.00">
                  <c:v>20.170000000000002</c:v>
                </c:pt>
                <c:pt idx="1094" formatCode="0.00">
                  <c:v>21.53</c:v>
                </c:pt>
                <c:pt idx="1095" formatCode="0.00">
                  <c:v>22.45</c:v>
                </c:pt>
                <c:pt idx="1096" formatCode="0.00">
                  <c:v>22.45</c:v>
                </c:pt>
                <c:pt idx="1097" formatCode="0.00">
                  <c:v>22.45</c:v>
                </c:pt>
                <c:pt idx="1098" formatCode="0.00">
                  <c:v>22.45</c:v>
                </c:pt>
                <c:pt idx="1099" formatCode="0.00">
                  <c:v>24.5</c:v>
                </c:pt>
                <c:pt idx="1100" formatCode="0.00">
                  <c:v>27.83</c:v>
                </c:pt>
                <c:pt idx="1101" formatCode="0.00">
                  <c:v>35.299999999999997</c:v>
                </c:pt>
                <c:pt idx="1102" formatCode="0.00">
                  <c:v>38.9</c:v>
                </c:pt>
                <c:pt idx="1103" formatCode="0.00">
                  <c:v>52</c:v>
                </c:pt>
                <c:pt idx="1104" formatCode="0.00">
                  <c:v>52</c:v>
                </c:pt>
                <c:pt idx="1105" formatCode="0.00">
                  <c:v>52</c:v>
                </c:pt>
                <c:pt idx="1106" formatCode="0.00">
                  <c:v>30.18</c:v>
                </c:pt>
                <c:pt idx="1107" formatCode="0.00">
                  <c:v>33</c:v>
                </c:pt>
                <c:pt idx="1108" formatCode="0.00">
                  <c:v>35</c:v>
                </c:pt>
                <c:pt idx="1109" formatCode="0.00">
                  <c:v>27.82</c:v>
                </c:pt>
                <c:pt idx="1110" formatCode="0.00">
                  <c:v>28</c:v>
                </c:pt>
                <c:pt idx="1111" formatCode="0.00">
                  <c:v>28</c:v>
                </c:pt>
                <c:pt idx="1112" formatCode="0.00">
                  <c:v>28</c:v>
                </c:pt>
                <c:pt idx="1113" formatCode="0.00">
                  <c:v>30</c:v>
                </c:pt>
                <c:pt idx="1114" formatCode="0.00">
                  <c:v>25.35</c:v>
                </c:pt>
                <c:pt idx="1115" formatCode="0.00">
                  <c:v>26.15</c:v>
                </c:pt>
                <c:pt idx="1116" formatCode="0.00">
                  <c:v>24.8</c:v>
                </c:pt>
                <c:pt idx="1117" formatCode="0.00">
                  <c:v>23</c:v>
                </c:pt>
                <c:pt idx="1118" formatCode="0.00">
                  <c:v>23</c:v>
                </c:pt>
                <c:pt idx="1119" formatCode="0.00">
                  <c:v>23</c:v>
                </c:pt>
                <c:pt idx="1120" formatCode="0.00">
                  <c:v>24.67</c:v>
                </c:pt>
                <c:pt idx="1121" formatCode="0.00">
                  <c:v>23.47</c:v>
                </c:pt>
                <c:pt idx="1122" formatCode="0.00">
                  <c:v>21.8</c:v>
                </c:pt>
                <c:pt idx="1123" formatCode="0.00">
                  <c:v>20</c:v>
                </c:pt>
                <c:pt idx="1124" formatCode="0.00">
                  <c:v>20.51</c:v>
                </c:pt>
                <c:pt idx="1125" formatCode="0.00">
                  <c:v>20.51</c:v>
                </c:pt>
                <c:pt idx="1126" formatCode="0.00">
                  <c:v>20.51</c:v>
                </c:pt>
                <c:pt idx="1127" formatCode="0.00">
                  <c:v>19.989999999999998</c:v>
                </c:pt>
                <c:pt idx="1128" formatCode="0.00">
                  <c:v>18.489999999999998</c:v>
                </c:pt>
                <c:pt idx="1129" formatCode="0.00">
                  <c:v>17.68</c:v>
                </c:pt>
                <c:pt idx="1130" formatCode="0.00">
                  <c:v>17.71</c:v>
                </c:pt>
                <c:pt idx="1131" formatCode="0.00">
                  <c:v>17.5</c:v>
                </c:pt>
                <c:pt idx="1132" formatCode="0.00">
                  <c:v>17.5</c:v>
                </c:pt>
                <c:pt idx="1133" formatCode="0.00">
                  <c:v>17.5</c:v>
                </c:pt>
                <c:pt idx="1134" formatCode="0.00">
                  <c:v>18.68</c:v>
                </c:pt>
                <c:pt idx="1135" formatCode="0.00">
                  <c:v>18.95</c:v>
                </c:pt>
                <c:pt idx="1136" formatCode="0.00">
                  <c:v>18.25</c:v>
                </c:pt>
                <c:pt idx="1137" formatCode="0.00">
                  <c:v>17.29</c:v>
                </c:pt>
                <c:pt idx="1138" formatCode="0.00">
                  <c:v>17</c:v>
                </c:pt>
                <c:pt idx="1139" formatCode="0.00">
                  <c:v>17</c:v>
                </c:pt>
                <c:pt idx="1140" formatCode="0.00">
                  <c:v>17</c:v>
                </c:pt>
                <c:pt idx="1141" formatCode="0.00">
                  <c:v>15.99</c:v>
                </c:pt>
                <c:pt idx="1142" formatCode="0.00">
                  <c:v>16.03</c:v>
                </c:pt>
                <c:pt idx="1143" formatCode="0.00">
                  <c:v>16.649999999999999</c:v>
                </c:pt>
                <c:pt idx="1144" formatCode="0.00">
                  <c:v>16.170000000000002</c:v>
                </c:pt>
                <c:pt idx="1145" formatCode="0.00">
                  <c:v>16.07</c:v>
                </c:pt>
                <c:pt idx="1146" formatCode="0.00">
                  <c:v>16.07</c:v>
                </c:pt>
                <c:pt idx="1147" formatCode="0.00">
                  <c:v>16.07</c:v>
                </c:pt>
                <c:pt idx="1148" formatCode="0.00">
                  <c:v>16</c:v>
                </c:pt>
                <c:pt idx="1149" formatCode="0.00">
                  <c:v>15.85</c:v>
                </c:pt>
                <c:pt idx="1150" formatCode="0.00">
                  <c:v>15.9</c:v>
                </c:pt>
                <c:pt idx="1151" formatCode="0.00">
                  <c:v>15.95</c:v>
                </c:pt>
                <c:pt idx="1152" formatCode="0.00">
                  <c:v>16</c:v>
                </c:pt>
                <c:pt idx="1153" formatCode="0.00">
                  <c:v>16</c:v>
                </c:pt>
                <c:pt idx="1154" formatCode="0.00">
                  <c:v>16</c:v>
                </c:pt>
                <c:pt idx="1155" formatCode="0.00">
                  <c:v>17.25</c:v>
                </c:pt>
                <c:pt idx="1156" formatCode="0.00">
                  <c:v>16.21</c:v>
                </c:pt>
                <c:pt idx="1157" formatCode="0.00">
                  <c:v>16.2</c:v>
                </c:pt>
                <c:pt idx="1158" formatCode="0.00">
                  <c:v>16.440000000000001</c:v>
                </c:pt>
                <c:pt idx="1159" formatCode="0.00">
                  <c:v>16.3</c:v>
                </c:pt>
                <c:pt idx="1160" formatCode="0.00">
                  <c:v>16.3</c:v>
                </c:pt>
                <c:pt idx="1161" formatCode="0.00">
                  <c:v>16.3</c:v>
                </c:pt>
                <c:pt idx="1162" formatCode="0.00">
                  <c:v>17</c:v>
                </c:pt>
                <c:pt idx="1163" formatCode="0.00">
                  <c:v>17.260000000000002</c:v>
                </c:pt>
                <c:pt idx="1164" formatCode="0.00">
                  <c:v>18</c:v>
                </c:pt>
                <c:pt idx="1165" formatCode="0.00">
                  <c:v>18.05</c:v>
                </c:pt>
                <c:pt idx="1166" formatCode="0.00">
                  <c:v>17.670000000000002</c:v>
                </c:pt>
                <c:pt idx="1167" formatCode="0.00">
                  <c:v>17.670000000000002</c:v>
                </c:pt>
                <c:pt idx="1168" formatCode="0.00">
                  <c:v>17.670000000000002</c:v>
                </c:pt>
                <c:pt idx="1169" formatCode="0.00">
                  <c:v>18.899999999999999</c:v>
                </c:pt>
                <c:pt idx="1170" formatCode="0.00">
                  <c:v>18.2</c:v>
                </c:pt>
                <c:pt idx="1171" formatCode="0.00">
                  <c:v>17.5</c:v>
                </c:pt>
                <c:pt idx="1172" formatCode="0.00">
                  <c:v>18</c:v>
                </c:pt>
                <c:pt idx="1173" formatCode="0.00">
                  <c:v>17.600000000000001</c:v>
                </c:pt>
                <c:pt idx="1174" formatCode="0.00">
                  <c:v>17.600000000000001</c:v>
                </c:pt>
                <c:pt idx="1175" formatCode="0.00">
                  <c:v>17.600000000000001</c:v>
                </c:pt>
                <c:pt idx="1176" formatCode="0.00">
                  <c:v>18.25</c:v>
                </c:pt>
                <c:pt idx="1177" formatCode="0.00">
                  <c:v>18.7</c:v>
                </c:pt>
                <c:pt idx="1178" formatCode="0.00">
                  <c:v>18.899999999999999</c:v>
                </c:pt>
                <c:pt idx="1179" formatCode="0.00">
                  <c:v>18.7</c:v>
                </c:pt>
                <c:pt idx="1180" formatCode="0.00">
                  <c:v>18.37</c:v>
                </c:pt>
                <c:pt idx="1181" formatCode="0.00">
                  <c:v>18.37</c:v>
                </c:pt>
                <c:pt idx="1182" formatCode="0.00">
                  <c:v>18.37</c:v>
                </c:pt>
                <c:pt idx="1183" formatCode="0.00">
                  <c:v>18.47</c:v>
                </c:pt>
                <c:pt idx="1184" formatCode="0.00">
                  <c:v>18.100000000000001</c:v>
                </c:pt>
                <c:pt idx="1185" formatCode="0.00">
                  <c:v>18.5</c:v>
                </c:pt>
                <c:pt idx="1186" formatCode="0.00">
                  <c:v>19</c:v>
                </c:pt>
                <c:pt idx="1187" formatCode="0.00">
                  <c:v>19</c:v>
                </c:pt>
                <c:pt idx="1188" formatCode="0.00">
                  <c:v>19</c:v>
                </c:pt>
                <c:pt idx="1189" formatCode="0.00">
                  <c:v>19</c:v>
                </c:pt>
                <c:pt idx="1190" formatCode="0.00">
                  <c:v>19</c:v>
                </c:pt>
                <c:pt idx="1191" formatCode="0.00">
                  <c:v>19.75</c:v>
                </c:pt>
                <c:pt idx="1192" formatCode="0.00">
                  <c:v>20.399999999999999</c:v>
                </c:pt>
                <c:pt idx="1193" formatCode="0.00">
                  <c:v>19.8</c:v>
                </c:pt>
                <c:pt idx="1194" formatCode="0.00">
                  <c:v>19.95</c:v>
                </c:pt>
                <c:pt idx="1195" formatCode="0.00">
                  <c:v>19.95</c:v>
                </c:pt>
                <c:pt idx="1196" formatCode="0.00">
                  <c:v>19.95</c:v>
                </c:pt>
                <c:pt idx="1197" formatCode="0.00">
                  <c:v>21.07</c:v>
                </c:pt>
                <c:pt idx="1198" formatCode="0.00">
                  <c:v>21.26</c:v>
                </c:pt>
                <c:pt idx="1199" formatCode="0.00">
                  <c:v>21</c:v>
                </c:pt>
                <c:pt idx="1200" formatCode="0.00">
                  <c:v>21</c:v>
                </c:pt>
                <c:pt idx="1201" formatCode="0.00">
                  <c:v>21.5</c:v>
                </c:pt>
                <c:pt idx="1202" formatCode="0.00">
                  <c:v>21.5</c:v>
                </c:pt>
                <c:pt idx="1203" formatCode="0.00">
                  <c:v>21.5</c:v>
                </c:pt>
                <c:pt idx="1204" formatCode="0.00">
                  <c:v>22.75</c:v>
                </c:pt>
                <c:pt idx="1205" formatCode="0.00">
                  <c:v>22.86</c:v>
                </c:pt>
                <c:pt idx="1206" formatCode="0.00">
                  <c:v>22.2</c:v>
                </c:pt>
                <c:pt idx="1207" formatCode="0.00">
                  <c:v>22</c:v>
                </c:pt>
                <c:pt idx="1208" formatCode="0.00">
                  <c:v>21.7</c:v>
                </c:pt>
                <c:pt idx="1209" formatCode="0.00">
                  <c:v>21.7</c:v>
                </c:pt>
                <c:pt idx="1210" formatCode="0.00">
                  <c:v>21.7</c:v>
                </c:pt>
                <c:pt idx="1211" formatCode="0.00">
                  <c:v>22.1</c:v>
                </c:pt>
                <c:pt idx="1212" formatCode="0.00">
                  <c:v>22.94</c:v>
                </c:pt>
                <c:pt idx="1213" formatCode="0.00">
                  <c:v>22.94</c:v>
                </c:pt>
                <c:pt idx="1214" formatCode="0.00">
                  <c:v>22.65</c:v>
                </c:pt>
                <c:pt idx="1215" formatCode="0.00">
                  <c:v>23.2</c:v>
                </c:pt>
                <c:pt idx="1216" formatCode="0.00">
                  <c:v>23.2</c:v>
                </c:pt>
                <c:pt idx="1217" formatCode="0.00">
                  <c:v>23.2</c:v>
                </c:pt>
                <c:pt idx="1218" formatCode="0.00">
                  <c:v>23.2</c:v>
                </c:pt>
                <c:pt idx="1219" formatCode="0.00">
                  <c:v>26.97</c:v>
                </c:pt>
                <c:pt idx="1220" formatCode="0.00">
                  <c:v>24.3</c:v>
                </c:pt>
                <c:pt idx="1221" formatCode="0.00">
                  <c:v>24.7</c:v>
                </c:pt>
                <c:pt idx="1222" formatCode="0.00">
                  <c:v>24.3</c:v>
                </c:pt>
                <c:pt idx="1223" formatCode="0.00">
                  <c:v>24.3</c:v>
                </c:pt>
                <c:pt idx="1224" formatCode="0.00">
                  <c:v>24.3</c:v>
                </c:pt>
                <c:pt idx="1225" formatCode="0.00">
                  <c:v>25</c:v>
                </c:pt>
                <c:pt idx="1226" formatCode="0.00">
                  <c:v>24.8</c:v>
                </c:pt>
                <c:pt idx="1227" formatCode="0.00">
                  <c:v>26</c:v>
                </c:pt>
                <c:pt idx="1228" formatCode="0.00">
                  <c:v>25.25</c:v>
                </c:pt>
                <c:pt idx="1229" formatCode="0.00">
                  <c:v>25.75</c:v>
                </c:pt>
                <c:pt idx="1230" formatCode="0.00">
                  <c:v>25.75</c:v>
                </c:pt>
                <c:pt idx="1231" formatCode="0.00">
                  <c:v>25.75</c:v>
                </c:pt>
                <c:pt idx="1232" formatCode="0.00">
                  <c:v>26</c:v>
                </c:pt>
                <c:pt idx="1233" formatCode="0.00">
                  <c:v>25.7</c:v>
                </c:pt>
                <c:pt idx="1234" formatCode="0.00">
                  <c:v>24.4</c:v>
                </c:pt>
                <c:pt idx="1235" formatCode="0.00">
                  <c:v>23.5</c:v>
                </c:pt>
                <c:pt idx="1236" formatCode="0.00">
                  <c:v>24.5</c:v>
                </c:pt>
                <c:pt idx="1237" formatCode="0.00">
                  <c:v>24.5</c:v>
                </c:pt>
                <c:pt idx="1238" formatCode="0.00">
                  <c:v>24.5</c:v>
                </c:pt>
                <c:pt idx="1239" formatCode="0.00">
                  <c:v>24</c:v>
                </c:pt>
                <c:pt idx="1240" formatCode="0.00">
                  <c:v>24.86</c:v>
                </c:pt>
                <c:pt idx="1241" formatCode="0.00">
                  <c:v>26.5</c:v>
                </c:pt>
                <c:pt idx="1242" formatCode="0.00">
                  <c:v>26</c:v>
                </c:pt>
                <c:pt idx="1243" formatCode="0.00">
                  <c:v>25.2</c:v>
                </c:pt>
                <c:pt idx="1244" formatCode="0.00">
                  <c:v>25.2</c:v>
                </c:pt>
                <c:pt idx="1245" formatCode="0.00">
                  <c:v>25.2</c:v>
                </c:pt>
                <c:pt idx="1246" formatCode="0.00">
                  <c:v>25.2</c:v>
                </c:pt>
                <c:pt idx="1247" formatCode="0.00">
                  <c:v>26.2</c:v>
                </c:pt>
                <c:pt idx="1248" formatCode="0.00">
                  <c:v>25.63</c:v>
                </c:pt>
                <c:pt idx="1249" formatCode="0.00">
                  <c:v>26.25</c:v>
                </c:pt>
                <c:pt idx="1250" formatCode="0.00">
                  <c:v>25.4</c:v>
                </c:pt>
                <c:pt idx="1251" formatCode="0.00">
                  <c:v>25.4</c:v>
                </c:pt>
                <c:pt idx="1252" formatCode="0.00">
                  <c:v>25.4</c:v>
                </c:pt>
                <c:pt idx="1253" formatCode="0.00">
                  <c:v>26.25</c:v>
                </c:pt>
                <c:pt idx="1254" formatCode="0.00">
                  <c:v>27.12</c:v>
                </c:pt>
                <c:pt idx="1255" formatCode="0.00">
                  <c:v>28</c:v>
                </c:pt>
                <c:pt idx="1256" formatCode="0.00">
                  <c:v>28.01</c:v>
                </c:pt>
                <c:pt idx="1257" formatCode="0.00">
                  <c:v>27.75</c:v>
                </c:pt>
                <c:pt idx="1258" formatCode="0.00">
                  <c:v>27.75</c:v>
                </c:pt>
                <c:pt idx="1259" formatCode="0.00">
                  <c:v>27.75</c:v>
                </c:pt>
                <c:pt idx="1260" formatCode="0.00">
                  <c:v>29.5</c:v>
                </c:pt>
                <c:pt idx="1261" formatCode="0.00">
                  <c:v>29.2</c:v>
                </c:pt>
                <c:pt idx="1262" formatCode="0.00">
                  <c:v>28.7</c:v>
                </c:pt>
                <c:pt idx="1263" formatCode="0.00">
                  <c:v>29.11</c:v>
                </c:pt>
                <c:pt idx="1264" formatCode="0.00">
                  <c:v>29</c:v>
                </c:pt>
                <c:pt idx="1265" formatCode="0.00">
                  <c:v>29</c:v>
                </c:pt>
                <c:pt idx="1266" formatCode="0.00">
                  <c:v>29</c:v>
                </c:pt>
                <c:pt idx="1267" formatCode="0.00">
                  <c:v>29.81</c:v>
                </c:pt>
                <c:pt idx="1268" formatCode="0.00">
                  <c:v>29.9</c:v>
                </c:pt>
                <c:pt idx="1269" formatCode="0.00">
                  <c:v>30</c:v>
                </c:pt>
                <c:pt idx="1270" formatCode="0.00">
                  <c:v>31.5</c:v>
                </c:pt>
                <c:pt idx="1271" formatCode="0.00">
                  <c:v>31</c:v>
                </c:pt>
                <c:pt idx="1272" formatCode="0.00">
                  <c:v>31</c:v>
                </c:pt>
                <c:pt idx="1273" formatCode="0.00">
                  <c:v>31</c:v>
                </c:pt>
                <c:pt idx="1274" formatCode="0.00">
                  <c:v>31.99</c:v>
                </c:pt>
                <c:pt idx="1275" formatCode="0.00">
                  <c:v>32.6</c:v>
                </c:pt>
                <c:pt idx="1276" formatCode="0.00">
                  <c:v>34.25</c:v>
                </c:pt>
                <c:pt idx="1277" formatCode="0.00">
                  <c:v>36.5</c:v>
                </c:pt>
                <c:pt idx="1278" formatCode="0.00">
                  <c:v>36.75</c:v>
                </c:pt>
                <c:pt idx="1279" formatCode="0.00">
                  <c:v>36.75</c:v>
                </c:pt>
                <c:pt idx="1280" formatCode="0.00">
                  <c:v>36.75</c:v>
                </c:pt>
                <c:pt idx="1281" formatCode="0.00">
                  <c:v>38.32</c:v>
                </c:pt>
                <c:pt idx="1282" formatCode="0.00">
                  <c:v>37.5</c:v>
                </c:pt>
                <c:pt idx="1283" formatCode="0.00">
                  <c:v>35.200000000000003</c:v>
                </c:pt>
                <c:pt idx="1284" formatCode="0.00">
                  <c:v>34</c:v>
                </c:pt>
                <c:pt idx="1285" formatCode="0.00">
                  <c:v>35</c:v>
                </c:pt>
                <c:pt idx="1286" formatCode="0.00">
                  <c:v>35</c:v>
                </c:pt>
                <c:pt idx="1287" formatCode="0.00">
                  <c:v>35</c:v>
                </c:pt>
                <c:pt idx="1288" formatCode="0.00">
                  <c:v>36.97</c:v>
                </c:pt>
                <c:pt idx="1289" formatCode="0.00">
                  <c:v>35.450000000000003</c:v>
                </c:pt>
                <c:pt idx="1290" formatCode="0.00">
                  <c:v>35.369999999999997</c:v>
                </c:pt>
                <c:pt idx="1291" formatCode="0.00">
                  <c:v>34.25</c:v>
                </c:pt>
                <c:pt idx="1292" formatCode="0.00">
                  <c:v>34.4</c:v>
                </c:pt>
                <c:pt idx="1293" formatCode="0.00">
                  <c:v>34.4</c:v>
                </c:pt>
                <c:pt idx="1294" formatCode="0.00">
                  <c:v>34.4</c:v>
                </c:pt>
                <c:pt idx="1295" formatCode="0.00">
                  <c:v>37.450000000000003</c:v>
                </c:pt>
                <c:pt idx="1296" formatCode="0.00">
                  <c:v>37</c:v>
                </c:pt>
                <c:pt idx="1297" formatCode="0.00">
                  <c:v>37.35</c:v>
                </c:pt>
                <c:pt idx="1298" formatCode="0.00">
                  <c:v>38</c:v>
                </c:pt>
                <c:pt idx="1299" formatCode="0.00">
                  <c:v>36.6</c:v>
                </c:pt>
                <c:pt idx="1300" formatCode="0.00">
                  <c:v>36.6</c:v>
                </c:pt>
                <c:pt idx="1301" formatCode="0.00">
                  <c:v>36.6</c:v>
                </c:pt>
                <c:pt idx="1302" formatCode="0.00">
                  <c:v>38.85</c:v>
                </c:pt>
                <c:pt idx="1303" formatCode="0.00">
                  <c:v>37.840000000000003</c:v>
                </c:pt>
                <c:pt idx="1304" formatCode="0.00">
                  <c:v>38.97</c:v>
                </c:pt>
                <c:pt idx="1305" formatCode="0.00">
                  <c:v>40</c:v>
                </c:pt>
                <c:pt idx="1306" formatCode="0.00">
                  <c:v>41.5</c:v>
                </c:pt>
                <c:pt idx="1307" formatCode="0.00">
                  <c:v>41.5</c:v>
                </c:pt>
                <c:pt idx="1308" formatCode="0.00">
                  <c:v>41.5</c:v>
                </c:pt>
                <c:pt idx="1309" formatCode="0.00">
                  <c:v>42.1</c:v>
                </c:pt>
                <c:pt idx="1310" formatCode="0.00">
                  <c:v>41.9</c:v>
                </c:pt>
                <c:pt idx="1311" formatCode="0.00">
                  <c:v>41.75</c:v>
                </c:pt>
                <c:pt idx="1312" formatCode="0.00">
                  <c:v>41.75</c:v>
                </c:pt>
                <c:pt idx="1313" formatCode="0.00">
                  <c:v>43.4</c:v>
                </c:pt>
                <c:pt idx="1314" formatCode="0.00">
                  <c:v>43.4</c:v>
                </c:pt>
                <c:pt idx="1315" formatCode="0.00">
                  <c:v>43.4</c:v>
                </c:pt>
                <c:pt idx="1316" formatCode="0.00">
                  <c:v>43</c:v>
                </c:pt>
                <c:pt idx="1317" formatCode="0.00">
                  <c:v>44.54</c:v>
                </c:pt>
                <c:pt idx="1318" formatCode="0.00">
                  <c:v>45.25</c:v>
                </c:pt>
                <c:pt idx="1319" formatCode="0.00">
                  <c:v>46.4</c:v>
                </c:pt>
                <c:pt idx="1320" formatCode="0.00">
                  <c:v>45.1</c:v>
                </c:pt>
                <c:pt idx="1321" formatCode="0.00">
                  <c:v>45.1</c:v>
                </c:pt>
                <c:pt idx="1322" formatCode="0.00">
                  <c:v>45.1</c:v>
                </c:pt>
                <c:pt idx="1323" formatCode="0.00">
                  <c:v>46.2</c:v>
                </c:pt>
                <c:pt idx="1324" formatCode="0.00">
                  <c:v>47.5</c:v>
                </c:pt>
                <c:pt idx="1325" formatCode="0.00">
                  <c:v>47.26</c:v>
                </c:pt>
                <c:pt idx="1326" formatCode="0.00">
                  <c:v>44.85</c:v>
                </c:pt>
                <c:pt idx="1327" formatCode="0.00">
                  <c:v>42.5</c:v>
                </c:pt>
                <c:pt idx="1328" formatCode="0.00">
                  <c:v>42.5</c:v>
                </c:pt>
                <c:pt idx="1329" formatCode="0.00">
                  <c:v>42.5</c:v>
                </c:pt>
                <c:pt idx="1330" formatCode="0.00">
                  <c:v>42</c:v>
                </c:pt>
                <c:pt idx="1331" formatCode="0.00">
                  <c:v>43.7</c:v>
                </c:pt>
                <c:pt idx="1332" formatCode="0.00">
                  <c:v>47.18</c:v>
                </c:pt>
                <c:pt idx="1333" formatCode="0.00">
                  <c:v>45.75</c:v>
                </c:pt>
                <c:pt idx="1334" formatCode="0.00">
                  <c:v>46</c:v>
                </c:pt>
                <c:pt idx="1335" formatCode="0.00">
                  <c:v>46</c:v>
                </c:pt>
                <c:pt idx="1336" formatCode="0.00">
                  <c:v>46</c:v>
                </c:pt>
                <c:pt idx="1337" formatCode="0.00">
                  <c:v>46</c:v>
                </c:pt>
                <c:pt idx="1338" formatCode="0.00">
                  <c:v>52.47</c:v>
                </c:pt>
                <c:pt idx="1339" formatCode="0.00">
                  <c:v>53.5</c:v>
                </c:pt>
                <c:pt idx="1340" formatCode="0.00">
                  <c:v>54</c:v>
                </c:pt>
                <c:pt idx="1341" formatCode="0.00">
                  <c:v>52.4</c:v>
                </c:pt>
                <c:pt idx="1342" formatCode="0.00">
                  <c:v>52.4</c:v>
                </c:pt>
                <c:pt idx="1343" formatCode="0.00">
                  <c:v>52.4</c:v>
                </c:pt>
                <c:pt idx="1344" formatCode="0.00">
                  <c:v>54.45</c:v>
                </c:pt>
                <c:pt idx="1345" formatCode="0.00">
                  <c:v>53.5</c:v>
                </c:pt>
                <c:pt idx="1346" formatCode="0.00">
                  <c:v>55.5</c:v>
                </c:pt>
                <c:pt idx="1347" formatCode="0.00">
                  <c:v>57.5</c:v>
                </c:pt>
                <c:pt idx="1348" formatCode="0.00">
                  <c:v>59.32</c:v>
                </c:pt>
                <c:pt idx="1349" formatCode="0.00">
                  <c:v>59.32</c:v>
                </c:pt>
                <c:pt idx="1350" formatCode="0.00">
                  <c:v>59.32</c:v>
                </c:pt>
                <c:pt idx="1351" formatCode="0.00">
                  <c:v>62.5</c:v>
                </c:pt>
                <c:pt idx="1352" formatCode="0.00">
                  <c:v>67.099999999999994</c:v>
                </c:pt>
                <c:pt idx="1353" formatCode="0.00">
                  <c:v>74.5</c:v>
                </c:pt>
                <c:pt idx="1354" formatCode="0.00">
                  <c:v>68.400000000000006</c:v>
                </c:pt>
                <c:pt idx="1355" formatCode="0.00">
                  <c:v>64.78</c:v>
                </c:pt>
                <c:pt idx="1356" formatCode="0.00">
                  <c:v>64.78</c:v>
                </c:pt>
                <c:pt idx="1357" formatCode="0.00">
                  <c:v>64.78</c:v>
                </c:pt>
                <c:pt idx="1358" formatCode="0.00">
                  <c:v>71.5</c:v>
                </c:pt>
                <c:pt idx="1359" formatCode="0.00">
                  <c:v>71.510000000000005</c:v>
                </c:pt>
                <c:pt idx="1360" formatCode="0.00">
                  <c:v>71.5</c:v>
                </c:pt>
                <c:pt idx="1361" formatCode="0.00">
                  <c:v>69.53</c:v>
                </c:pt>
                <c:pt idx="1362" formatCode="0.00">
                  <c:v>69.400000000000006</c:v>
                </c:pt>
                <c:pt idx="1363" formatCode="0.00">
                  <c:v>69.400000000000006</c:v>
                </c:pt>
                <c:pt idx="1364" formatCode="0.00">
                  <c:v>69.400000000000006</c:v>
                </c:pt>
                <c:pt idx="1365" formatCode="0.00">
                  <c:v>76.95</c:v>
                </c:pt>
                <c:pt idx="1366" formatCode="0.00">
                  <c:v>83.9</c:v>
                </c:pt>
                <c:pt idx="1367" formatCode="0.00">
                  <c:v>84.5</c:v>
                </c:pt>
                <c:pt idx="1368" formatCode="0.00">
                  <c:v>90</c:v>
                </c:pt>
                <c:pt idx="1369" formatCode="0.00">
                  <c:v>92</c:v>
                </c:pt>
                <c:pt idx="1370" formatCode="0.00">
                  <c:v>92</c:v>
                </c:pt>
                <c:pt idx="1371" formatCode="0.00">
                  <c:v>92</c:v>
                </c:pt>
                <c:pt idx="1372" formatCode="0.00">
                  <c:v>91</c:v>
                </c:pt>
                <c:pt idx="1373" formatCode="0.00">
                  <c:v>98.5</c:v>
                </c:pt>
                <c:pt idx="1374" formatCode="0.00">
                  <c:v>130</c:v>
                </c:pt>
                <c:pt idx="1375" formatCode="0.00">
                  <c:v>99</c:v>
                </c:pt>
                <c:pt idx="1376" formatCode="0.00">
                  <c:v>99</c:v>
                </c:pt>
                <c:pt idx="1377" formatCode="0.00">
                  <c:v>99</c:v>
                </c:pt>
                <c:pt idx="1378" formatCode="0.00">
                  <c:v>99</c:v>
                </c:pt>
                <c:pt idx="1379" formatCode="0.00">
                  <c:v>86</c:v>
                </c:pt>
                <c:pt idx="1380" formatCode="0.00">
                  <c:v>85.99</c:v>
                </c:pt>
                <c:pt idx="1381" formatCode="0.00">
                  <c:v>92.99</c:v>
                </c:pt>
                <c:pt idx="1382" formatCode="0.00">
                  <c:v>100</c:v>
                </c:pt>
                <c:pt idx="1383" formatCode="0.00">
                  <c:v>100.49</c:v>
                </c:pt>
                <c:pt idx="1384" formatCode="0.00">
                  <c:v>100.49</c:v>
                </c:pt>
                <c:pt idx="1385" formatCode="0.00">
                  <c:v>100.49</c:v>
                </c:pt>
                <c:pt idx="1386" formatCode="0.00">
                  <c:v>89</c:v>
                </c:pt>
                <c:pt idx="1387" formatCode="0.00">
                  <c:v>86.76</c:v>
                </c:pt>
                <c:pt idx="1388" formatCode="0.00">
                  <c:v>91.5</c:v>
                </c:pt>
                <c:pt idx="1389" formatCode="0.00">
                  <c:v>90.05</c:v>
                </c:pt>
                <c:pt idx="1390" formatCode="0.00">
                  <c:v>89.2</c:v>
                </c:pt>
                <c:pt idx="1391" formatCode="0.00">
                  <c:v>89.2</c:v>
                </c:pt>
                <c:pt idx="1392" formatCode="0.00">
                  <c:v>89.2</c:v>
                </c:pt>
                <c:pt idx="1393" formatCode="0.00">
                  <c:v>90.2</c:v>
                </c:pt>
                <c:pt idx="1394" formatCode="0.00">
                  <c:v>90.75</c:v>
                </c:pt>
                <c:pt idx="1395" formatCode="0.00">
                  <c:v>89</c:v>
                </c:pt>
                <c:pt idx="1396" formatCode="0.00">
                  <c:v>78</c:v>
                </c:pt>
                <c:pt idx="1397" formatCode="0.00">
                  <c:v>72</c:v>
                </c:pt>
                <c:pt idx="1398" formatCode="0.00">
                  <c:v>72</c:v>
                </c:pt>
                <c:pt idx="1399" formatCode="0.00">
                  <c:v>72</c:v>
                </c:pt>
                <c:pt idx="1400" formatCode="0.00">
                  <c:v>63</c:v>
                </c:pt>
                <c:pt idx="1401" formatCode="0.00">
                  <c:v>64.05</c:v>
                </c:pt>
                <c:pt idx="1402" formatCode="0.00">
                  <c:v>71.5</c:v>
                </c:pt>
                <c:pt idx="1403" formatCode="0.00">
                  <c:v>75.05</c:v>
                </c:pt>
                <c:pt idx="1404" formatCode="0.00">
                  <c:v>75</c:v>
                </c:pt>
                <c:pt idx="1405" formatCode="0.00">
                  <c:v>75</c:v>
                </c:pt>
                <c:pt idx="1406" formatCode="0.00">
                  <c:v>75</c:v>
                </c:pt>
                <c:pt idx="1407" formatCode="0.00">
                  <c:v>78</c:v>
                </c:pt>
                <c:pt idx="1408" formatCode="0.00">
                  <c:v>77.45</c:v>
                </c:pt>
                <c:pt idx="1409" formatCode="0.00">
                  <c:v>69</c:v>
                </c:pt>
                <c:pt idx="1410" formatCode="0.00">
                  <c:v>73.95</c:v>
                </c:pt>
                <c:pt idx="1411" formatCode="0.00">
                  <c:v>72.75</c:v>
                </c:pt>
                <c:pt idx="1412" formatCode="0.00">
                  <c:v>72.75</c:v>
                </c:pt>
                <c:pt idx="1413" formatCode="0.00">
                  <c:v>72.75</c:v>
                </c:pt>
                <c:pt idx="1414" formatCode="0.00">
                  <c:v>79.48</c:v>
                </c:pt>
                <c:pt idx="1415" formatCode="0.00">
                  <c:v>86.8</c:v>
                </c:pt>
                <c:pt idx="1416" formatCode="0.00">
                  <c:v>99</c:v>
                </c:pt>
                <c:pt idx="1417" formatCode="0.00">
                  <c:v>95.5</c:v>
                </c:pt>
                <c:pt idx="1418" formatCode="0.00">
                  <c:v>94.9</c:v>
                </c:pt>
                <c:pt idx="1419" formatCode="0.00">
                  <c:v>94.9</c:v>
                </c:pt>
                <c:pt idx="1420" formatCode="0.00">
                  <c:v>94.9</c:v>
                </c:pt>
                <c:pt idx="1421" formatCode="0.00">
                  <c:v>90</c:v>
                </c:pt>
                <c:pt idx="1422" formatCode="0.00">
                  <c:v>89</c:v>
                </c:pt>
                <c:pt idx="1423" formatCode="0.00">
                  <c:v>95</c:v>
                </c:pt>
                <c:pt idx="1424" formatCode="0.00">
                  <c:v>97</c:v>
                </c:pt>
                <c:pt idx="1425" formatCode="0.00">
                  <c:v>95.16</c:v>
                </c:pt>
                <c:pt idx="1426" formatCode="0.00">
                  <c:v>95.16</c:v>
                </c:pt>
                <c:pt idx="1427" formatCode="0.00">
                  <c:v>95.16</c:v>
                </c:pt>
                <c:pt idx="1428" formatCode="0.00">
                  <c:v>99</c:v>
                </c:pt>
                <c:pt idx="1429" formatCode="0.00">
                  <c:v>100.5</c:v>
                </c:pt>
                <c:pt idx="1430" formatCode="0.00">
                  <c:v>95.44</c:v>
                </c:pt>
                <c:pt idx="1431" formatCode="0.00">
                  <c:v>96</c:v>
                </c:pt>
                <c:pt idx="1432" formatCode="0.00">
                  <c:v>96.07</c:v>
                </c:pt>
                <c:pt idx="1433" formatCode="0.00">
                  <c:v>96.07</c:v>
                </c:pt>
                <c:pt idx="1434" formatCode="0.00">
                  <c:v>96.07</c:v>
                </c:pt>
                <c:pt idx="1435" formatCode="0.00">
                  <c:v>89.375</c:v>
                </c:pt>
                <c:pt idx="1436" formatCode="0.00">
                  <c:v>95.25</c:v>
                </c:pt>
                <c:pt idx="1437" formatCode="0.00">
                  <c:v>94.49</c:v>
                </c:pt>
                <c:pt idx="1438" formatCode="0.00">
                  <c:v>100.5</c:v>
                </c:pt>
                <c:pt idx="1439" formatCode="0.00">
                  <c:v>102.5</c:v>
                </c:pt>
                <c:pt idx="1440" formatCode="0.00">
                  <c:v>102.5</c:v>
                </c:pt>
                <c:pt idx="1441" formatCode="0.00">
                  <c:v>102.5</c:v>
                </c:pt>
                <c:pt idx="1442" formatCode="0.00">
                  <c:v>117.5</c:v>
                </c:pt>
                <c:pt idx="1443" formatCode="0.00">
                  <c:v>121.75</c:v>
                </c:pt>
                <c:pt idx="1444" formatCode="0.00">
                  <c:v>132</c:v>
                </c:pt>
                <c:pt idx="1445" formatCode="0.00">
                  <c:v>130.5</c:v>
                </c:pt>
                <c:pt idx="1446" formatCode="0.00">
                  <c:v>136.66999999999999</c:v>
                </c:pt>
                <c:pt idx="1447" formatCode="0.00">
                  <c:v>136.66999999999999</c:v>
                </c:pt>
                <c:pt idx="1448" formatCode="0.00">
                  <c:v>136.66999999999999</c:v>
                </c:pt>
                <c:pt idx="1449" formatCode="0.00">
                  <c:v>143.96</c:v>
                </c:pt>
                <c:pt idx="1450" formatCode="0.00">
                  <c:v>148.44</c:v>
                </c:pt>
                <c:pt idx="1451" formatCode="0.00">
                  <c:v>168</c:v>
                </c:pt>
                <c:pt idx="1452" formatCode="0.00">
                  <c:v>159.5</c:v>
                </c:pt>
                <c:pt idx="1453" formatCode="0.00">
                  <c:v>126.78</c:v>
                </c:pt>
                <c:pt idx="1454" formatCode="0.00">
                  <c:v>126.78</c:v>
                </c:pt>
                <c:pt idx="1455" formatCode="0.00">
                  <c:v>126.78</c:v>
                </c:pt>
                <c:pt idx="1456" formatCode="0.00">
                  <c:v>126.78</c:v>
                </c:pt>
                <c:pt idx="1457" formatCode="0.00">
                  <c:v>126.78</c:v>
                </c:pt>
                <c:pt idx="1458" formatCode="0.00">
                  <c:v>90</c:v>
                </c:pt>
                <c:pt idx="1459" formatCode="0.00">
                  <c:v>87</c:v>
                </c:pt>
                <c:pt idx="1460" formatCode="0.00">
                  <c:v>76.81</c:v>
                </c:pt>
                <c:pt idx="1461" formatCode="0.00">
                  <c:v>76.81</c:v>
                </c:pt>
                <c:pt idx="1462" formatCode="0.00">
                  <c:v>76.81</c:v>
                </c:pt>
                <c:pt idx="1463" formatCode="0.00">
                  <c:v>76.81</c:v>
                </c:pt>
                <c:pt idx="1464" formatCode="0.00">
                  <c:v>77.8</c:v>
                </c:pt>
                <c:pt idx="1465" formatCode="0.00">
                  <c:v>93</c:v>
                </c:pt>
                <c:pt idx="1466" formatCode="0.00">
                  <c:v>93</c:v>
                </c:pt>
                <c:pt idx="1467" formatCode="0.00">
                  <c:v>96.6</c:v>
                </c:pt>
                <c:pt idx="1468" formatCode="0.00">
                  <c:v>96.6</c:v>
                </c:pt>
                <c:pt idx="1469" formatCode="0.00">
                  <c:v>96.6</c:v>
                </c:pt>
                <c:pt idx="1470" formatCode="0.00">
                  <c:v>85.5</c:v>
                </c:pt>
                <c:pt idx="1471" formatCode="0.00">
                  <c:v>83.4</c:v>
                </c:pt>
                <c:pt idx="1472" formatCode="0.00">
                  <c:v>82.35</c:v>
                </c:pt>
                <c:pt idx="1473" formatCode="0.00">
                  <c:v>71.75</c:v>
                </c:pt>
                <c:pt idx="1474" formatCode="0.00">
                  <c:v>83.47</c:v>
                </c:pt>
                <c:pt idx="1475" formatCode="0.00">
                  <c:v>83.47</c:v>
                </c:pt>
                <c:pt idx="1476" formatCode="0.00">
                  <c:v>83.47</c:v>
                </c:pt>
                <c:pt idx="1477" formatCode="0.00">
                  <c:v>82</c:v>
                </c:pt>
                <c:pt idx="1478" formatCode="0.00">
                  <c:v>80</c:v>
                </c:pt>
                <c:pt idx="1479" formatCode="0.00">
                  <c:v>73.5</c:v>
                </c:pt>
                <c:pt idx="1480" formatCode="0.00">
                  <c:v>70.7</c:v>
                </c:pt>
                <c:pt idx="1481" formatCode="0.00">
                  <c:v>73.8</c:v>
                </c:pt>
                <c:pt idx="1482" formatCode="0.00">
                  <c:v>73.8</c:v>
                </c:pt>
                <c:pt idx="1483" formatCode="0.00">
                  <c:v>73.8</c:v>
                </c:pt>
                <c:pt idx="1484" formatCode="0.00">
                  <c:v>90.4</c:v>
                </c:pt>
                <c:pt idx="1485" formatCode="0.00">
                  <c:v>89.87</c:v>
                </c:pt>
                <c:pt idx="1486" formatCode="0.00">
                  <c:v>89.5</c:v>
                </c:pt>
                <c:pt idx="1487" formatCode="0.00">
                  <c:v>90.5</c:v>
                </c:pt>
                <c:pt idx="1488" formatCode="0.00">
                  <c:v>91</c:v>
                </c:pt>
                <c:pt idx="1489" formatCode="0.00">
                  <c:v>91</c:v>
                </c:pt>
                <c:pt idx="1490" formatCode="0.00">
                  <c:v>91</c:v>
                </c:pt>
                <c:pt idx="1491" formatCode="0.00">
                  <c:v>86.25</c:v>
                </c:pt>
                <c:pt idx="1492" formatCode="0.00">
                  <c:v>78.8</c:v>
                </c:pt>
                <c:pt idx="1493" formatCode="0.00">
                  <c:v>80</c:v>
                </c:pt>
                <c:pt idx="1494" formatCode="0.00">
                  <c:v>78</c:v>
                </c:pt>
                <c:pt idx="1495" formatCode="0.00">
                  <c:v>79</c:v>
                </c:pt>
                <c:pt idx="1496" formatCode="0.00">
                  <c:v>79</c:v>
                </c:pt>
                <c:pt idx="1497" formatCode="0.00">
                  <c:v>79</c:v>
                </c:pt>
                <c:pt idx="1498" formatCode="0.00">
                  <c:v>78</c:v>
                </c:pt>
                <c:pt idx="1499" formatCode="0.00">
                  <c:v>81.5</c:v>
                </c:pt>
                <c:pt idx="1500" formatCode="0.00">
                  <c:v>79.17</c:v>
                </c:pt>
                <c:pt idx="1501" formatCode="0.00">
                  <c:v>76.5</c:v>
                </c:pt>
                <c:pt idx="1502" formatCode="0.00">
                  <c:v>73.25</c:v>
                </c:pt>
                <c:pt idx="1503" formatCode="0.00">
                  <c:v>73.25</c:v>
                </c:pt>
                <c:pt idx="1504" formatCode="0.00">
                  <c:v>73.25</c:v>
                </c:pt>
                <c:pt idx="1505" formatCode="0.00">
                  <c:v>79.38</c:v>
                </c:pt>
                <c:pt idx="1506" formatCode="0.00">
                  <c:v>76.989999999999995</c:v>
                </c:pt>
                <c:pt idx="1507" formatCode="0.00">
                  <c:v>70.09</c:v>
                </c:pt>
                <c:pt idx="1508" formatCode="0.00">
                  <c:v>74</c:v>
                </c:pt>
                <c:pt idx="1509" formatCode="0.00">
                  <c:v>71.5</c:v>
                </c:pt>
                <c:pt idx="1510" formatCode="0.00">
                  <c:v>71.5</c:v>
                </c:pt>
                <c:pt idx="1511" formatCode="0.00">
                  <c:v>71.5</c:v>
                </c:pt>
                <c:pt idx="1512" formatCode="0.00">
                  <c:v>71</c:v>
                </c:pt>
                <c:pt idx="1513" formatCode="0.00">
                  <c:v>70.98</c:v>
                </c:pt>
                <c:pt idx="1514" formatCode="0.00">
                  <c:v>83</c:v>
                </c:pt>
                <c:pt idx="1515" formatCode="0.00">
                  <c:v>112.97</c:v>
                </c:pt>
                <c:pt idx="1516" formatCode="0.00">
                  <c:v>105</c:v>
                </c:pt>
                <c:pt idx="1517" formatCode="0.00">
                  <c:v>105</c:v>
                </c:pt>
                <c:pt idx="1518" formatCode="0.00">
                  <c:v>105</c:v>
                </c:pt>
                <c:pt idx="1519" formatCode="0.00">
                  <c:v>115.5</c:v>
                </c:pt>
                <c:pt idx="1520" formatCode="0.00">
                  <c:v>102.3</c:v>
                </c:pt>
                <c:pt idx="1521" formatCode="0.00">
                  <c:v>154.99</c:v>
                </c:pt>
                <c:pt idx="1522" formatCode="0.00">
                  <c:v>190</c:v>
                </c:pt>
                <c:pt idx="1523" formatCode="0.00">
                  <c:v>149.99</c:v>
                </c:pt>
                <c:pt idx="1524" formatCode="0.00">
                  <c:v>149.99</c:v>
                </c:pt>
                <c:pt idx="1525" formatCode="0.00">
                  <c:v>149.99</c:v>
                </c:pt>
                <c:pt idx="1526" formatCode="0.00">
                  <c:v>214.36</c:v>
                </c:pt>
                <c:pt idx="1527" formatCode="0.00">
                  <c:v>240</c:v>
                </c:pt>
                <c:pt idx="1528" formatCode="0.00">
                  <c:v>187</c:v>
                </c:pt>
                <c:pt idx="1529" formatCode="0.00">
                  <c:v>150</c:v>
                </c:pt>
                <c:pt idx="1530" formatCode="0.00">
                  <c:v>119.17</c:v>
                </c:pt>
                <c:pt idx="1531" formatCode="0.00">
                  <c:v>119.17</c:v>
                </c:pt>
                <c:pt idx="1532" formatCode="0.00">
                  <c:v>119.17</c:v>
                </c:pt>
                <c:pt idx="1533" formatCode="0.00">
                  <c:v>110</c:v>
                </c:pt>
                <c:pt idx="1534" formatCode="0.00">
                  <c:v>107</c:v>
                </c:pt>
                <c:pt idx="1535" formatCode="0.00">
                  <c:v>111</c:v>
                </c:pt>
                <c:pt idx="1536" formatCode="0.00">
                  <c:v>102</c:v>
                </c:pt>
                <c:pt idx="1537" formatCode="0.00">
                  <c:v>101.01</c:v>
                </c:pt>
                <c:pt idx="1538" formatCode="0.00">
                  <c:v>101.01</c:v>
                </c:pt>
                <c:pt idx="1539" formatCode="0.00">
                  <c:v>101.01</c:v>
                </c:pt>
                <c:pt idx="1540" formatCode="0.00">
                  <c:v>97</c:v>
                </c:pt>
                <c:pt idx="1541" formatCode="0.00">
                  <c:v>92.4</c:v>
                </c:pt>
                <c:pt idx="1542" formatCode="0.00">
                  <c:v>104.04</c:v>
                </c:pt>
                <c:pt idx="1543" formatCode="0.00">
                  <c:v>116</c:v>
                </c:pt>
                <c:pt idx="1544" formatCode="0.00">
                  <c:v>98.9</c:v>
                </c:pt>
                <c:pt idx="1545" formatCode="0.00">
                  <c:v>98.9</c:v>
                </c:pt>
                <c:pt idx="1546" formatCode="0.00">
                  <c:v>98.9</c:v>
                </c:pt>
                <c:pt idx="1547" formatCode="0.00">
                  <c:v>99.83</c:v>
                </c:pt>
                <c:pt idx="1548" formatCode="0.00">
                  <c:v>105</c:v>
                </c:pt>
                <c:pt idx="1549" formatCode="0.00">
                  <c:v>115</c:v>
                </c:pt>
                <c:pt idx="1550" formatCode="0.00">
                  <c:v>113.5</c:v>
                </c:pt>
                <c:pt idx="1551" formatCode="0.00">
                  <c:v>117.01</c:v>
                </c:pt>
                <c:pt idx="1552" formatCode="0.00">
                  <c:v>117.01</c:v>
                </c:pt>
                <c:pt idx="1553" formatCode="0.00">
                  <c:v>117.01</c:v>
                </c:pt>
                <c:pt idx="1554" formatCode="0.00">
                  <c:v>113.97</c:v>
                </c:pt>
                <c:pt idx="1555" formatCode="0.00">
                  <c:v>106</c:v>
                </c:pt>
                <c:pt idx="1556" formatCode="0.00">
                  <c:v>101.18</c:v>
                </c:pt>
                <c:pt idx="1557" formatCode="0.00">
                  <c:v>101.99</c:v>
                </c:pt>
                <c:pt idx="1558" formatCode="0.00">
                  <c:v>96.16</c:v>
                </c:pt>
                <c:pt idx="1559" formatCode="0.00">
                  <c:v>96.16</c:v>
                </c:pt>
                <c:pt idx="1560" formatCode="0.00">
                  <c:v>96.16</c:v>
                </c:pt>
                <c:pt idx="1561" formatCode="0.00">
                  <c:v>98</c:v>
                </c:pt>
                <c:pt idx="1562" formatCode="0.00">
                  <c:v>95</c:v>
                </c:pt>
                <c:pt idx="1563" formatCode="0.00">
                  <c:v>91.02</c:v>
                </c:pt>
                <c:pt idx="1564" formatCode="0.00">
                  <c:v>82.5</c:v>
                </c:pt>
                <c:pt idx="1565" formatCode="0.00">
                  <c:v>82.5</c:v>
                </c:pt>
                <c:pt idx="1566" formatCode="0.00">
                  <c:v>82.5</c:v>
                </c:pt>
                <c:pt idx="1567" formatCode="0.00">
                  <c:v>82.5</c:v>
                </c:pt>
                <c:pt idx="1568" formatCode="0.00">
                  <c:v>82.5</c:v>
                </c:pt>
                <c:pt idx="1569" formatCode="0.00">
                  <c:v>70</c:v>
                </c:pt>
                <c:pt idx="1570" formatCode="0.00">
                  <c:v>78.97</c:v>
                </c:pt>
                <c:pt idx="1571" formatCode="0.00">
                  <c:v>80.989999999999995</c:v>
                </c:pt>
                <c:pt idx="1572" formatCode="0.00">
                  <c:v>80</c:v>
                </c:pt>
                <c:pt idx="1573" formatCode="0.00">
                  <c:v>80</c:v>
                </c:pt>
                <c:pt idx="1574" formatCode="0.00">
                  <c:v>80</c:v>
                </c:pt>
                <c:pt idx="1575" formatCode="0.00">
                  <c:v>87.83</c:v>
                </c:pt>
                <c:pt idx="1576" formatCode="0.00">
                  <c:v>85</c:v>
                </c:pt>
                <c:pt idx="1577" formatCode="0.00">
                  <c:v>100</c:v>
                </c:pt>
                <c:pt idx="1578" formatCode="0.00">
                  <c:v>84</c:v>
                </c:pt>
                <c:pt idx="1579" formatCode="0.00">
                  <c:v>80</c:v>
                </c:pt>
                <c:pt idx="1580" formatCode="0.00">
                  <c:v>80</c:v>
                </c:pt>
                <c:pt idx="1581" formatCode="0.00">
                  <c:v>80</c:v>
                </c:pt>
                <c:pt idx="1582" formatCode="0.00">
                  <c:v>80</c:v>
                </c:pt>
                <c:pt idx="1583" formatCode="0.00">
                  <c:v>83</c:v>
                </c:pt>
                <c:pt idx="1584" formatCode="0.00">
                  <c:v>85</c:v>
                </c:pt>
                <c:pt idx="1585" formatCode="0.00">
                  <c:v>87.9</c:v>
                </c:pt>
                <c:pt idx="1586" formatCode="0.00">
                  <c:v>85</c:v>
                </c:pt>
                <c:pt idx="1587" formatCode="0.00">
                  <c:v>85</c:v>
                </c:pt>
                <c:pt idx="1588" formatCode="0.00">
                  <c:v>85</c:v>
                </c:pt>
                <c:pt idx="1589" formatCode="0.00">
                  <c:v>83</c:v>
                </c:pt>
                <c:pt idx="1590" formatCode="0.00">
                  <c:v>74.25</c:v>
                </c:pt>
                <c:pt idx="1591" formatCode="0.00">
                  <c:v>71.989999999999995</c:v>
                </c:pt>
                <c:pt idx="1592" formatCode="0.00">
                  <c:v>77</c:v>
                </c:pt>
                <c:pt idx="1593" formatCode="0.00">
                  <c:v>70.78</c:v>
                </c:pt>
                <c:pt idx="1594" formatCode="0.00">
                  <c:v>70.78</c:v>
                </c:pt>
                <c:pt idx="1595" formatCode="0.00">
                  <c:v>70.78</c:v>
                </c:pt>
                <c:pt idx="1596" formatCode="0.00">
                  <c:v>79.900000000000006</c:v>
                </c:pt>
                <c:pt idx="1597" formatCode="0.00">
                  <c:v>72.75</c:v>
                </c:pt>
                <c:pt idx="1598" formatCode="0.00">
                  <c:v>71.760000000000005</c:v>
                </c:pt>
                <c:pt idx="1599" formatCode="0.00">
                  <c:v>77.45</c:v>
                </c:pt>
                <c:pt idx="1600" formatCode="0.00">
                  <c:v>73.599999999999994</c:v>
                </c:pt>
                <c:pt idx="1601" formatCode="0.00">
                  <c:v>73.599999999999994</c:v>
                </c:pt>
                <c:pt idx="1602" formatCode="0.00">
                  <c:v>73.599999999999994</c:v>
                </c:pt>
                <c:pt idx="1603" formatCode="0.00">
                  <c:v>69</c:v>
                </c:pt>
                <c:pt idx="1604" formatCode="0.00">
                  <c:v>77</c:v>
                </c:pt>
                <c:pt idx="1605" formatCode="0.00">
                  <c:v>77</c:v>
                </c:pt>
                <c:pt idx="1606" formatCode="0.00">
                  <c:v>75.5</c:v>
                </c:pt>
                <c:pt idx="1607" formatCode="0.00">
                  <c:v>65</c:v>
                </c:pt>
                <c:pt idx="1608" formatCode="0.00">
                  <c:v>65</c:v>
                </c:pt>
                <c:pt idx="1609" formatCode="0.00">
                  <c:v>65</c:v>
                </c:pt>
                <c:pt idx="1610" formatCode="0.00">
                  <c:v>80</c:v>
                </c:pt>
                <c:pt idx="1611" formatCode="0.00">
                  <c:v>80</c:v>
                </c:pt>
                <c:pt idx="1612" formatCode="0.00">
                  <c:v>75</c:v>
                </c:pt>
                <c:pt idx="1613" formatCode="0.00">
                  <c:v>75</c:v>
                </c:pt>
                <c:pt idx="1614" formatCode="0.00">
                  <c:v>75</c:v>
                </c:pt>
                <c:pt idx="1615" formatCode="0.00">
                  <c:v>75</c:v>
                </c:pt>
                <c:pt idx="1616" formatCode="0.00">
                  <c:v>75</c:v>
                </c:pt>
                <c:pt idx="1617" formatCode="0.00">
                  <c:v>74</c:v>
                </c:pt>
                <c:pt idx="1618" formatCode="0.00">
                  <c:v>71</c:v>
                </c:pt>
                <c:pt idx="1619" formatCode="0.00">
                  <c:v>71.25</c:v>
                </c:pt>
                <c:pt idx="1620" formatCode="0.00">
                  <c:v>82.5</c:v>
                </c:pt>
                <c:pt idx="1621" formatCode="0.00">
                  <c:v>77.099999999999994</c:v>
                </c:pt>
                <c:pt idx="1622" formatCode="0.00">
                  <c:v>77.099999999999994</c:v>
                </c:pt>
                <c:pt idx="1623" formatCode="0.00">
                  <c:v>77.099999999999994</c:v>
                </c:pt>
                <c:pt idx="1624" formatCode="0.00">
                  <c:v>79</c:v>
                </c:pt>
                <c:pt idx="1625" formatCode="0.00">
                  <c:v>80.02</c:v>
                </c:pt>
                <c:pt idx="1626" formatCode="0.00">
                  <c:v>105.5</c:v>
                </c:pt>
                <c:pt idx="1627" formatCode="0.00">
                  <c:v>109</c:v>
                </c:pt>
                <c:pt idx="1628" formatCode="0.00">
                  <c:v>106</c:v>
                </c:pt>
                <c:pt idx="1629" formatCode="0.00">
                  <c:v>106</c:v>
                </c:pt>
                <c:pt idx="1630" formatCode="0.00">
                  <c:v>106</c:v>
                </c:pt>
                <c:pt idx="1631" formatCode="0.00">
                  <c:v>116</c:v>
                </c:pt>
                <c:pt idx="1632" formatCode="0.00">
                  <c:v>106</c:v>
                </c:pt>
                <c:pt idx="1633" formatCode="0.00">
                  <c:v>117.93</c:v>
                </c:pt>
                <c:pt idx="1634" formatCode="0.00">
                  <c:v>120.95</c:v>
                </c:pt>
                <c:pt idx="1635" formatCode="0.00">
                  <c:v>119</c:v>
                </c:pt>
                <c:pt idx="1636" formatCode="0.00">
                  <c:v>119</c:v>
                </c:pt>
                <c:pt idx="1637" formatCode="0.00">
                  <c:v>119</c:v>
                </c:pt>
                <c:pt idx="1638" formatCode="0.00">
                  <c:v>125</c:v>
                </c:pt>
                <c:pt idx="1639" formatCode="0.00">
                  <c:v>115.87</c:v>
                </c:pt>
                <c:pt idx="1640" formatCode="0.00">
                  <c:v>117.6</c:v>
                </c:pt>
                <c:pt idx="1641" formatCode="0.00">
                  <c:v>123.5</c:v>
                </c:pt>
                <c:pt idx="1642" formatCode="0.00">
                  <c:v>125</c:v>
                </c:pt>
                <c:pt idx="1643" formatCode="0.00">
                  <c:v>125</c:v>
                </c:pt>
                <c:pt idx="1644" formatCode="0.00">
                  <c:v>125</c:v>
                </c:pt>
                <c:pt idx="1645" formatCode="0.00">
                  <c:v>138.30000000000001</c:v>
                </c:pt>
                <c:pt idx="1646" formatCode="0.00">
                  <c:v>148.11000000000001</c:v>
                </c:pt>
                <c:pt idx="1647" formatCode="0.00">
                  <c:v>138</c:v>
                </c:pt>
                <c:pt idx="1648" formatCode="0.00">
                  <c:v>160</c:v>
                </c:pt>
                <c:pt idx="1649" formatCode="0.00">
                  <c:v>148</c:v>
                </c:pt>
                <c:pt idx="1650" formatCode="0.00">
                  <c:v>148</c:v>
                </c:pt>
                <c:pt idx="1651" formatCode="0.00">
                  <c:v>148</c:v>
                </c:pt>
                <c:pt idx="1652" formatCode="0.00">
                  <c:v>145</c:v>
                </c:pt>
                <c:pt idx="1653" formatCode="0.00">
                  <c:v>134.03</c:v>
                </c:pt>
                <c:pt idx="1654" formatCode="0.00">
                  <c:v>139.63</c:v>
                </c:pt>
                <c:pt idx="1655" formatCode="0.00">
                  <c:v>146</c:v>
                </c:pt>
                <c:pt idx="1656" formatCode="0.00">
                  <c:v>133</c:v>
                </c:pt>
                <c:pt idx="1657" formatCode="0.00">
                  <c:v>133</c:v>
                </c:pt>
                <c:pt idx="1658" formatCode="0.00">
                  <c:v>133</c:v>
                </c:pt>
                <c:pt idx="1659" formatCode="0.00">
                  <c:v>112</c:v>
                </c:pt>
                <c:pt idx="1660" formatCode="0.00">
                  <c:v>110</c:v>
                </c:pt>
                <c:pt idx="1661" formatCode="0.00">
                  <c:v>111</c:v>
                </c:pt>
                <c:pt idx="1662" formatCode="0.00">
                  <c:v>126.91</c:v>
                </c:pt>
                <c:pt idx="1663" formatCode="0.00">
                  <c:v>126.91</c:v>
                </c:pt>
                <c:pt idx="1664" formatCode="0.00">
                  <c:v>126.91</c:v>
                </c:pt>
                <c:pt idx="1665" formatCode="0.00">
                  <c:v>126.91</c:v>
                </c:pt>
                <c:pt idx="1666" formatCode="0.00">
                  <c:v>133</c:v>
                </c:pt>
                <c:pt idx="1667" formatCode="0.00">
                  <c:v>134</c:v>
                </c:pt>
                <c:pt idx="1668" formatCode="0.00">
                  <c:v>165</c:v>
                </c:pt>
                <c:pt idx="1669" formatCode="0.00">
                  <c:v>140</c:v>
                </c:pt>
                <c:pt idx="1670" formatCode="0.00">
                  <c:v>130</c:v>
                </c:pt>
                <c:pt idx="1671" formatCode="0.00">
                  <c:v>130</c:v>
                </c:pt>
                <c:pt idx="1672" formatCode="0.00">
                  <c:v>130</c:v>
                </c:pt>
                <c:pt idx="1673" formatCode="0.00">
                  <c:v>129.96</c:v>
                </c:pt>
                <c:pt idx="1674" formatCode="0.00">
                  <c:v>130</c:v>
                </c:pt>
                <c:pt idx="1675" formatCode="0.00">
                  <c:v>129</c:v>
                </c:pt>
                <c:pt idx="1676" formatCode="0.00">
                  <c:v>134.56</c:v>
                </c:pt>
                <c:pt idx="1677" formatCode="0.00">
                  <c:v>125.91</c:v>
                </c:pt>
                <c:pt idx="1678" formatCode="0.00">
                  <c:v>125.91</c:v>
                </c:pt>
                <c:pt idx="1679" formatCode="0.00">
                  <c:v>125.91</c:v>
                </c:pt>
                <c:pt idx="1680" formatCode="0.00">
                  <c:v>123.05</c:v>
                </c:pt>
                <c:pt idx="1681" formatCode="0.00">
                  <c:v>123.05</c:v>
                </c:pt>
                <c:pt idx="1682" formatCode="0.00">
                  <c:v>132</c:v>
                </c:pt>
                <c:pt idx="1683" formatCode="0.00">
                  <c:v>145</c:v>
                </c:pt>
                <c:pt idx="1684" formatCode="0.00">
                  <c:v>153.91999999999999</c:v>
                </c:pt>
                <c:pt idx="1685" formatCode="0.00">
                  <c:v>153.91999999999999</c:v>
                </c:pt>
                <c:pt idx="1686" formatCode="0.00">
                  <c:v>153.91999999999999</c:v>
                </c:pt>
                <c:pt idx="1687" formatCode="0.00">
                  <c:v>148</c:v>
                </c:pt>
                <c:pt idx="1688" formatCode="0.00">
                  <c:v>150</c:v>
                </c:pt>
                <c:pt idx="1689" formatCode="0.00">
                  <c:v>160.22</c:v>
                </c:pt>
                <c:pt idx="1690" formatCode="0.00">
                  <c:v>162.01</c:v>
                </c:pt>
                <c:pt idx="1691" formatCode="0.00">
                  <c:v>157</c:v>
                </c:pt>
                <c:pt idx="1692" formatCode="0.00">
                  <c:v>157</c:v>
                </c:pt>
                <c:pt idx="1693" formatCode="0.00">
                  <c:v>157</c:v>
                </c:pt>
                <c:pt idx="1694" formatCode="0.00">
                  <c:v>216</c:v>
                </c:pt>
                <c:pt idx="1695" formatCode="0.00">
                  <c:v>225</c:v>
                </c:pt>
                <c:pt idx="1696" formatCode="0.00">
                  <c:v>206.98</c:v>
                </c:pt>
                <c:pt idx="1697" formatCode="0.00">
                  <c:v>230</c:v>
                </c:pt>
                <c:pt idx="1698" formatCode="0.00">
                  <c:v>216.5</c:v>
                </c:pt>
                <c:pt idx="1699" formatCode="0.00">
                  <c:v>216.5</c:v>
                </c:pt>
                <c:pt idx="1700" formatCode="0.00">
                  <c:v>216.5</c:v>
                </c:pt>
                <c:pt idx="1701" formatCode="0.00">
                  <c:v>216.5</c:v>
                </c:pt>
                <c:pt idx="1702" formatCode="0.00">
                  <c:v>187.333</c:v>
                </c:pt>
                <c:pt idx="1703" formatCode="0.00">
                  <c:v>199</c:v>
                </c:pt>
                <c:pt idx="1704" formatCode="0.00">
                  <c:v>175</c:v>
                </c:pt>
                <c:pt idx="1705" formatCode="0.00">
                  <c:v>148</c:v>
                </c:pt>
                <c:pt idx="1706" formatCode="0.00">
                  <c:v>148</c:v>
                </c:pt>
                <c:pt idx="1707" formatCode="0.00">
                  <c:v>148</c:v>
                </c:pt>
                <c:pt idx="1708" formatCode="0.00">
                  <c:v>175</c:v>
                </c:pt>
                <c:pt idx="1709" formatCode="0.00">
                  <c:v>130</c:v>
                </c:pt>
                <c:pt idx="1710" formatCode="0.00">
                  <c:v>110</c:v>
                </c:pt>
                <c:pt idx="1711" formatCode="0.00">
                  <c:v>100</c:v>
                </c:pt>
                <c:pt idx="1712" formatCode="0.00">
                  <c:v>140</c:v>
                </c:pt>
                <c:pt idx="1713" formatCode="0.00">
                  <c:v>140</c:v>
                </c:pt>
                <c:pt idx="1714" formatCode="0.00">
                  <c:v>140</c:v>
                </c:pt>
                <c:pt idx="1715" formatCode="0.00">
                  <c:v>144</c:v>
                </c:pt>
                <c:pt idx="1716" formatCode="0.00">
                  <c:v>138</c:v>
                </c:pt>
                <c:pt idx="1717" formatCode="0.00">
                  <c:v>167.5</c:v>
                </c:pt>
                <c:pt idx="1718" formatCode="0.00">
                  <c:v>176.12</c:v>
                </c:pt>
                <c:pt idx="1719" formatCode="0.00">
                  <c:v>130</c:v>
                </c:pt>
                <c:pt idx="1720" formatCode="0.00">
                  <c:v>130</c:v>
                </c:pt>
                <c:pt idx="1721" formatCode="0.00">
                  <c:v>130</c:v>
                </c:pt>
                <c:pt idx="1722" formatCode="0.00">
                  <c:v>110</c:v>
                </c:pt>
                <c:pt idx="1723" formatCode="0.00">
                  <c:v>115</c:v>
                </c:pt>
                <c:pt idx="1724" formatCode="0.00">
                  <c:v>129</c:v>
                </c:pt>
                <c:pt idx="1725" formatCode="0.00">
                  <c:v>122</c:v>
                </c:pt>
                <c:pt idx="1726" formatCode="0.00">
                  <c:v>119.96</c:v>
                </c:pt>
                <c:pt idx="1727" formatCode="0.00">
                  <c:v>119.96</c:v>
                </c:pt>
                <c:pt idx="1728" formatCode="0.00">
                  <c:v>119.96</c:v>
                </c:pt>
                <c:pt idx="1729" formatCode="0.00">
                  <c:v>100</c:v>
                </c:pt>
                <c:pt idx="1730" formatCode="0.00">
                  <c:v>83.7</c:v>
                </c:pt>
                <c:pt idx="1731" formatCode="0.00">
                  <c:v>99</c:v>
                </c:pt>
                <c:pt idx="1732" formatCode="0.00">
                  <c:v>93</c:v>
                </c:pt>
                <c:pt idx="1733" formatCode="0.00">
                  <c:v>84.84</c:v>
                </c:pt>
                <c:pt idx="1734" formatCode="0.00">
                  <c:v>84.84</c:v>
                </c:pt>
                <c:pt idx="1735" formatCode="0.00">
                  <c:v>84.84</c:v>
                </c:pt>
                <c:pt idx="1736" formatCode="0.00">
                  <c:v>125.5</c:v>
                </c:pt>
                <c:pt idx="1737" formatCode="0.00">
                  <c:v>105</c:v>
                </c:pt>
                <c:pt idx="1738" formatCode="0.00">
                  <c:v>100</c:v>
                </c:pt>
                <c:pt idx="1739" formatCode="0.00">
                  <c:v>102</c:v>
                </c:pt>
                <c:pt idx="1740" formatCode="0.00">
                  <c:v>74</c:v>
                </c:pt>
                <c:pt idx="1741" formatCode="0.00">
                  <c:v>74</c:v>
                </c:pt>
                <c:pt idx="1742" formatCode="0.00">
                  <c:v>74</c:v>
                </c:pt>
                <c:pt idx="1743" formatCode="0.00">
                  <c:v>78</c:v>
                </c:pt>
                <c:pt idx="1744" formatCode="0.00">
                  <c:v>86</c:v>
                </c:pt>
                <c:pt idx="1745" formatCode="0.00">
                  <c:v>80</c:v>
                </c:pt>
                <c:pt idx="1746" formatCode="0.00">
                  <c:v>84</c:v>
                </c:pt>
                <c:pt idx="1747" formatCode="0.00">
                  <c:v>67</c:v>
                </c:pt>
                <c:pt idx="1748" formatCode="0.00">
                  <c:v>67</c:v>
                </c:pt>
                <c:pt idx="1749" formatCode="0.00">
                  <c:v>67</c:v>
                </c:pt>
                <c:pt idx="1750" formatCode="0.00">
                  <c:v>50</c:v>
                </c:pt>
                <c:pt idx="1751" formatCode="0.00">
                  <c:v>34.299999999999997</c:v>
                </c:pt>
                <c:pt idx="1752" formatCode="0.00">
                  <c:v>29</c:v>
                </c:pt>
                <c:pt idx="1753" formatCode="0.00">
                  <c:v>46.9</c:v>
                </c:pt>
                <c:pt idx="1754" formatCode="0.00">
                  <c:v>43.3</c:v>
                </c:pt>
                <c:pt idx="1755" formatCode="0.00">
                  <c:v>43.3</c:v>
                </c:pt>
                <c:pt idx="1756" formatCode="0.00">
                  <c:v>43.3</c:v>
                </c:pt>
                <c:pt idx="1757" formatCode="0.00">
                  <c:v>35</c:v>
                </c:pt>
                <c:pt idx="1758" formatCode="0.00">
                  <c:v>35</c:v>
                </c:pt>
                <c:pt idx="1759" formatCode="0.00">
                  <c:v>50</c:v>
                </c:pt>
                <c:pt idx="1760" formatCode="0.00">
                  <c:v>48.94</c:v>
                </c:pt>
                <c:pt idx="1761" formatCode="0.00">
                  <c:v>37</c:v>
                </c:pt>
                <c:pt idx="1762" formatCode="0.00">
                  <c:v>37</c:v>
                </c:pt>
                <c:pt idx="1763" formatCode="0.00">
                  <c:v>37</c:v>
                </c:pt>
                <c:pt idx="1764" formatCode="0.00">
                  <c:v>49.8</c:v>
                </c:pt>
                <c:pt idx="1765" formatCode="0.00">
                  <c:v>55</c:v>
                </c:pt>
                <c:pt idx="1766" formatCode="0.00">
                  <c:v>40</c:v>
                </c:pt>
                <c:pt idx="1767" formatCode="0.00">
                  <c:v>52</c:v>
                </c:pt>
                <c:pt idx="1768" formatCode="0.00">
                  <c:v>49.87</c:v>
                </c:pt>
                <c:pt idx="1769" formatCode="0.00">
                  <c:v>49.87</c:v>
                </c:pt>
                <c:pt idx="1770" formatCode="0.00">
                  <c:v>49.87</c:v>
                </c:pt>
                <c:pt idx="1771" formatCode="0.00">
                  <c:v>46</c:v>
                </c:pt>
                <c:pt idx="1772" formatCode="0.00">
                  <c:v>48.1</c:v>
                </c:pt>
                <c:pt idx="1773" formatCode="0.00">
                  <c:v>48.5</c:v>
                </c:pt>
                <c:pt idx="1774" formatCode="0.00">
                  <c:v>53</c:v>
                </c:pt>
                <c:pt idx="1775" formatCode="0.00">
                  <c:v>64.849999999999994</c:v>
                </c:pt>
                <c:pt idx="1776" formatCode="0.00">
                  <c:v>64.849999999999994</c:v>
                </c:pt>
                <c:pt idx="1777" formatCode="0.00">
                  <c:v>64.849999999999994</c:v>
                </c:pt>
                <c:pt idx="1778" formatCode="0.00">
                  <c:v>60</c:v>
                </c:pt>
                <c:pt idx="1779" formatCode="0.00">
                  <c:v>60</c:v>
                </c:pt>
                <c:pt idx="1780" formatCode="0.00">
                  <c:v>55.98</c:v>
                </c:pt>
                <c:pt idx="1781" formatCode="0.00">
                  <c:v>53.8</c:v>
                </c:pt>
                <c:pt idx="1782" formatCode="0.00">
                  <c:v>54.515000000000001</c:v>
                </c:pt>
                <c:pt idx="1783" formatCode="0.00">
                  <c:v>54.515000000000001</c:v>
                </c:pt>
                <c:pt idx="1784" formatCode="0.00">
                  <c:v>54.515000000000001</c:v>
                </c:pt>
                <c:pt idx="1785" formatCode="0.00">
                  <c:v>54</c:v>
                </c:pt>
                <c:pt idx="1786" formatCode="0.00">
                  <c:v>54</c:v>
                </c:pt>
                <c:pt idx="1787" formatCode="0.00">
                  <c:v>66.58</c:v>
                </c:pt>
                <c:pt idx="1788" formatCode="0.00">
                  <c:v>83</c:v>
                </c:pt>
                <c:pt idx="1789" formatCode="0.00">
                  <c:v>88.52</c:v>
                </c:pt>
                <c:pt idx="1790" formatCode="0.00">
                  <c:v>88.52</c:v>
                </c:pt>
                <c:pt idx="1791" formatCode="0.00">
                  <c:v>88.52</c:v>
                </c:pt>
                <c:pt idx="1792" formatCode="0.00">
                  <c:v>90</c:v>
                </c:pt>
                <c:pt idx="1793" formatCode="0.00">
                  <c:v>97.22</c:v>
                </c:pt>
                <c:pt idx="1794" formatCode="0.00">
                  <c:v>123.5</c:v>
                </c:pt>
                <c:pt idx="1795" formatCode="0.00">
                  <c:v>96.221999999999994</c:v>
                </c:pt>
                <c:pt idx="1796" formatCode="0.00">
                  <c:v>95</c:v>
                </c:pt>
                <c:pt idx="1797" formatCode="0.00">
                  <c:v>95</c:v>
                </c:pt>
                <c:pt idx="1798" formatCode="0.00">
                  <c:v>95</c:v>
                </c:pt>
                <c:pt idx="1799" formatCode="0.00">
                  <c:v>125.36499999999999</c:v>
                </c:pt>
                <c:pt idx="1800" formatCode="0.00">
                  <c:v>119.5</c:v>
                </c:pt>
                <c:pt idx="1801" formatCode="0.00">
                  <c:v>120</c:v>
                </c:pt>
                <c:pt idx="1802" formatCode="0.00">
                  <c:v>124.5</c:v>
                </c:pt>
                <c:pt idx="1803" formatCode="0.00">
                  <c:v>130</c:v>
                </c:pt>
                <c:pt idx="1804" formatCode="0.00">
                  <c:v>130</c:v>
                </c:pt>
                <c:pt idx="1805" formatCode="0.00">
                  <c:v>130</c:v>
                </c:pt>
                <c:pt idx="1806" formatCode="0.00">
                  <c:v>118</c:v>
                </c:pt>
                <c:pt idx="1807" formatCode="0.00">
                  <c:v>119.81</c:v>
                </c:pt>
                <c:pt idx="1808" formatCode="0.00">
                  <c:v>117</c:v>
                </c:pt>
                <c:pt idx="1809" formatCode="0.00">
                  <c:v>116</c:v>
                </c:pt>
                <c:pt idx="1810" formatCode="0.00">
                  <c:v>110</c:v>
                </c:pt>
                <c:pt idx="1811" formatCode="0.00">
                  <c:v>110</c:v>
                </c:pt>
                <c:pt idx="1812" formatCode="0.00">
                  <c:v>110</c:v>
                </c:pt>
                <c:pt idx="1813" formatCode="0.00">
                  <c:v>99.9</c:v>
                </c:pt>
                <c:pt idx="1814" formatCode="0.00">
                  <c:v>84.93</c:v>
                </c:pt>
                <c:pt idx="1815" formatCode="0.00">
                  <c:v>85</c:v>
                </c:pt>
                <c:pt idx="1816" formatCode="0.00">
                  <c:v>78.5</c:v>
                </c:pt>
                <c:pt idx="1817" formatCode="0.00">
                  <c:v>69.900000000000006</c:v>
                </c:pt>
                <c:pt idx="1818" formatCode="0.00">
                  <c:v>69.900000000000006</c:v>
                </c:pt>
                <c:pt idx="1819" formatCode="0.00">
                  <c:v>69.900000000000006</c:v>
                </c:pt>
                <c:pt idx="1820" formatCode="0.00">
                  <c:v>69.900000000000006</c:v>
                </c:pt>
                <c:pt idx="1821" formatCode="0.00">
                  <c:v>69.900000000000006</c:v>
                </c:pt>
                <c:pt idx="1822" formatCode="0.00">
                  <c:v>67.3</c:v>
                </c:pt>
                <c:pt idx="1823" formatCode="0.00">
                  <c:v>61.4</c:v>
                </c:pt>
                <c:pt idx="1824" formatCode="0.00">
                  <c:v>64</c:v>
                </c:pt>
                <c:pt idx="1825" formatCode="0.00">
                  <c:v>64</c:v>
                </c:pt>
                <c:pt idx="1826" formatCode="0.00">
                  <c:v>64</c:v>
                </c:pt>
                <c:pt idx="1827" formatCode="0.00">
                  <c:v>64</c:v>
                </c:pt>
                <c:pt idx="1828" formatCode="0.00">
                  <c:v>72</c:v>
                </c:pt>
                <c:pt idx="1829" formatCode="0.00">
                  <c:v>64</c:v>
                </c:pt>
                <c:pt idx="1830" formatCode="0.00">
                  <c:v>60</c:v>
                </c:pt>
                <c:pt idx="1831" formatCode="0.00">
                  <c:v>65</c:v>
                </c:pt>
                <c:pt idx="1832" formatCode="0.00">
                  <c:v>65</c:v>
                </c:pt>
                <c:pt idx="1833" formatCode="0.00">
                  <c:v>65</c:v>
                </c:pt>
                <c:pt idx="1834" formatCode="0.00">
                  <c:v>66.92</c:v>
                </c:pt>
                <c:pt idx="1835" formatCode="0.00">
                  <c:v>69.78</c:v>
                </c:pt>
                <c:pt idx="1836" formatCode="0.00">
                  <c:v>65.900000000000006</c:v>
                </c:pt>
                <c:pt idx="1837" formatCode="0.00">
                  <c:v>63.36</c:v>
                </c:pt>
                <c:pt idx="1838" formatCode="0.00">
                  <c:v>63.18</c:v>
                </c:pt>
                <c:pt idx="1839" formatCode="0.00">
                  <c:v>63.18</c:v>
                </c:pt>
                <c:pt idx="1840" formatCode="0.00">
                  <c:v>63.18</c:v>
                </c:pt>
                <c:pt idx="1841" formatCode="0.00">
                  <c:v>59.25</c:v>
                </c:pt>
                <c:pt idx="1842" formatCode="0.00">
                  <c:v>52</c:v>
                </c:pt>
                <c:pt idx="1843" formatCode="0.00">
                  <c:v>57</c:v>
                </c:pt>
                <c:pt idx="1844" formatCode="0.00">
                  <c:v>62.5</c:v>
                </c:pt>
                <c:pt idx="1845" formatCode="0.00">
                  <c:v>60</c:v>
                </c:pt>
                <c:pt idx="1846" formatCode="0.00">
                  <c:v>60</c:v>
                </c:pt>
                <c:pt idx="1847" formatCode="0.00">
                  <c:v>60</c:v>
                </c:pt>
                <c:pt idx="1848" formatCode="0.00">
                  <c:v>63.8</c:v>
                </c:pt>
                <c:pt idx="1849" formatCode="0.00">
                  <c:v>62.23</c:v>
                </c:pt>
                <c:pt idx="1850" formatCode="0.00">
                  <c:v>54.66</c:v>
                </c:pt>
                <c:pt idx="1851" formatCode="0.00">
                  <c:v>53.5</c:v>
                </c:pt>
                <c:pt idx="1852" formatCode="0.00">
                  <c:v>49.12</c:v>
                </c:pt>
                <c:pt idx="1853" formatCode="0.00">
                  <c:v>49.12</c:v>
                </c:pt>
                <c:pt idx="1854" formatCode="0.00">
                  <c:v>49.12</c:v>
                </c:pt>
                <c:pt idx="1855" formatCode="0.00">
                  <c:v>55</c:v>
                </c:pt>
                <c:pt idx="1856" formatCode="0.00">
                  <c:v>58.95</c:v>
                </c:pt>
                <c:pt idx="1857" formatCode="0.00">
                  <c:v>55.9</c:v>
                </c:pt>
                <c:pt idx="1858" formatCode="0.00">
                  <c:v>58.85</c:v>
                </c:pt>
                <c:pt idx="1859" formatCode="0.00">
                  <c:v>54.5</c:v>
                </c:pt>
                <c:pt idx="1860" formatCode="0.00">
                  <c:v>54.5</c:v>
                </c:pt>
                <c:pt idx="1861" formatCode="0.00">
                  <c:v>54.5</c:v>
                </c:pt>
                <c:pt idx="1862" formatCode="0.00">
                  <c:v>57.4</c:v>
                </c:pt>
                <c:pt idx="1863" formatCode="0.00">
                  <c:v>57</c:v>
                </c:pt>
                <c:pt idx="1864" formatCode="0.00">
                  <c:v>55.5</c:v>
                </c:pt>
                <c:pt idx="1865" formatCode="0.00">
                  <c:v>54</c:v>
                </c:pt>
                <c:pt idx="1866" formatCode="0.00">
                  <c:v>52.9</c:v>
                </c:pt>
                <c:pt idx="1867" formatCode="0.00">
                  <c:v>52.9</c:v>
                </c:pt>
                <c:pt idx="1868" formatCode="0.00">
                  <c:v>52.9</c:v>
                </c:pt>
                <c:pt idx="1869" formatCode="0.00">
                  <c:v>51.2</c:v>
                </c:pt>
                <c:pt idx="1870" formatCode="0.00">
                  <c:v>51.42</c:v>
                </c:pt>
                <c:pt idx="1871" formatCode="0.00">
                  <c:v>53.65</c:v>
                </c:pt>
                <c:pt idx="1872" formatCode="0.00">
                  <c:v>50</c:v>
                </c:pt>
                <c:pt idx="1873" formatCode="0.00">
                  <c:v>49</c:v>
                </c:pt>
                <c:pt idx="1874" formatCode="0.00">
                  <c:v>49</c:v>
                </c:pt>
                <c:pt idx="1875" formatCode="0.00">
                  <c:v>49</c:v>
                </c:pt>
                <c:pt idx="1876" formatCode="0.00">
                  <c:v>50</c:v>
                </c:pt>
                <c:pt idx="1877" formatCode="0.00">
                  <c:v>47.7</c:v>
                </c:pt>
                <c:pt idx="1878" formatCode="0.00">
                  <c:v>49.89</c:v>
                </c:pt>
                <c:pt idx="1879" formatCode="0.00">
                  <c:v>49.89</c:v>
                </c:pt>
                <c:pt idx="1880" formatCode="0.00">
                  <c:v>50.5</c:v>
                </c:pt>
                <c:pt idx="1881" formatCode="0.00">
                  <c:v>50.5</c:v>
                </c:pt>
                <c:pt idx="1882" formatCode="0.00">
                  <c:v>50.5</c:v>
                </c:pt>
                <c:pt idx="1883" formatCode="0.00">
                  <c:v>49.49</c:v>
                </c:pt>
                <c:pt idx="1884" formatCode="0.00">
                  <c:v>46.4</c:v>
                </c:pt>
                <c:pt idx="1885" formatCode="0.00">
                  <c:v>47.5</c:v>
                </c:pt>
                <c:pt idx="1886" formatCode="0.00">
                  <c:v>49</c:v>
                </c:pt>
                <c:pt idx="1887" formatCode="0.00">
                  <c:v>46.75</c:v>
                </c:pt>
                <c:pt idx="1888" formatCode="0.00">
                  <c:v>46.75</c:v>
                </c:pt>
                <c:pt idx="1889" formatCode="0.00">
                  <c:v>46.75</c:v>
                </c:pt>
                <c:pt idx="1890" formatCode="0.00">
                  <c:v>47.49</c:v>
                </c:pt>
                <c:pt idx="1891" formatCode="0.00">
                  <c:v>45.97</c:v>
                </c:pt>
                <c:pt idx="1892" formatCode="0.00">
                  <c:v>46.51</c:v>
                </c:pt>
                <c:pt idx="1893" formatCode="0.00">
                  <c:v>41.5</c:v>
                </c:pt>
                <c:pt idx="1894" formatCode="0.00">
                  <c:v>46.25</c:v>
                </c:pt>
                <c:pt idx="1895" formatCode="0.00">
                  <c:v>46.25</c:v>
                </c:pt>
                <c:pt idx="1896" formatCode="0.00">
                  <c:v>46.25</c:v>
                </c:pt>
                <c:pt idx="1897" formatCode="0.00">
                  <c:v>48</c:v>
                </c:pt>
                <c:pt idx="1898" formatCode="0.00">
                  <c:v>46.5</c:v>
                </c:pt>
                <c:pt idx="1899" formatCode="0.00">
                  <c:v>46.48</c:v>
                </c:pt>
                <c:pt idx="1900" formatCode="0.00">
                  <c:v>43</c:v>
                </c:pt>
                <c:pt idx="1901" formatCode="0.00">
                  <c:v>42.9</c:v>
                </c:pt>
                <c:pt idx="1902" formatCode="0.00">
                  <c:v>42.9</c:v>
                </c:pt>
                <c:pt idx="1903" formatCode="0.00">
                  <c:v>42.9</c:v>
                </c:pt>
                <c:pt idx="1904" formatCode="0.00">
                  <c:v>40.380000000000003</c:v>
                </c:pt>
                <c:pt idx="1905" formatCode="0.00">
                  <c:v>39.5</c:v>
                </c:pt>
                <c:pt idx="1906" formatCode="0.00">
                  <c:v>41.6</c:v>
                </c:pt>
                <c:pt idx="1907" formatCode="0.00">
                  <c:v>41.2</c:v>
                </c:pt>
                <c:pt idx="1908" formatCode="0.00">
                  <c:v>41.5</c:v>
                </c:pt>
                <c:pt idx="1909" formatCode="0.00">
                  <c:v>41.5</c:v>
                </c:pt>
                <c:pt idx="1910" formatCode="0.00">
                  <c:v>41.5</c:v>
                </c:pt>
                <c:pt idx="1911" formatCode="0.00">
                  <c:v>41</c:v>
                </c:pt>
                <c:pt idx="1912" formatCode="0.00">
                  <c:v>39.770000000000003</c:v>
                </c:pt>
                <c:pt idx="1913" formatCode="0.00">
                  <c:v>42.5</c:v>
                </c:pt>
                <c:pt idx="1914" formatCode="0.00">
                  <c:v>39.979999999999997</c:v>
                </c:pt>
                <c:pt idx="1915" formatCode="0.00">
                  <c:v>36.5</c:v>
                </c:pt>
                <c:pt idx="1916" formatCode="0.00">
                  <c:v>36.5</c:v>
                </c:pt>
                <c:pt idx="1917" formatCode="0.00">
                  <c:v>36.5</c:v>
                </c:pt>
                <c:pt idx="1918" formatCode="0.00">
                  <c:v>43</c:v>
                </c:pt>
                <c:pt idx="1919" formatCode="0.00">
                  <c:v>44</c:v>
                </c:pt>
                <c:pt idx="1920" formatCode="0.00">
                  <c:v>41.75</c:v>
                </c:pt>
                <c:pt idx="1921" formatCode="0.00">
                  <c:v>39.9</c:v>
                </c:pt>
                <c:pt idx="1922" formatCode="0.00">
                  <c:v>39.9</c:v>
                </c:pt>
                <c:pt idx="1923" formatCode="0.00">
                  <c:v>39.9</c:v>
                </c:pt>
                <c:pt idx="1924" formatCode="0.00">
                  <c:v>39.9</c:v>
                </c:pt>
                <c:pt idx="1925" formatCode="0.00">
                  <c:v>39.9</c:v>
                </c:pt>
                <c:pt idx="1926" formatCode="0.00">
                  <c:v>40</c:v>
                </c:pt>
                <c:pt idx="1927" formatCode="0.00">
                  <c:v>39.979999999999997</c:v>
                </c:pt>
                <c:pt idx="1928" formatCode="0.00">
                  <c:v>38.68</c:v>
                </c:pt>
                <c:pt idx="1929" formatCode="0.00">
                  <c:v>36.01</c:v>
                </c:pt>
                <c:pt idx="1930" formatCode="0.00">
                  <c:v>36.01</c:v>
                </c:pt>
                <c:pt idx="1931" formatCode="0.00">
                  <c:v>36.01</c:v>
                </c:pt>
                <c:pt idx="1932" formatCode="0.00">
                  <c:v>37.67</c:v>
                </c:pt>
                <c:pt idx="1933" formatCode="0.00">
                  <c:v>36.5</c:v>
                </c:pt>
                <c:pt idx="1934" formatCode="0.00">
                  <c:v>35.799999999999997</c:v>
                </c:pt>
                <c:pt idx="1935" formatCode="0.00">
                  <c:v>35.6</c:v>
                </c:pt>
              </c:numCache>
            </c:numRef>
          </c:val>
          <c:smooth val="0"/>
          <c:extLst>
            <c:ext xmlns:c16="http://schemas.microsoft.com/office/drawing/2014/chart" uri="{C3380CC4-5D6E-409C-BE32-E72D297353CC}">
              <c16:uniqueId val="{00000002-7E38-45D5-B276-937363D27DD8}"/>
            </c:ext>
          </c:extLst>
        </c:ser>
        <c:ser>
          <c:idx val="3"/>
          <c:order val="3"/>
          <c:tx>
            <c:strRef>
              <c:f>Sheet1!$E$1</c:f>
              <c:strCache>
                <c:ptCount val="1"/>
                <c:pt idx="0">
                  <c:v>Asia LNG spot</c:v>
                </c:pt>
              </c:strCache>
            </c:strRef>
          </c:tx>
          <c:spPr>
            <a:ln w="28575" cap="rnd">
              <a:no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Sheet1!$E$2:$E$1937</c:f>
              <c:numCache>
                <c:formatCode>0.00</c:formatCode>
                <c:ptCount val="1936"/>
                <c:pt idx="0">
                  <c:v>33.32053742802303</c:v>
                </c:pt>
                <c:pt idx="1">
                  <c:v>31.676204694368419</c:v>
                </c:pt>
                <c:pt idx="2">
                  <c:v>31.794871794871792</c:v>
                </c:pt>
                <c:pt idx="3">
                  <c:v>31.649954421148582</c:v>
                </c:pt>
                <c:pt idx="4">
                  <c:v>32.036082474226802</c:v>
                </c:pt>
                <c:pt idx="5">
                  <c:v>32.036082474226802</c:v>
                </c:pt>
                <c:pt idx="6">
                  <c:v>32.036082474226802</c:v>
                </c:pt>
                <c:pt idx="7">
                  <c:v>32.20476389469286</c:v>
                </c:pt>
                <c:pt idx="8">
                  <c:v>32.285714285714292</c:v>
                </c:pt>
                <c:pt idx="9">
                  <c:v>32.258685642528263</c:v>
                </c:pt>
                <c:pt idx="10">
                  <c:v>32.028094090266812</c:v>
                </c:pt>
                <c:pt idx="11">
                  <c:v>32.183011899876902</c:v>
                </c:pt>
                <c:pt idx="12">
                  <c:v>32.183011899876902</c:v>
                </c:pt>
                <c:pt idx="13">
                  <c:v>32.183011899876902</c:v>
                </c:pt>
                <c:pt idx="14">
                  <c:v>31.983524997961013</c:v>
                </c:pt>
                <c:pt idx="15">
                  <c:v>31.988742964352721</c:v>
                </c:pt>
                <c:pt idx="16">
                  <c:v>32.185653315824041</c:v>
                </c:pt>
                <c:pt idx="17">
                  <c:v>32.046253166625803</c:v>
                </c:pt>
                <c:pt idx="18">
                  <c:v>29.300327332242226</c:v>
                </c:pt>
                <c:pt idx="19">
                  <c:v>29.300327332242226</c:v>
                </c:pt>
                <c:pt idx="20">
                  <c:v>29.300327332242226</c:v>
                </c:pt>
                <c:pt idx="21">
                  <c:v>29.204730831973905</c:v>
                </c:pt>
                <c:pt idx="22">
                  <c:v>29.116857770187849</c:v>
                </c:pt>
                <c:pt idx="23">
                  <c:v>28.86103498307271</c:v>
                </c:pt>
                <c:pt idx="24">
                  <c:v>28.886647841871721</c:v>
                </c:pt>
                <c:pt idx="25">
                  <c:v>28.556244464127552</c:v>
                </c:pt>
                <c:pt idx="26">
                  <c:v>28.556244464127552</c:v>
                </c:pt>
                <c:pt idx="27">
                  <c:v>28.556244464127552</c:v>
                </c:pt>
                <c:pt idx="28">
                  <c:v>28.643889831192958</c:v>
                </c:pt>
                <c:pt idx="29">
                  <c:v>28.6</c:v>
                </c:pt>
                <c:pt idx="30">
                  <c:v>28.553945249597426</c:v>
                </c:pt>
                <c:pt idx="31">
                  <c:v>28.353054045410939</c:v>
                </c:pt>
                <c:pt idx="32">
                  <c:v>27.914927768860352</c:v>
                </c:pt>
                <c:pt idx="33">
                  <c:v>27.914927768860352</c:v>
                </c:pt>
                <c:pt idx="34">
                  <c:v>27.914927768860352</c:v>
                </c:pt>
                <c:pt idx="35">
                  <c:v>28.124848386835932</c:v>
                </c:pt>
                <c:pt idx="36">
                  <c:v>28.104395604395602</c:v>
                </c:pt>
                <c:pt idx="37">
                  <c:v>28.365682596640024</c:v>
                </c:pt>
                <c:pt idx="38">
                  <c:v>28.405063291139239</c:v>
                </c:pt>
                <c:pt idx="39">
                  <c:v>29.547944085669911</c:v>
                </c:pt>
                <c:pt idx="40">
                  <c:v>29.547944085669911</c:v>
                </c:pt>
                <c:pt idx="41">
                  <c:v>29.547944085669911</c:v>
                </c:pt>
                <c:pt idx="42">
                  <c:v>29.408510292083637</c:v>
                </c:pt>
                <c:pt idx="43">
                  <c:v>29.268016194331981</c:v>
                </c:pt>
                <c:pt idx="44">
                  <c:v>29.037596401028281</c:v>
                </c:pt>
                <c:pt idx="45">
                  <c:v>28.905237904838064</c:v>
                </c:pt>
                <c:pt idx="46">
                  <c:v>29.140599806514025</c:v>
                </c:pt>
                <c:pt idx="47">
                  <c:v>29.140599806514025</c:v>
                </c:pt>
                <c:pt idx="48">
                  <c:v>29.140599806514025</c:v>
                </c:pt>
                <c:pt idx="49">
                  <c:v>21.712742806480218</c:v>
                </c:pt>
                <c:pt idx="50">
                  <c:v>21.837710765239951</c:v>
                </c:pt>
                <c:pt idx="51">
                  <c:v>21.933724149161375</c:v>
                </c:pt>
                <c:pt idx="52">
                  <c:v>21.850109497931705</c:v>
                </c:pt>
                <c:pt idx="53">
                  <c:v>23.301065647116246</c:v>
                </c:pt>
                <c:pt idx="54">
                  <c:v>23.301065647116246</c:v>
                </c:pt>
                <c:pt idx="55">
                  <c:v>23.301065647116246</c:v>
                </c:pt>
                <c:pt idx="56">
                  <c:v>23.257551152971743</c:v>
                </c:pt>
                <c:pt idx="57">
                  <c:v>23.419180770174147</c:v>
                </c:pt>
                <c:pt idx="58">
                  <c:v>23.492167637168869</c:v>
                </c:pt>
                <c:pt idx="59">
                  <c:v>23.350452433357795</c:v>
                </c:pt>
                <c:pt idx="60">
                  <c:v>24.363075424210443</c:v>
                </c:pt>
                <c:pt idx="61">
                  <c:v>24.363075424210443</c:v>
                </c:pt>
                <c:pt idx="62">
                  <c:v>24.363075424210443</c:v>
                </c:pt>
                <c:pt idx="63">
                  <c:v>24.327523307661131</c:v>
                </c:pt>
                <c:pt idx="64">
                  <c:v>24.196097403644576</c:v>
                </c:pt>
                <c:pt idx="65">
                  <c:v>24.176603287141479</c:v>
                </c:pt>
                <c:pt idx="66">
                  <c:v>24.376929325751423</c:v>
                </c:pt>
                <c:pt idx="67">
                  <c:v>23.555465258025194</c:v>
                </c:pt>
                <c:pt idx="68">
                  <c:v>23.555465258025194</c:v>
                </c:pt>
                <c:pt idx="69">
                  <c:v>23.555465258025194</c:v>
                </c:pt>
                <c:pt idx="70">
                  <c:v>23.503892312682453</c:v>
                </c:pt>
                <c:pt idx="71">
                  <c:v>23.395754298167731</c:v>
                </c:pt>
                <c:pt idx="72">
                  <c:v>23.441164577436314</c:v>
                </c:pt>
                <c:pt idx="73">
                  <c:v>23.557379713914177</c:v>
                </c:pt>
                <c:pt idx="74">
                  <c:v>21.369740376007162</c:v>
                </c:pt>
                <c:pt idx="75">
                  <c:v>21.369740376007162</c:v>
                </c:pt>
                <c:pt idx="76">
                  <c:v>21.369740376007162</c:v>
                </c:pt>
                <c:pt idx="77">
                  <c:v>21.290034865807183</c:v>
                </c:pt>
                <c:pt idx="78">
                  <c:v>21.451797385620914</c:v>
                </c:pt>
                <c:pt idx="79">
                  <c:v>21.284857328145264</c:v>
                </c:pt>
                <c:pt idx="80">
                  <c:v>21.347154471544716</c:v>
                </c:pt>
                <c:pt idx="81">
                  <c:v>19.602461339162819</c:v>
                </c:pt>
                <c:pt idx="82">
                  <c:v>19.602461339162819</c:v>
                </c:pt>
                <c:pt idx="83">
                  <c:v>19.602461339162819</c:v>
                </c:pt>
                <c:pt idx="84">
                  <c:v>19.459090178427907</c:v>
                </c:pt>
                <c:pt idx="85">
                  <c:v>19.523425530199177</c:v>
                </c:pt>
                <c:pt idx="86">
                  <c:v>19.672544080604535</c:v>
                </c:pt>
                <c:pt idx="87">
                  <c:v>19.404926428745632</c:v>
                </c:pt>
                <c:pt idx="88">
                  <c:v>19.37342748153559</c:v>
                </c:pt>
                <c:pt idx="89">
                  <c:v>19.37342748153559</c:v>
                </c:pt>
                <c:pt idx="90">
                  <c:v>19.37342748153559</c:v>
                </c:pt>
                <c:pt idx="91">
                  <c:v>19.406504065040654</c:v>
                </c:pt>
                <c:pt idx="92">
                  <c:v>19.455538348683675</c:v>
                </c:pt>
                <c:pt idx="93">
                  <c:v>19.442860633705305</c:v>
                </c:pt>
                <c:pt idx="94">
                  <c:v>19.504821049191047</c:v>
                </c:pt>
                <c:pt idx="95">
                  <c:v>19.436527970035016</c:v>
                </c:pt>
                <c:pt idx="96">
                  <c:v>19.436527970035016</c:v>
                </c:pt>
                <c:pt idx="97">
                  <c:v>19.436527970035016</c:v>
                </c:pt>
                <c:pt idx="98">
                  <c:v>19.376572773764106</c:v>
                </c:pt>
                <c:pt idx="99">
                  <c:v>19.321677189574228</c:v>
                </c:pt>
                <c:pt idx="100">
                  <c:v>19.304488475535788</c:v>
                </c:pt>
                <c:pt idx="101">
                  <c:v>19.367139959432052</c:v>
                </c:pt>
                <c:pt idx="102">
                  <c:v>20.052315678481627</c:v>
                </c:pt>
                <c:pt idx="103">
                  <c:v>20.052315678481627</c:v>
                </c:pt>
                <c:pt idx="104">
                  <c:v>20.052315678481627</c:v>
                </c:pt>
                <c:pt idx="105">
                  <c:v>19.972935853934398</c:v>
                </c:pt>
                <c:pt idx="106">
                  <c:v>19.985852869846401</c:v>
                </c:pt>
                <c:pt idx="107">
                  <c:v>19.982622049789846</c:v>
                </c:pt>
                <c:pt idx="108">
                  <c:v>20.027948801036946</c:v>
                </c:pt>
                <c:pt idx="109">
                  <c:v>20.538824678495853</c:v>
                </c:pt>
                <c:pt idx="110">
                  <c:v>20.538824678495853</c:v>
                </c:pt>
                <c:pt idx="111">
                  <c:v>20.538824678495853</c:v>
                </c:pt>
                <c:pt idx="112">
                  <c:v>20.671745719669048</c:v>
                </c:pt>
                <c:pt idx="113">
                  <c:v>20.632869991823387</c:v>
                </c:pt>
                <c:pt idx="114">
                  <c:v>20.753351426926557</c:v>
                </c:pt>
                <c:pt idx="115">
                  <c:v>20.85282208081977</c:v>
                </c:pt>
                <c:pt idx="116">
                  <c:v>22.352819920844329</c:v>
                </c:pt>
                <c:pt idx="117">
                  <c:v>22.352819920844329</c:v>
                </c:pt>
                <c:pt idx="118">
                  <c:v>22.352819920844329</c:v>
                </c:pt>
                <c:pt idx="119">
                  <c:v>22.447213712014577</c:v>
                </c:pt>
                <c:pt idx="120">
                  <c:v>22.604435920953893</c:v>
                </c:pt>
                <c:pt idx="121">
                  <c:v>22.685774058577408</c:v>
                </c:pt>
                <c:pt idx="122">
                  <c:v>22.615750396262619</c:v>
                </c:pt>
                <c:pt idx="123">
                  <c:v>23.098344204716508</c:v>
                </c:pt>
                <c:pt idx="124">
                  <c:v>23.098344204716508</c:v>
                </c:pt>
                <c:pt idx="125">
                  <c:v>23.098344204716508</c:v>
                </c:pt>
                <c:pt idx="126">
                  <c:v>23.171979865771814</c:v>
                </c:pt>
                <c:pt idx="127">
                  <c:v>23.285280728376332</c:v>
                </c:pt>
                <c:pt idx="128">
                  <c:v>23.308860759493669</c:v>
                </c:pt>
                <c:pt idx="129">
                  <c:v>23.185595567867036</c:v>
                </c:pt>
                <c:pt idx="130">
                  <c:v>22.558197956791162</c:v>
                </c:pt>
                <c:pt idx="131">
                  <c:v>22.558197956791162</c:v>
                </c:pt>
                <c:pt idx="132">
                  <c:v>22.558197956791162</c:v>
                </c:pt>
                <c:pt idx="133">
                  <c:v>22.590356394129984</c:v>
                </c:pt>
                <c:pt idx="134">
                  <c:v>22.758300244994508</c:v>
                </c:pt>
                <c:pt idx="135">
                  <c:v>22.816126026933176</c:v>
                </c:pt>
                <c:pt idx="136">
                  <c:v>22.843212074959723</c:v>
                </c:pt>
                <c:pt idx="137">
                  <c:v>25.194904458598725</c:v>
                </c:pt>
                <c:pt idx="138">
                  <c:v>25.194904458598725</c:v>
                </c:pt>
                <c:pt idx="139">
                  <c:v>25.194904458598725</c:v>
                </c:pt>
                <c:pt idx="140">
                  <c:v>25.162849872773535</c:v>
                </c:pt>
                <c:pt idx="141">
                  <c:v>25.188487009679061</c:v>
                </c:pt>
                <c:pt idx="142">
                  <c:v>25.365082079343367</c:v>
                </c:pt>
                <c:pt idx="143">
                  <c:v>25.315299940267941</c:v>
                </c:pt>
                <c:pt idx="144">
                  <c:v>26.928755364806864</c:v>
                </c:pt>
                <c:pt idx="145">
                  <c:v>26.928755364806864</c:v>
                </c:pt>
                <c:pt idx="146">
                  <c:v>26.928755364806864</c:v>
                </c:pt>
                <c:pt idx="147">
                  <c:v>26.993632765444847</c:v>
                </c:pt>
                <c:pt idx="148">
                  <c:v>27.190154272837578</c:v>
                </c:pt>
                <c:pt idx="149">
                  <c:v>26.903353057199212</c:v>
                </c:pt>
                <c:pt idx="150">
                  <c:v>26.8366124893071</c:v>
                </c:pt>
                <c:pt idx="151">
                  <c:v>28.075471698113208</c:v>
                </c:pt>
                <c:pt idx="152">
                  <c:v>28.075471698113208</c:v>
                </c:pt>
                <c:pt idx="153">
                  <c:v>28.075471698113208</c:v>
                </c:pt>
                <c:pt idx="154">
                  <c:v>27.984270815524024</c:v>
                </c:pt>
                <c:pt idx="155">
                  <c:v>27.938892207903045</c:v>
                </c:pt>
                <c:pt idx="156">
                  <c:v>27.805996772275545</c:v>
                </c:pt>
                <c:pt idx="157">
                  <c:v>27.749427820632363</c:v>
                </c:pt>
                <c:pt idx="158">
                  <c:v>28.402175760666328</c:v>
                </c:pt>
                <c:pt idx="159">
                  <c:v>28.402175760666328</c:v>
                </c:pt>
                <c:pt idx="160">
                  <c:v>28.402175760666328</c:v>
                </c:pt>
                <c:pt idx="161">
                  <c:v>28.363605499915128</c:v>
                </c:pt>
                <c:pt idx="162">
                  <c:v>28.457804649578478</c:v>
                </c:pt>
                <c:pt idx="163">
                  <c:v>28.34676393247943</c:v>
                </c:pt>
                <c:pt idx="164">
                  <c:v>28.890810063110578</c:v>
                </c:pt>
                <c:pt idx="165">
                  <c:v>34.079434823813216</c:v>
                </c:pt>
                <c:pt idx="166">
                  <c:v>34.079434823813216</c:v>
                </c:pt>
                <c:pt idx="167">
                  <c:v>34.079434823813216</c:v>
                </c:pt>
                <c:pt idx="168">
                  <c:v>34.035450008604379</c:v>
                </c:pt>
                <c:pt idx="169">
                  <c:v>34.135312392129791</c:v>
                </c:pt>
                <c:pt idx="170">
                  <c:v>34.188418323249785</c:v>
                </c:pt>
                <c:pt idx="171">
                  <c:v>34.097060598224296</c:v>
                </c:pt>
                <c:pt idx="172">
                  <c:v>31.013299013299015</c:v>
                </c:pt>
                <c:pt idx="173">
                  <c:v>31.013299013299015</c:v>
                </c:pt>
                <c:pt idx="174">
                  <c:v>31.013299013299015</c:v>
                </c:pt>
                <c:pt idx="175">
                  <c:v>30.888736968039655</c:v>
                </c:pt>
                <c:pt idx="176">
                  <c:v>31.039931300987543</c:v>
                </c:pt>
                <c:pt idx="177">
                  <c:v>31.289819944598339</c:v>
                </c:pt>
                <c:pt idx="178">
                  <c:v>31.249243537650212</c:v>
                </c:pt>
                <c:pt idx="179">
                  <c:v>30.063339895574774</c:v>
                </c:pt>
                <c:pt idx="180">
                  <c:v>30.063339895574774</c:v>
                </c:pt>
                <c:pt idx="181">
                  <c:v>30.063339895574774</c:v>
                </c:pt>
                <c:pt idx="182">
                  <c:v>30.176991150442483</c:v>
                </c:pt>
                <c:pt idx="183">
                  <c:v>30.135564135564138</c:v>
                </c:pt>
                <c:pt idx="184">
                  <c:v>30.138149991419258</c:v>
                </c:pt>
                <c:pt idx="185">
                  <c:v>30.047908289845157</c:v>
                </c:pt>
                <c:pt idx="186">
                  <c:v>29.323967645806722</c:v>
                </c:pt>
                <c:pt idx="187">
                  <c:v>29.323967645806722</c:v>
                </c:pt>
                <c:pt idx="188">
                  <c:v>29.323967645806722</c:v>
                </c:pt>
                <c:pt idx="189">
                  <c:v>29.313984168865435</c:v>
                </c:pt>
                <c:pt idx="190">
                  <c:v>29.331459717254305</c:v>
                </c:pt>
                <c:pt idx="191">
                  <c:v>29.507368060315283</c:v>
                </c:pt>
                <c:pt idx="192">
                  <c:v>29.509896324222431</c:v>
                </c:pt>
                <c:pt idx="193">
                  <c:v>29.182712879760373</c:v>
                </c:pt>
                <c:pt idx="194">
                  <c:v>29.182712879760373</c:v>
                </c:pt>
                <c:pt idx="195">
                  <c:v>29.182712879760373</c:v>
                </c:pt>
                <c:pt idx="196">
                  <c:v>29.122896916901531</c:v>
                </c:pt>
                <c:pt idx="197">
                  <c:v>29.247791405780944</c:v>
                </c:pt>
                <c:pt idx="198">
                  <c:v>29.300567107750478</c:v>
                </c:pt>
                <c:pt idx="199">
                  <c:v>29.293016063912038</c:v>
                </c:pt>
                <c:pt idx="200">
                  <c:v>27.645502645502649</c:v>
                </c:pt>
                <c:pt idx="201">
                  <c:v>27.645502645502649</c:v>
                </c:pt>
                <c:pt idx="202">
                  <c:v>27.645502645502649</c:v>
                </c:pt>
                <c:pt idx="203">
                  <c:v>27.711719418306245</c:v>
                </c:pt>
                <c:pt idx="204">
                  <c:v>27.725950017117423</c:v>
                </c:pt>
                <c:pt idx="205">
                  <c:v>27.621930422919512</c:v>
                </c:pt>
                <c:pt idx="206">
                  <c:v>27.828365260716438</c:v>
                </c:pt>
                <c:pt idx="207">
                  <c:v>28.523936170212767</c:v>
                </c:pt>
                <c:pt idx="208">
                  <c:v>28.523936170212767</c:v>
                </c:pt>
                <c:pt idx="209">
                  <c:v>28.523936170212767</c:v>
                </c:pt>
                <c:pt idx="210">
                  <c:v>28.406954887218042</c:v>
                </c:pt>
                <c:pt idx="211">
                  <c:v>28.438542468565561</c:v>
                </c:pt>
                <c:pt idx="212">
                  <c:v>28.519042717447252</c:v>
                </c:pt>
                <c:pt idx="213">
                  <c:v>28.706182006561907</c:v>
                </c:pt>
                <c:pt idx="214">
                  <c:v>29.48041843174548</c:v>
                </c:pt>
                <c:pt idx="215">
                  <c:v>29.48041843174548</c:v>
                </c:pt>
                <c:pt idx="216">
                  <c:v>29.48041843174548</c:v>
                </c:pt>
                <c:pt idx="217">
                  <c:v>29.516142993161953</c:v>
                </c:pt>
                <c:pt idx="218">
                  <c:v>29.404156247305341</c:v>
                </c:pt>
                <c:pt idx="219">
                  <c:v>29.371231696813091</c:v>
                </c:pt>
                <c:pt idx="220">
                  <c:v>29.585285441610271</c:v>
                </c:pt>
                <c:pt idx="221">
                  <c:v>29.886064855390011</c:v>
                </c:pt>
                <c:pt idx="222">
                  <c:v>29.886064855390011</c:v>
                </c:pt>
                <c:pt idx="223">
                  <c:v>29.886064855390011</c:v>
                </c:pt>
                <c:pt idx="224">
                  <c:v>29.89130434782609</c:v>
                </c:pt>
                <c:pt idx="225">
                  <c:v>30.065244225004406</c:v>
                </c:pt>
                <c:pt idx="226">
                  <c:v>30.06259367010491</c:v>
                </c:pt>
                <c:pt idx="227">
                  <c:v>29.978021978021982</c:v>
                </c:pt>
                <c:pt idx="228">
                  <c:v>33.095217277258023</c:v>
                </c:pt>
                <c:pt idx="229">
                  <c:v>33.095217277258023</c:v>
                </c:pt>
                <c:pt idx="230">
                  <c:v>33.095217277258023</c:v>
                </c:pt>
                <c:pt idx="231">
                  <c:v>32.974126666085901</c:v>
                </c:pt>
                <c:pt idx="232">
                  <c:v>32.717607399083761</c:v>
                </c:pt>
                <c:pt idx="233">
                  <c:v>32.641428078647806</c:v>
                </c:pt>
                <c:pt idx="234">
                  <c:v>32.808355725058505</c:v>
                </c:pt>
                <c:pt idx="235">
                  <c:v>33.451510197057054</c:v>
                </c:pt>
                <c:pt idx="236">
                  <c:v>33.451510197057054</c:v>
                </c:pt>
                <c:pt idx="237">
                  <c:v>33.451510197057054</c:v>
                </c:pt>
                <c:pt idx="238">
                  <c:v>33.291085038965491</c:v>
                </c:pt>
                <c:pt idx="239">
                  <c:v>33.24553151458138</c:v>
                </c:pt>
                <c:pt idx="240">
                  <c:v>33.208610968733979</c:v>
                </c:pt>
                <c:pt idx="241">
                  <c:v>33.311053984575835</c:v>
                </c:pt>
                <c:pt idx="242">
                  <c:v>33.808949047331666</c:v>
                </c:pt>
                <c:pt idx="243">
                  <c:v>33.808949047331666</c:v>
                </c:pt>
                <c:pt idx="244">
                  <c:v>33.808949047331666</c:v>
                </c:pt>
                <c:pt idx="245">
                  <c:v>33.73913791620064</c:v>
                </c:pt>
                <c:pt idx="246">
                  <c:v>33.861497280027635</c:v>
                </c:pt>
                <c:pt idx="247">
                  <c:v>33.721730157365208</c:v>
                </c:pt>
                <c:pt idx="248">
                  <c:v>33.744944497031241</c:v>
                </c:pt>
                <c:pt idx="249">
                  <c:v>34.09704787464289</c:v>
                </c:pt>
                <c:pt idx="250">
                  <c:v>34.09704787464289</c:v>
                </c:pt>
                <c:pt idx="251">
                  <c:v>34.09704787464289</c:v>
                </c:pt>
                <c:pt idx="252">
                  <c:v>33.97644927536232</c:v>
                </c:pt>
                <c:pt idx="253">
                  <c:v>33.938388625592417</c:v>
                </c:pt>
                <c:pt idx="254">
                  <c:v>33.882914659325536</c:v>
                </c:pt>
                <c:pt idx="255">
                  <c:v>33.697381930184804</c:v>
                </c:pt>
                <c:pt idx="256">
                  <c:v>33.431372549019613</c:v>
                </c:pt>
                <c:pt idx="257">
                  <c:v>33.431372549019613</c:v>
                </c:pt>
                <c:pt idx="258">
                  <c:v>33.431372549019613</c:v>
                </c:pt>
                <c:pt idx="259">
                  <c:v>33.273987845587612</c:v>
                </c:pt>
                <c:pt idx="260">
                  <c:v>33.325332190312899</c:v>
                </c:pt>
                <c:pt idx="261">
                  <c:v>33.305346127484583</c:v>
                </c:pt>
                <c:pt idx="262">
                  <c:v>33.014012738853502</c:v>
                </c:pt>
                <c:pt idx="263">
                  <c:v>33.377308707124016</c:v>
                </c:pt>
                <c:pt idx="264">
                  <c:v>33.377308707124016</c:v>
                </c:pt>
                <c:pt idx="265">
                  <c:v>33.377308707124016</c:v>
                </c:pt>
                <c:pt idx="266">
                  <c:v>33.38583347522561</c:v>
                </c:pt>
                <c:pt idx="267">
                  <c:v>33.314926514314841</c:v>
                </c:pt>
                <c:pt idx="268">
                  <c:v>33.408587493610497</c:v>
                </c:pt>
                <c:pt idx="269">
                  <c:v>33.692757109717334</c:v>
                </c:pt>
                <c:pt idx="270">
                  <c:v>32.607684355616811</c:v>
                </c:pt>
                <c:pt idx="271">
                  <c:v>32.607684355616811</c:v>
                </c:pt>
                <c:pt idx="272">
                  <c:v>32.607684355616811</c:v>
                </c:pt>
                <c:pt idx="273">
                  <c:v>32.697823082239118</c:v>
                </c:pt>
                <c:pt idx="274">
                  <c:v>32.782781915815001</c:v>
                </c:pt>
                <c:pt idx="275">
                  <c:v>32.982746601603353</c:v>
                </c:pt>
                <c:pt idx="276">
                  <c:v>32.876748023972901</c:v>
                </c:pt>
                <c:pt idx="277">
                  <c:v>32.552286730886053</c:v>
                </c:pt>
                <c:pt idx="278">
                  <c:v>32.552286730886053</c:v>
                </c:pt>
                <c:pt idx="279">
                  <c:v>32.552286730886053</c:v>
                </c:pt>
                <c:pt idx="280">
                  <c:v>32.645778938207137</c:v>
                </c:pt>
                <c:pt idx="281">
                  <c:v>32.648620419531731</c:v>
                </c:pt>
                <c:pt idx="282">
                  <c:v>32.566417780864732</c:v>
                </c:pt>
                <c:pt idx="283">
                  <c:v>32.355731907185373</c:v>
                </c:pt>
                <c:pt idx="284">
                  <c:v>30.967825635703171</c:v>
                </c:pt>
                <c:pt idx="285">
                  <c:v>30.967825635703171</c:v>
                </c:pt>
                <c:pt idx="286">
                  <c:v>30.967825635703171</c:v>
                </c:pt>
                <c:pt idx="287">
                  <c:v>30.927701477066602</c:v>
                </c:pt>
                <c:pt idx="288">
                  <c:v>30.938391082692473</c:v>
                </c:pt>
                <c:pt idx="289">
                  <c:v>31.13749021654057</c:v>
                </c:pt>
                <c:pt idx="290">
                  <c:v>31.265281173594133</c:v>
                </c:pt>
                <c:pt idx="291">
                  <c:v>30.803439590028667</c:v>
                </c:pt>
                <c:pt idx="292">
                  <c:v>30.803439590028667</c:v>
                </c:pt>
                <c:pt idx="293">
                  <c:v>30.803439590028667</c:v>
                </c:pt>
                <c:pt idx="294">
                  <c:v>30.937799877867921</c:v>
                </c:pt>
                <c:pt idx="295">
                  <c:v>30.921614787688558</c:v>
                </c:pt>
                <c:pt idx="296">
                  <c:v>31.133350891054345</c:v>
                </c:pt>
                <c:pt idx="297">
                  <c:v>31.179883945841397</c:v>
                </c:pt>
                <c:pt idx="298">
                  <c:v>30.507850188579948</c:v>
                </c:pt>
                <c:pt idx="299">
                  <c:v>30.507850188579948</c:v>
                </c:pt>
                <c:pt idx="300">
                  <c:v>30.507850188579948</c:v>
                </c:pt>
                <c:pt idx="301">
                  <c:v>30.588338756485797</c:v>
                </c:pt>
                <c:pt idx="302">
                  <c:v>30.661142454160789</c:v>
                </c:pt>
                <c:pt idx="303">
                  <c:v>30.753315649867371</c:v>
                </c:pt>
                <c:pt idx="304">
                  <c:v>30.491803278688522</c:v>
                </c:pt>
                <c:pt idx="305">
                  <c:v>30.550724637681157</c:v>
                </c:pt>
                <c:pt idx="306">
                  <c:v>30.550724637681157</c:v>
                </c:pt>
                <c:pt idx="307">
                  <c:v>30.550724637681157</c:v>
                </c:pt>
                <c:pt idx="308">
                  <c:v>30.494476591267752</c:v>
                </c:pt>
                <c:pt idx="309">
                  <c:v>30.441099247330644</c:v>
                </c:pt>
                <c:pt idx="310">
                  <c:v>30.446428571428566</c:v>
                </c:pt>
                <c:pt idx="311">
                  <c:v>30.612568209822207</c:v>
                </c:pt>
                <c:pt idx="312">
                  <c:v>30.989059467090176</c:v>
                </c:pt>
                <c:pt idx="313">
                  <c:v>30.989059467090176</c:v>
                </c:pt>
                <c:pt idx="314">
                  <c:v>30.989059467090176</c:v>
                </c:pt>
                <c:pt idx="315">
                  <c:v>31.312293839707593</c:v>
                </c:pt>
                <c:pt idx="316">
                  <c:v>31.112587474532734</c:v>
                </c:pt>
                <c:pt idx="317">
                  <c:v>31.060311284046694</c:v>
                </c:pt>
                <c:pt idx="318">
                  <c:v>31.010948260639239</c:v>
                </c:pt>
                <c:pt idx="319">
                  <c:v>32.552986512524086</c:v>
                </c:pt>
                <c:pt idx="320">
                  <c:v>32.552986512524086</c:v>
                </c:pt>
                <c:pt idx="321">
                  <c:v>32.552986512524086</c:v>
                </c:pt>
                <c:pt idx="322">
                  <c:v>32.459173871277613</c:v>
                </c:pt>
                <c:pt idx="323">
                  <c:v>32.690413368513632</c:v>
                </c:pt>
                <c:pt idx="324">
                  <c:v>32.653079153123073</c:v>
                </c:pt>
                <c:pt idx="325">
                  <c:v>32.584378013500476</c:v>
                </c:pt>
                <c:pt idx="326">
                  <c:v>30.070546737213409</c:v>
                </c:pt>
                <c:pt idx="327">
                  <c:v>30.070546737213409</c:v>
                </c:pt>
                <c:pt idx="328">
                  <c:v>30.070546737213409</c:v>
                </c:pt>
                <c:pt idx="329">
                  <c:v>30.107716757902171</c:v>
                </c:pt>
                <c:pt idx="330">
                  <c:v>30.209071580439407</c:v>
                </c:pt>
                <c:pt idx="331">
                  <c:v>30.00175963399613</c:v>
                </c:pt>
                <c:pt idx="332">
                  <c:v>29.935914318321483</c:v>
                </c:pt>
                <c:pt idx="333">
                  <c:v>29.534246575342468</c:v>
                </c:pt>
                <c:pt idx="334">
                  <c:v>29.534246575342468</c:v>
                </c:pt>
                <c:pt idx="335">
                  <c:v>29.534246575342468</c:v>
                </c:pt>
                <c:pt idx="336">
                  <c:v>29.437984496124034</c:v>
                </c:pt>
                <c:pt idx="337">
                  <c:v>29.458744710860369</c:v>
                </c:pt>
                <c:pt idx="338">
                  <c:v>29.458744710860369</c:v>
                </c:pt>
                <c:pt idx="339">
                  <c:v>29.38104448742747</c:v>
                </c:pt>
                <c:pt idx="340">
                  <c:v>29.37587904360057</c:v>
                </c:pt>
                <c:pt idx="341">
                  <c:v>29.37587904360057</c:v>
                </c:pt>
                <c:pt idx="342">
                  <c:v>29.37587904360057</c:v>
                </c:pt>
                <c:pt idx="343">
                  <c:v>26.427124614707182</c:v>
                </c:pt>
                <c:pt idx="344">
                  <c:v>26.522891992222032</c:v>
                </c:pt>
                <c:pt idx="345">
                  <c:v>26.396903589021818</c:v>
                </c:pt>
                <c:pt idx="346">
                  <c:v>26.413167854942348</c:v>
                </c:pt>
                <c:pt idx="347">
                  <c:v>26.840895020783581</c:v>
                </c:pt>
                <c:pt idx="348">
                  <c:v>26.840895020783581</c:v>
                </c:pt>
                <c:pt idx="349">
                  <c:v>26.840895020783581</c:v>
                </c:pt>
                <c:pt idx="350">
                  <c:v>26.748633879781416</c:v>
                </c:pt>
                <c:pt idx="351">
                  <c:v>26.713317489657594</c:v>
                </c:pt>
                <c:pt idx="352">
                  <c:v>26.680439560439556</c:v>
                </c:pt>
                <c:pt idx="353">
                  <c:v>26.519573575672837</c:v>
                </c:pt>
                <c:pt idx="354">
                  <c:v>27.749186240872703</c:v>
                </c:pt>
                <c:pt idx="355">
                  <c:v>27.749186240872703</c:v>
                </c:pt>
                <c:pt idx="356">
                  <c:v>27.749186240872703</c:v>
                </c:pt>
                <c:pt idx="357">
                  <c:v>27.671286954996059</c:v>
                </c:pt>
                <c:pt idx="358">
                  <c:v>27.76384121116099</c:v>
                </c:pt>
                <c:pt idx="359">
                  <c:v>27.788300590256366</c:v>
                </c:pt>
                <c:pt idx="360">
                  <c:v>27.598652550529355</c:v>
                </c:pt>
                <c:pt idx="361">
                  <c:v>27.13448758307101</c:v>
                </c:pt>
                <c:pt idx="362">
                  <c:v>27.13448758307101</c:v>
                </c:pt>
                <c:pt idx="363">
                  <c:v>27.13448758307101</c:v>
                </c:pt>
                <c:pt idx="364">
                  <c:v>27.056412939227489</c:v>
                </c:pt>
                <c:pt idx="365">
                  <c:v>27.681534344335418</c:v>
                </c:pt>
                <c:pt idx="366">
                  <c:v>27.359372244754017</c:v>
                </c:pt>
                <c:pt idx="367">
                  <c:v>27.239290730337085</c:v>
                </c:pt>
                <c:pt idx="368">
                  <c:v>27.236899850785576</c:v>
                </c:pt>
                <c:pt idx="369">
                  <c:v>27.236899850785576</c:v>
                </c:pt>
                <c:pt idx="370">
                  <c:v>27.236899850785576</c:v>
                </c:pt>
                <c:pt idx="371">
                  <c:v>26.00444483179362</c:v>
                </c:pt>
                <c:pt idx="372">
                  <c:v>26.081730769230774</c:v>
                </c:pt>
                <c:pt idx="373">
                  <c:v>25.853478901308382</c:v>
                </c:pt>
                <c:pt idx="374">
                  <c:v>25.950165246129764</c:v>
                </c:pt>
                <c:pt idx="375">
                  <c:v>25.276881486003315</c:v>
                </c:pt>
                <c:pt idx="376">
                  <c:v>25.276881486003315</c:v>
                </c:pt>
                <c:pt idx="377">
                  <c:v>25.276881486003315</c:v>
                </c:pt>
                <c:pt idx="378">
                  <c:v>25.261460693742375</c:v>
                </c:pt>
                <c:pt idx="379">
                  <c:v>25.394252672157002</c:v>
                </c:pt>
                <c:pt idx="380">
                  <c:v>25.43213126261297</c:v>
                </c:pt>
                <c:pt idx="381">
                  <c:v>25.436594997806058</c:v>
                </c:pt>
                <c:pt idx="382">
                  <c:v>24.612270046650817</c:v>
                </c:pt>
                <c:pt idx="383">
                  <c:v>24.612270046650817</c:v>
                </c:pt>
                <c:pt idx="384">
                  <c:v>24.612270046650817</c:v>
                </c:pt>
                <c:pt idx="385">
                  <c:v>24.605772615276308</c:v>
                </c:pt>
                <c:pt idx="386">
                  <c:v>24.618770910371545</c:v>
                </c:pt>
                <c:pt idx="387">
                  <c:v>24.571177504393674</c:v>
                </c:pt>
                <c:pt idx="388">
                  <c:v>24.734188412206986</c:v>
                </c:pt>
                <c:pt idx="389">
                  <c:v>23.904661759551352</c:v>
                </c:pt>
                <c:pt idx="390">
                  <c:v>23.904661759551352</c:v>
                </c:pt>
                <c:pt idx="391">
                  <c:v>23.904661759551352</c:v>
                </c:pt>
                <c:pt idx="392">
                  <c:v>23.860753957841339</c:v>
                </c:pt>
                <c:pt idx="393">
                  <c:v>23.867016622922137</c:v>
                </c:pt>
                <c:pt idx="394">
                  <c:v>23.769277685806397</c:v>
                </c:pt>
                <c:pt idx="395">
                  <c:v>23.837818944425027</c:v>
                </c:pt>
                <c:pt idx="396">
                  <c:v>20.839881264187184</c:v>
                </c:pt>
                <c:pt idx="397">
                  <c:v>20.839881264187184</c:v>
                </c:pt>
                <c:pt idx="398">
                  <c:v>20.839881264187184</c:v>
                </c:pt>
                <c:pt idx="399">
                  <c:v>20.874508089199828</c:v>
                </c:pt>
                <c:pt idx="400">
                  <c:v>20.916579039607431</c:v>
                </c:pt>
                <c:pt idx="401">
                  <c:v>21.012323943661976</c:v>
                </c:pt>
                <c:pt idx="402">
                  <c:v>20.447971781305117</c:v>
                </c:pt>
                <c:pt idx="403">
                  <c:v>20.469632768361585</c:v>
                </c:pt>
                <c:pt idx="404">
                  <c:v>20.469632768361585</c:v>
                </c:pt>
                <c:pt idx="405">
                  <c:v>20.469632768361585</c:v>
                </c:pt>
                <c:pt idx="406">
                  <c:v>20.565853658536589</c:v>
                </c:pt>
                <c:pt idx="407">
                  <c:v>20.476863299187567</c:v>
                </c:pt>
                <c:pt idx="408">
                  <c:v>20.584110075454952</c:v>
                </c:pt>
                <c:pt idx="409">
                  <c:v>20.522170103548991</c:v>
                </c:pt>
                <c:pt idx="410">
                  <c:v>19.627202691933057</c:v>
                </c:pt>
                <c:pt idx="411">
                  <c:v>19.627202691933057</c:v>
                </c:pt>
                <c:pt idx="412">
                  <c:v>19.627202691933057</c:v>
                </c:pt>
                <c:pt idx="413">
                  <c:v>19.601167315175097</c:v>
                </c:pt>
                <c:pt idx="414">
                  <c:v>19.545855379188716</c:v>
                </c:pt>
                <c:pt idx="415">
                  <c:v>19.554477282752536</c:v>
                </c:pt>
                <c:pt idx="416">
                  <c:v>19.556202576319041</c:v>
                </c:pt>
                <c:pt idx="417">
                  <c:v>19.544131910766243</c:v>
                </c:pt>
                <c:pt idx="418">
                  <c:v>19.544131910766243</c:v>
                </c:pt>
                <c:pt idx="419">
                  <c:v>19.544131910766243</c:v>
                </c:pt>
                <c:pt idx="420">
                  <c:v>18.614192639549216</c:v>
                </c:pt>
                <c:pt idx="421">
                  <c:v>18.570048309178741</c:v>
                </c:pt>
                <c:pt idx="422">
                  <c:v>18.596182601811943</c:v>
                </c:pt>
                <c:pt idx="423">
                  <c:v>18.594547053649954</c:v>
                </c:pt>
                <c:pt idx="424">
                  <c:v>17.988394584139265</c:v>
                </c:pt>
                <c:pt idx="425">
                  <c:v>17.988394584139265</c:v>
                </c:pt>
                <c:pt idx="426">
                  <c:v>17.988394584139265</c:v>
                </c:pt>
                <c:pt idx="427">
                  <c:v>18.047102408044456</c:v>
                </c:pt>
                <c:pt idx="428">
                  <c:v>18.096585883601627</c:v>
                </c:pt>
                <c:pt idx="429">
                  <c:v>18.098186643078286</c:v>
                </c:pt>
                <c:pt idx="430">
                  <c:v>18.280914939242319</c:v>
                </c:pt>
                <c:pt idx="431">
                  <c:v>17.295782167645488</c:v>
                </c:pt>
                <c:pt idx="432">
                  <c:v>17.295782167645488</c:v>
                </c:pt>
                <c:pt idx="433">
                  <c:v>17.295782167645488</c:v>
                </c:pt>
                <c:pt idx="434">
                  <c:v>17.281941851160308</c:v>
                </c:pt>
                <c:pt idx="435">
                  <c:v>17.222222222222218</c:v>
                </c:pt>
                <c:pt idx="436">
                  <c:v>17.162913907284764</c:v>
                </c:pt>
                <c:pt idx="437">
                  <c:v>17.197841090072551</c:v>
                </c:pt>
                <c:pt idx="438">
                  <c:v>16.410154525386311</c:v>
                </c:pt>
                <c:pt idx="439">
                  <c:v>16.410154525386311</c:v>
                </c:pt>
                <c:pt idx="440">
                  <c:v>16.410154525386311</c:v>
                </c:pt>
                <c:pt idx="441">
                  <c:v>16.39423076923077</c:v>
                </c:pt>
                <c:pt idx="442">
                  <c:v>16.375451581637147</c:v>
                </c:pt>
                <c:pt idx="443">
                  <c:v>16.286477959863287</c:v>
                </c:pt>
                <c:pt idx="444">
                  <c:v>13.942231601160646</c:v>
                </c:pt>
                <c:pt idx="445">
                  <c:v>14.016176080615224</c:v>
                </c:pt>
                <c:pt idx="446">
                  <c:v>14.016176080615224</c:v>
                </c:pt>
                <c:pt idx="447">
                  <c:v>14.016176080615224</c:v>
                </c:pt>
                <c:pt idx="448">
                  <c:v>14.018654407214218</c:v>
                </c:pt>
                <c:pt idx="449">
                  <c:v>14.0771484375</c:v>
                </c:pt>
                <c:pt idx="450">
                  <c:v>14.098426246999201</c:v>
                </c:pt>
                <c:pt idx="451">
                  <c:v>14.132352941176471</c:v>
                </c:pt>
                <c:pt idx="452">
                  <c:v>13.376125523758583</c:v>
                </c:pt>
                <c:pt idx="453">
                  <c:v>13.376125523758583</c:v>
                </c:pt>
                <c:pt idx="454">
                  <c:v>13.376125523758583</c:v>
                </c:pt>
                <c:pt idx="455">
                  <c:v>13.382090617195864</c:v>
                </c:pt>
                <c:pt idx="456">
                  <c:v>13.394036779146582</c:v>
                </c:pt>
                <c:pt idx="457">
                  <c:v>13.355883923802745</c:v>
                </c:pt>
                <c:pt idx="458">
                  <c:v>13.372549019607844</c:v>
                </c:pt>
                <c:pt idx="459">
                  <c:v>13.68378812199037</c:v>
                </c:pt>
                <c:pt idx="460">
                  <c:v>13.68378812199037</c:v>
                </c:pt>
                <c:pt idx="461">
                  <c:v>13.68378812199037</c:v>
                </c:pt>
                <c:pt idx="462">
                  <c:v>13.629096722621904</c:v>
                </c:pt>
                <c:pt idx="463">
                  <c:v>13.626676138886422</c:v>
                </c:pt>
                <c:pt idx="464">
                  <c:v>13.612170673290162</c:v>
                </c:pt>
                <c:pt idx="465">
                  <c:v>13.64</c:v>
                </c:pt>
                <c:pt idx="466">
                  <c:v>15.842920353982302</c:v>
                </c:pt>
                <c:pt idx="467">
                  <c:v>15.842920353982302</c:v>
                </c:pt>
                <c:pt idx="468">
                  <c:v>15.842920353982302</c:v>
                </c:pt>
                <c:pt idx="469">
                  <c:v>15.833112231361104</c:v>
                </c:pt>
                <c:pt idx="470">
                  <c:v>15.871010638297875</c:v>
                </c:pt>
                <c:pt idx="471">
                  <c:v>15.851336993093678</c:v>
                </c:pt>
                <c:pt idx="472">
                  <c:v>16.398610740048088</c:v>
                </c:pt>
                <c:pt idx="473">
                  <c:v>16.373821803307845</c:v>
                </c:pt>
                <c:pt idx="474">
                  <c:v>16.373821803307845</c:v>
                </c:pt>
                <c:pt idx="475">
                  <c:v>16.373821803307845</c:v>
                </c:pt>
                <c:pt idx="476">
                  <c:v>16.360728565082191</c:v>
                </c:pt>
                <c:pt idx="477">
                  <c:v>16.404454342984408</c:v>
                </c:pt>
                <c:pt idx="478">
                  <c:v>16.511836441893834</c:v>
                </c:pt>
                <c:pt idx="479">
                  <c:v>16.544474393530997</c:v>
                </c:pt>
                <c:pt idx="480">
                  <c:v>16.211876569788306</c:v>
                </c:pt>
                <c:pt idx="481">
                  <c:v>16.211876569788306</c:v>
                </c:pt>
                <c:pt idx="482">
                  <c:v>16.211876569788306</c:v>
                </c:pt>
                <c:pt idx="483">
                  <c:v>16.158247653106841</c:v>
                </c:pt>
                <c:pt idx="484">
                  <c:v>16.115024520731165</c:v>
                </c:pt>
                <c:pt idx="485">
                  <c:v>16.145256387350372</c:v>
                </c:pt>
                <c:pt idx="486">
                  <c:v>16.171259842519689</c:v>
                </c:pt>
                <c:pt idx="487">
                  <c:v>17.049999999999997</c:v>
                </c:pt>
                <c:pt idx="488">
                  <c:v>17.049999999999997</c:v>
                </c:pt>
                <c:pt idx="489">
                  <c:v>17.049999999999997</c:v>
                </c:pt>
                <c:pt idx="490">
                  <c:v>17.054568187907478</c:v>
                </c:pt>
                <c:pt idx="491">
                  <c:v>17.065236818588026</c:v>
                </c:pt>
                <c:pt idx="492">
                  <c:v>17.063711911357341</c:v>
                </c:pt>
                <c:pt idx="493">
                  <c:v>17.019607843137251</c:v>
                </c:pt>
                <c:pt idx="494">
                  <c:v>16.999910976586843</c:v>
                </c:pt>
                <c:pt idx="495">
                  <c:v>16.999910976586843</c:v>
                </c:pt>
                <c:pt idx="496">
                  <c:v>16.999910976586843</c:v>
                </c:pt>
                <c:pt idx="497">
                  <c:v>17.015058362291722</c:v>
                </c:pt>
                <c:pt idx="498">
                  <c:v>17.045434258680711</c:v>
                </c:pt>
                <c:pt idx="499">
                  <c:v>17.049999999999997</c:v>
                </c:pt>
                <c:pt idx="500">
                  <c:v>17.092731829573935</c:v>
                </c:pt>
                <c:pt idx="501">
                  <c:v>16.353083542488349</c:v>
                </c:pt>
                <c:pt idx="502">
                  <c:v>16.353083542488349</c:v>
                </c:pt>
                <c:pt idx="503">
                  <c:v>16.353083542488349</c:v>
                </c:pt>
                <c:pt idx="504">
                  <c:v>16.332587287376903</c:v>
                </c:pt>
                <c:pt idx="505">
                  <c:v>16.350152357053236</c:v>
                </c:pt>
                <c:pt idx="506">
                  <c:v>16.358949067431851</c:v>
                </c:pt>
                <c:pt idx="507">
                  <c:v>16.317978533094813</c:v>
                </c:pt>
                <c:pt idx="508">
                  <c:v>13.698446705945365</c:v>
                </c:pt>
                <c:pt idx="509">
                  <c:v>13.698446705945365</c:v>
                </c:pt>
                <c:pt idx="510">
                  <c:v>13.698446705945365</c:v>
                </c:pt>
                <c:pt idx="511">
                  <c:v>13.705787781350484</c:v>
                </c:pt>
                <c:pt idx="512">
                  <c:v>13.75</c:v>
                </c:pt>
                <c:pt idx="513">
                  <c:v>13.788300835654596</c:v>
                </c:pt>
                <c:pt idx="514">
                  <c:v>13.787061994609164</c:v>
                </c:pt>
                <c:pt idx="515">
                  <c:v>13.741380854302857</c:v>
                </c:pt>
                <c:pt idx="516">
                  <c:v>13.741380854302857</c:v>
                </c:pt>
                <c:pt idx="517">
                  <c:v>13.741380854302857</c:v>
                </c:pt>
                <c:pt idx="518">
                  <c:v>13.652135231316725</c:v>
                </c:pt>
                <c:pt idx="519">
                  <c:v>13.638787663318817</c:v>
                </c:pt>
                <c:pt idx="520">
                  <c:v>13.67768963365719</c:v>
                </c:pt>
                <c:pt idx="521">
                  <c:v>13.610963278339543</c:v>
                </c:pt>
                <c:pt idx="522">
                  <c:v>12.790133262730564</c:v>
                </c:pt>
                <c:pt idx="523">
                  <c:v>12.790133262730564</c:v>
                </c:pt>
                <c:pt idx="524">
                  <c:v>12.790133262730564</c:v>
                </c:pt>
                <c:pt idx="525">
                  <c:v>12.811615983026876</c:v>
                </c:pt>
                <c:pt idx="526">
                  <c:v>12.792391208403213</c:v>
                </c:pt>
                <c:pt idx="527">
                  <c:v>12.839992912199875</c:v>
                </c:pt>
                <c:pt idx="528">
                  <c:v>12.853658536585368</c:v>
                </c:pt>
                <c:pt idx="529">
                  <c:v>13.235923976086374</c:v>
                </c:pt>
                <c:pt idx="530">
                  <c:v>13.235923976086374</c:v>
                </c:pt>
                <c:pt idx="531">
                  <c:v>13.235923976086374</c:v>
                </c:pt>
                <c:pt idx="532">
                  <c:v>13.224124097352233</c:v>
                </c:pt>
                <c:pt idx="533">
                  <c:v>13.254847645429361</c:v>
                </c:pt>
                <c:pt idx="534">
                  <c:v>13.215876692801139</c:v>
                </c:pt>
                <c:pt idx="535">
                  <c:v>13.137454609866264</c:v>
                </c:pt>
                <c:pt idx="536">
                  <c:v>13.800809431638218</c:v>
                </c:pt>
                <c:pt idx="537">
                  <c:v>13.800809431638218</c:v>
                </c:pt>
                <c:pt idx="538">
                  <c:v>13.800809431638218</c:v>
                </c:pt>
                <c:pt idx="539">
                  <c:v>13.764478764478763</c:v>
                </c:pt>
                <c:pt idx="540">
                  <c:v>13.80202375714914</c:v>
                </c:pt>
                <c:pt idx="541">
                  <c:v>13.798381421534131</c:v>
                </c:pt>
                <c:pt idx="542">
                  <c:v>13.798381421534131</c:v>
                </c:pt>
                <c:pt idx="543">
                  <c:v>14.398311048557357</c:v>
                </c:pt>
                <c:pt idx="544">
                  <c:v>14.398311048557357</c:v>
                </c:pt>
                <c:pt idx="545">
                  <c:v>14.398311048557357</c:v>
                </c:pt>
                <c:pt idx="546">
                  <c:v>14.50420912715995</c:v>
                </c:pt>
                <c:pt idx="547">
                  <c:v>14.50678011167243</c:v>
                </c:pt>
                <c:pt idx="548">
                  <c:v>14.51449853684491</c:v>
                </c:pt>
                <c:pt idx="549">
                  <c:v>14.505494505494507</c:v>
                </c:pt>
                <c:pt idx="550">
                  <c:v>13.063970064148256</c:v>
                </c:pt>
                <c:pt idx="551">
                  <c:v>13.063970064148256</c:v>
                </c:pt>
                <c:pt idx="552">
                  <c:v>13.063970064148256</c:v>
                </c:pt>
                <c:pt idx="553">
                  <c:v>13.075619761013023</c:v>
                </c:pt>
                <c:pt idx="554">
                  <c:v>13.084954488666789</c:v>
                </c:pt>
                <c:pt idx="555">
                  <c:v>13.034936438794562</c:v>
                </c:pt>
                <c:pt idx="556">
                  <c:v>13.03146107358692</c:v>
                </c:pt>
                <c:pt idx="557">
                  <c:v>13.314402342710091</c:v>
                </c:pt>
                <c:pt idx="558">
                  <c:v>13.314402342710091</c:v>
                </c:pt>
                <c:pt idx="559">
                  <c:v>13.314402342710091</c:v>
                </c:pt>
                <c:pt idx="560">
                  <c:v>13.328595540552548</c:v>
                </c:pt>
                <c:pt idx="561">
                  <c:v>13.385672227674192</c:v>
                </c:pt>
                <c:pt idx="562">
                  <c:v>13.368974427514926</c:v>
                </c:pt>
                <c:pt idx="563">
                  <c:v>13.307317073170733</c:v>
                </c:pt>
                <c:pt idx="564">
                  <c:v>13.980392156862742</c:v>
                </c:pt>
                <c:pt idx="565">
                  <c:v>13.980392156862742</c:v>
                </c:pt>
                <c:pt idx="566">
                  <c:v>13.980392156862742</c:v>
                </c:pt>
                <c:pt idx="567">
                  <c:v>13.995360456816558</c:v>
                </c:pt>
                <c:pt idx="568">
                  <c:v>14.066899829611692</c:v>
                </c:pt>
                <c:pt idx="569">
                  <c:v>14.082054044348686</c:v>
                </c:pt>
                <c:pt idx="570">
                  <c:v>14.074472857783761</c:v>
                </c:pt>
                <c:pt idx="571">
                  <c:v>13.026966292134832</c:v>
                </c:pt>
                <c:pt idx="572">
                  <c:v>13.026966292134832</c:v>
                </c:pt>
                <c:pt idx="573">
                  <c:v>13.026966292134832</c:v>
                </c:pt>
                <c:pt idx="574">
                  <c:v>13.00475592246949</c:v>
                </c:pt>
                <c:pt idx="575">
                  <c:v>12.994261633641173</c:v>
                </c:pt>
                <c:pt idx="576">
                  <c:v>13.086960447895974</c:v>
                </c:pt>
                <c:pt idx="577">
                  <c:v>13.076333122800685</c:v>
                </c:pt>
                <c:pt idx="578">
                  <c:v>12.587557396236607</c:v>
                </c:pt>
                <c:pt idx="579">
                  <c:v>12.587557396236607</c:v>
                </c:pt>
                <c:pt idx="580">
                  <c:v>12.587557396236607</c:v>
                </c:pt>
                <c:pt idx="581">
                  <c:v>12.480806998750221</c:v>
                </c:pt>
                <c:pt idx="582">
                  <c:v>12.485265225933203</c:v>
                </c:pt>
                <c:pt idx="583">
                  <c:v>12.486380280432259</c:v>
                </c:pt>
                <c:pt idx="584">
                  <c:v>12.507604222580069</c:v>
                </c:pt>
                <c:pt idx="585">
                  <c:v>12.789783889980352</c:v>
                </c:pt>
                <c:pt idx="586">
                  <c:v>12.789783889980352</c:v>
                </c:pt>
                <c:pt idx="587">
                  <c:v>12.789783889980352</c:v>
                </c:pt>
                <c:pt idx="588">
                  <c:v>12.773813770959684</c:v>
                </c:pt>
                <c:pt idx="589">
                  <c:v>12.822992210582861</c:v>
                </c:pt>
                <c:pt idx="590">
                  <c:v>12.858681989585204</c:v>
                </c:pt>
                <c:pt idx="591">
                  <c:v>12.895732036736897</c:v>
                </c:pt>
                <c:pt idx="592">
                  <c:v>14.760573541347283</c:v>
                </c:pt>
                <c:pt idx="593">
                  <c:v>14.760573541347283</c:v>
                </c:pt>
                <c:pt idx="594">
                  <c:v>14.760573541347283</c:v>
                </c:pt>
                <c:pt idx="595">
                  <c:v>14.777898158179852</c:v>
                </c:pt>
                <c:pt idx="596">
                  <c:v>14.74727452923687</c:v>
                </c:pt>
                <c:pt idx="597">
                  <c:v>14.768564468104307</c:v>
                </c:pt>
                <c:pt idx="598">
                  <c:v>14.775230185954147</c:v>
                </c:pt>
                <c:pt idx="599">
                  <c:v>14.381730078966259</c:v>
                </c:pt>
                <c:pt idx="600">
                  <c:v>14.381730078966259</c:v>
                </c:pt>
                <c:pt idx="601">
                  <c:v>14.381730078966259</c:v>
                </c:pt>
                <c:pt idx="602">
                  <c:v>14.438738738738737</c:v>
                </c:pt>
                <c:pt idx="603">
                  <c:v>14.451758340847611</c:v>
                </c:pt>
                <c:pt idx="604">
                  <c:v>14.468718967229394</c:v>
                </c:pt>
                <c:pt idx="605">
                  <c:v>14.497512437810943</c:v>
                </c:pt>
                <c:pt idx="606">
                  <c:v>14.584584584584583</c:v>
                </c:pt>
                <c:pt idx="607">
                  <c:v>14.584584584584583</c:v>
                </c:pt>
                <c:pt idx="608">
                  <c:v>14.584584584584583</c:v>
                </c:pt>
                <c:pt idx="609">
                  <c:v>14.615174174721867</c:v>
                </c:pt>
                <c:pt idx="610">
                  <c:v>14.607181917608457</c:v>
                </c:pt>
                <c:pt idx="611">
                  <c:v>14.526420737786641</c:v>
                </c:pt>
                <c:pt idx="612">
                  <c:v>14.526420737786641</c:v>
                </c:pt>
                <c:pt idx="613">
                  <c:v>13.606601976965631</c:v>
                </c:pt>
                <c:pt idx="614">
                  <c:v>13.606601976965631</c:v>
                </c:pt>
                <c:pt idx="615">
                  <c:v>13.606601976965631</c:v>
                </c:pt>
                <c:pt idx="616">
                  <c:v>13.583197537570163</c:v>
                </c:pt>
                <c:pt idx="617">
                  <c:v>13.586887621117452</c:v>
                </c:pt>
                <c:pt idx="618">
                  <c:v>13.628849123444457</c:v>
                </c:pt>
                <c:pt idx="619">
                  <c:v>13.564777144923607</c:v>
                </c:pt>
                <c:pt idx="620">
                  <c:v>15.551792648785337</c:v>
                </c:pt>
                <c:pt idx="621">
                  <c:v>15.551792648785337</c:v>
                </c:pt>
                <c:pt idx="622">
                  <c:v>15.551792648785337</c:v>
                </c:pt>
                <c:pt idx="623">
                  <c:v>15.655000000000001</c:v>
                </c:pt>
                <c:pt idx="624">
                  <c:v>15.554602113630207</c:v>
                </c:pt>
                <c:pt idx="625">
                  <c:v>15.613836249886665</c:v>
                </c:pt>
                <c:pt idx="626">
                  <c:v>15.598278985507248</c:v>
                </c:pt>
                <c:pt idx="627">
                  <c:v>17.952255604974138</c:v>
                </c:pt>
                <c:pt idx="628">
                  <c:v>17.952255604974138</c:v>
                </c:pt>
                <c:pt idx="629">
                  <c:v>17.952255604974138</c:v>
                </c:pt>
                <c:pt idx="630">
                  <c:v>17.994722955145122</c:v>
                </c:pt>
                <c:pt idx="631">
                  <c:v>17.950626247957892</c:v>
                </c:pt>
                <c:pt idx="632">
                  <c:v>18.076958230509096</c:v>
                </c:pt>
                <c:pt idx="633">
                  <c:v>18.110063181027382</c:v>
                </c:pt>
                <c:pt idx="634">
                  <c:v>17.926037666849517</c:v>
                </c:pt>
                <c:pt idx="635">
                  <c:v>17.926037666849517</c:v>
                </c:pt>
                <c:pt idx="636">
                  <c:v>17.926037666849517</c:v>
                </c:pt>
                <c:pt idx="637">
                  <c:v>17.991833363919984</c:v>
                </c:pt>
                <c:pt idx="638">
                  <c:v>17.939158279963404</c:v>
                </c:pt>
                <c:pt idx="639">
                  <c:v>17.893319948895783</c:v>
                </c:pt>
                <c:pt idx="640">
                  <c:v>17.883527909522073</c:v>
                </c:pt>
                <c:pt idx="641">
                  <c:v>17.242620262390677</c:v>
                </c:pt>
                <c:pt idx="642">
                  <c:v>17.242620262390677</c:v>
                </c:pt>
                <c:pt idx="643">
                  <c:v>17.242620262390677</c:v>
                </c:pt>
                <c:pt idx="644">
                  <c:v>17.252051048313586</c:v>
                </c:pt>
                <c:pt idx="645">
                  <c:v>17.277250319517989</c:v>
                </c:pt>
                <c:pt idx="646">
                  <c:v>17.253623849029086</c:v>
                </c:pt>
                <c:pt idx="647">
                  <c:v>17.198745910577973</c:v>
                </c:pt>
                <c:pt idx="648">
                  <c:v>17.914855072463769</c:v>
                </c:pt>
                <c:pt idx="649">
                  <c:v>17.914855072463769</c:v>
                </c:pt>
                <c:pt idx="650">
                  <c:v>17.914855072463769</c:v>
                </c:pt>
                <c:pt idx="651">
                  <c:v>17.934348929996375</c:v>
                </c:pt>
                <c:pt idx="652">
                  <c:v>17.929471489438857</c:v>
                </c:pt>
                <c:pt idx="653">
                  <c:v>17.866305329719967</c:v>
                </c:pt>
                <c:pt idx="654">
                  <c:v>17.782772882575077</c:v>
                </c:pt>
                <c:pt idx="655">
                  <c:v>20.761035007610353</c:v>
                </c:pt>
                <c:pt idx="656">
                  <c:v>20.761035007610353</c:v>
                </c:pt>
                <c:pt idx="657">
                  <c:v>20.761035007610353</c:v>
                </c:pt>
                <c:pt idx="658">
                  <c:v>20.800143523501976</c:v>
                </c:pt>
                <c:pt idx="659">
                  <c:v>20.845019777058614</c:v>
                </c:pt>
                <c:pt idx="660">
                  <c:v>20.835654596100284</c:v>
                </c:pt>
                <c:pt idx="661">
                  <c:v>20.882564841498564</c:v>
                </c:pt>
                <c:pt idx="662">
                  <c:v>19.392489619064818</c:v>
                </c:pt>
                <c:pt idx="663">
                  <c:v>19.392489619064818</c:v>
                </c:pt>
                <c:pt idx="664">
                  <c:v>19.392489619064818</c:v>
                </c:pt>
                <c:pt idx="665">
                  <c:v>19.357541899441348</c:v>
                </c:pt>
                <c:pt idx="666">
                  <c:v>19.336633663366339</c:v>
                </c:pt>
                <c:pt idx="667">
                  <c:v>19.270721205597418</c:v>
                </c:pt>
                <c:pt idx="668">
                  <c:v>19.267264573991032</c:v>
                </c:pt>
                <c:pt idx="669">
                  <c:v>18.019704433497537</c:v>
                </c:pt>
                <c:pt idx="670">
                  <c:v>18.019704433497537</c:v>
                </c:pt>
                <c:pt idx="671">
                  <c:v>18.019704433497537</c:v>
                </c:pt>
                <c:pt idx="672">
                  <c:v>18.082868955599498</c:v>
                </c:pt>
                <c:pt idx="673">
                  <c:v>18.167780386490882</c:v>
                </c:pt>
                <c:pt idx="674">
                  <c:v>18.18255761409851</c:v>
                </c:pt>
                <c:pt idx="675">
                  <c:v>18.208887682143182</c:v>
                </c:pt>
                <c:pt idx="676">
                  <c:v>17.644335511982572</c:v>
                </c:pt>
                <c:pt idx="677">
                  <c:v>17.644335511982572</c:v>
                </c:pt>
                <c:pt idx="678">
                  <c:v>17.644335511982572</c:v>
                </c:pt>
                <c:pt idx="679">
                  <c:v>17.618745467730239</c:v>
                </c:pt>
                <c:pt idx="680">
                  <c:v>17.658762605614605</c:v>
                </c:pt>
                <c:pt idx="681">
                  <c:v>17.660367072505903</c:v>
                </c:pt>
                <c:pt idx="682">
                  <c:v>17.636330641502582</c:v>
                </c:pt>
                <c:pt idx="683">
                  <c:v>16.66425339366516</c:v>
                </c:pt>
                <c:pt idx="684">
                  <c:v>16.66425339366516</c:v>
                </c:pt>
                <c:pt idx="685">
                  <c:v>16.66425339366516</c:v>
                </c:pt>
                <c:pt idx="686">
                  <c:v>16.634146341463417</c:v>
                </c:pt>
                <c:pt idx="687">
                  <c:v>16.622133959198415</c:v>
                </c:pt>
                <c:pt idx="688">
                  <c:v>16.631141618497114</c:v>
                </c:pt>
                <c:pt idx="689">
                  <c:v>16.653703536221403</c:v>
                </c:pt>
                <c:pt idx="690">
                  <c:v>17.634730538922152</c:v>
                </c:pt>
                <c:pt idx="691">
                  <c:v>17.634730538922152</c:v>
                </c:pt>
                <c:pt idx="692">
                  <c:v>17.634730538922152</c:v>
                </c:pt>
                <c:pt idx="693">
                  <c:v>17.649141923181695</c:v>
                </c:pt>
                <c:pt idx="694">
                  <c:v>17.641132691958614</c:v>
                </c:pt>
                <c:pt idx="695">
                  <c:v>17.67321331151118</c:v>
                </c:pt>
                <c:pt idx="696">
                  <c:v>17.658762605614605</c:v>
                </c:pt>
                <c:pt idx="697">
                  <c:v>17.336359509759419</c:v>
                </c:pt>
                <c:pt idx="698">
                  <c:v>17.336359509759419</c:v>
                </c:pt>
                <c:pt idx="699">
                  <c:v>17.336359509759419</c:v>
                </c:pt>
                <c:pt idx="700">
                  <c:v>17.239324726911619</c:v>
                </c:pt>
                <c:pt idx="701">
                  <c:v>17.233101705622236</c:v>
                </c:pt>
                <c:pt idx="702">
                  <c:v>17.240881184543156</c:v>
                </c:pt>
                <c:pt idx="703">
                  <c:v>17.200504413619164</c:v>
                </c:pt>
                <c:pt idx="704">
                  <c:v>16.962105453558834</c:v>
                </c:pt>
                <c:pt idx="705">
                  <c:v>16.962105453558834</c:v>
                </c:pt>
                <c:pt idx="706">
                  <c:v>16.962105453558834</c:v>
                </c:pt>
                <c:pt idx="707">
                  <c:v>16.954438618694631</c:v>
                </c:pt>
                <c:pt idx="708">
                  <c:v>16.908582762351244</c:v>
                </c:pt>
                <c:pt idx="709">
                  <c:v>16.853882099209201</c:v>
                </c:pt>
                <c:pt idx="710">
                  <c:v>16.853882099209201</c:v>
                </c:pt>
                <c:pt idx="711">
                  <c:v>17.327547441316664</c:v>
                </c:pt>
                <c:pt idx="712">
                  <c:v>17.327547441316664</c:v>
                </c:pt>
                <c:pt idx="713">
                  <c:v>17.327547441316664</c:v>
                </c:pt>
                <c:pt idx="714">
                  <c:v>17.291778854783704</c:v>
                </c:pt>
                <c:pt idx="715">
                  <c:v>17.280922055789759</c:v>
                </c:pt>
                <c:pt idx="716">
                  <c:v>17.340023400234003</c:v>
                </c:pt>
                <c:pt idx="717">
                  <c:v>17.325989208633093</c:v>
                </c:pt>
                <c:pt idx="718">
                  <c:v>16.776042606968765</c:v>
                </c:pt>
                <c:pt idx="719">
                  <c:v>16.776042606968765</c:v>
                </c:pt>
                <c:pt idx="720">
                  <c:v>16.776042606968765</c:v>
                </c:pt>
                <c:pt idx="721">
                  <c:v>16.763936496482049</c:v>
                </c:pt>
                <c:pt idx="722">
                  <c:v>16.762424461080542</c:v>
                </c:pt>
                <c:pt idx="723">
                  <c:v>16.757889990982868</c:v>
                </c:pt>
                <c:pt idx="724">
                  <c:v>16.74882840663302</c:v>
                </c:pt>
                <c:pt idx="725">
                  <c:v>15.56241610738255</c:v>
                </c:pt>
                <c:pt idx="726">
                  <c:v>15.56241610738255</c:v>
                </c:pt>
                <c:pt idx="727">
                  <c:v>15.56241610738255</c:v>
                </c:pt>
                <c:pt idx="728">
                  <c:v>15.531838885415736</c:v>
                </c:pt>
                <c:pt idx="729">
                  <c:v>15.513826940231935</c:v>
                </c:pt>
                <c:pt idx="730">
                  <c:v>14.240910579757614</c:v>
                </c:pt>
                <c:pt idx="731">
                  <c:v>15.569382273948076</c:v>
                </c:pt>
                <c:pt idx="732">
                  <c:v>15.738931708191434</c:v>
                </c:pt>
                <c:pt idx="733">
                  <c:v>15.738931708191434</c:v>
                </c:pt>
                <c:pt idx="734">
                  <c:v>15.738931708191434</c:v>
                </c:pt>
                <c:pt idx="735">
                  <c:v>15.689716787277764</c:v>
                </c:pt>
                <c:pt idx="736">
                  <c:v>15.748811765760919</c:v>
                </c:pt>
                <c:pt idx="737">
                  <c:v>15.816896334324058</c:v>
                </c:pt>
                <c:pt idx="738">
                  <c:v>15.814047726249438</c:v>
                </c:pt>
                <c:pt idx="739">
                  <c:v>16.252697841726619</c:v>
                </c:pt>
                <c:pt idx="740">
                  <c:v>16.252697841726619</c:v>
                </c:pt>
                <c:pt idx="741">
                  <c:v>16.252697841726619</c:v>
                </c:pt>
                <c:pt idx="742">
                  <c:v>16.233719572442293</c:v>
                </c:pt>
                <c:pt idx="743">
                  <c:v>16.242473263233578</c:v>
                </c:pt>
                <c:pt idx="744">
                  <c:v>16.210422459413405</c:v>
                </c:pt>
                <c:pt idx="745">
                  <c:v>16.230803771890439</c:v>
                </c:pt>
                <c:pt idx="746">
                  <c:v>14.146825396825397</c:v>
                </c:pt>
                <c:pt idx="747">
                  <c:v>14.146825396825397</c:v>
                </c:pt>
                <c:pt idx="748">
                  <c:v>14.146825396825397</c:v>
                </c:pt>
                <c:pt idx="749">
                  <c:v>14.139174328465838</c:v>
                </c:pt>
                <c:pt idx="750">
                  <c:v>14.154484750045118</c:v>
                </c:pt>
                <c:pt idx="751">
                  <c:v>14.14299882787846</c:v>
                </c:pt>
                <c:pt idx="752">
                  <c:v>14.192906261310171</c:v>
                </c:pt>
                <c:pt idx="753">
                  <c:v>12.374126825728023</c:v>
                </c:pt>
                <c:pt idx="754">
                  <c:v>12.374126825728023</c:v>
                </c:pt>
                <c:pt idx="755">
                  <c:v>12.374126825728023</c:v>
                </c:pt>
                <c:pt idx="756">
                  <c:v>12.381989832970227</c:v>
                </c:pt>
                <c:pt idx="757">
                  <c:v>12.377495462794919</c:v>
                </c:pt>
                <c:pt idx="758">
                  <c:v>12.38986283949496</c:v>
                </c:pt>
                <c:pt idx="759">
                  <c:v>12.366273798730735</c:v>
                </c:pt>
                <c:pt idx="760">
                  <c:v>11.681240421887678</c:v>
                </c:pt>
                <c:pt idx="761">
                  <c:v>11.681240421887678</c:v>
                </c:pt>
                <c:pt idx="762">
                  <c:v>11.681240421887678</c:v>
                </c:pt>
                <c:pt idx="763">
                  <c:v>11.718213058419245</c:v>
                </c:pt>
                <c:pt idx="764">
                  <c:v>11.735192899836985</c:v>
                </c:pt>
                <c:pt idx="765">
                  <c:v>11.783213603710104</c:v>
                </c:pt>
                <c:pt idx="766">
                  <c:v>11.801457194899816</c:v>
                </c:pt>
                <c:pt idx="767">
                  <c:v>9.1926345609065159</c:v>
                </c:pt>
                <c:pt idx="768">
                  <c:v>9.1926345609065159</c:v>
                </c:pt>
                <c:pt idx="769">
                  <c:v>9.1926345609065159</c:v>
                </c:pt>
                <c:pt idx="770">
                  <c:v>9.2212851773764797</c:v>
                </c:pt>
                <c:pt idx="771">
                  <c:v>9.2170606560381181</c:v>
                </c:pt>
                <c:pt idx="772">
                  <c:v>9.2535185355533081</c:v>
                </c:pt>
                <c:pt idx="773">
                  <c:v>9.2799815498154992</c:v>
                </c:pt>
                <c:pt idx="774">
                  <c:v>8.5013850415512469</c:v>
                </c:pt>
                <c:pt idx="775">
                  <c:v>8.5013850415512469</c:v>
                </c:pt>
                <c:pt idx="776">
                  <c:v>8.5013850415512469</c:v>
                </c:pt>
                <c:pt idx="777">
                  <c:v>8.4982462617685091</c:v>
                </c:pt>
                <c:pt idx="778">
                  <c:v>8.532110091743121</c:v>
                </c:pt>
                <c:pt idx="779">
                  <c:v>8.5218437615697891</c:v>
                </c:pt>
                <c:pt idx="780">
                  <c:v>8.5384401372530849</c:v>
                </c:pt>
                <c:pt idx="781">
                  <c:v>9.4346583048971677</c:v>
                </c:pt>
                <c:pt idx="782">
                  <c:v>9.4346583048971677</c:v>
                </c:pt>
                <c:pt idx="783">
                  <c:v>9.4346583048971677</c:v>
                </c:pt>
                <c:pt idx="784">
                  <c:v>9.4268337633615928</c:v>
                </c:pt>
                <c:pt idx="785">
                  <c:v>9.4034378159757317</c:v>
                </c:pt>
                <c:pt idx="786">
                  <c:v>9.4034378159757317</c:v>
                </c:pt>
                <c:pt idx="787">
                  <c:v>9.3016912165848336</c:v>
                </c:pt>
                <c:pt idx="788">
                  <c:v>9.2789115646258509</c:v>
                </c:pt>
                <c:pt idx="789">
                  <c:v>9.2789115646258509</c:v>
                </c:pt>
                <c:pt idx="790">
                  <c:v>9.2789115646258509</c:v>
                </c:pt>
                <c:pt idx="791">
                  <c:v>9.1897233201581034</c:v>
                </c:pt>
                <c:pt idx="792">
                  <c:v>9.1576403186823025</c:v>
                </c:pt>
                <c:pt idx="793">
                  <c:v>9.1880725705047617</c:v>
                </c:pt>
                <c:pt idx="794">
                  <c:v>9.1022332947771165</c:v>
                </c:pt>
                <c:pt idx="795">
                  <c:v>9.6694727514399652</c:v>
                </c:pt>
                <c:pt idx="796">
                  <c:v>9.6694727514399652</c:v>
                </c:pt>
                <c:pt idx="797">
                  <c:v>9.6694727514399652</c:v>
                </c:pt>
                <c:pt idx="798">
                  <c:v>9.5326286363239294</c:v>
                </c:pt>
                <c:pt idx="799">
                  <c:v>9.6746165440198606</c:v>
                </c:pt>
                <c:pt idx="800">
                  <c:v>9.6849205644803416</c:v>
                </c:pt>
                <c:pt idx="801">
                  <c:v>9.757667888759725</c:v>
                </c:pt>
                <c:pt idx="802">
                  <c:v>10.133273300315173</c:v>
                </c:pt>
                <c:pt idx="803">
                  <c:v>10.133273300315173</c:v>
                </c:pt>
                <c:pt idx="804">
                  <c:v>10.133273300315173</c:v>
                </c:pt>
                <c:pt idx="805">
                  <c:v>10.064394955728467</c:v>
                </c:pt>
                <c:pt idx="806">
                  <c:v>10.233721353219353</c:v>
                </c:pt>
                <c:pt idx="807">
                  <c:v>10.311555026115641</c:v>
                </c:pt>
                <c:pt idx="808">
                  <c:v>10.5266604303087</c:v>
                </c:pt>
                <c:pt idx="809">
                  <c:v>11.160463811483076</c:v>
                </c:pt>
                <c:pt idx="810">
                  <c:v>11.160463811483076</c:v>
                </c:pt>
                <c:pt idx="811">
                  <c:v>11.160463811483076</c:v>
                </c:pt>
                <c:pt idx="812">
                  <c:v>11.132357056244754</c:v>
                </c:pt>
                <c:pt idx="813">
                  <c:v>11.064243997404283</c:v>
                </c:pt>
                <c:pt idx="814">
                  <c:v>10.96966911764706</c:v>
                </c:pt>
                <c:pt idx="815">
                  <c:v>10.822451940515053</c:v>
                </c:pt>
                <c:pt idx="816">
                  <c:v>8.5709156193895861</c:v>
                </c:pt>
                <c:pt idx="817">
                  <c:v>8.5709156193895861</c:v>
                </c:pt>
                <c:pt idx="818">
                  <c:v>8.5709156193895861</c:v>
                </c:pt>
                <c:pt idx="819">
                  <c:v>8.6438529784537383</c:v>
                </c:pt>
                <c:pt idx="820">
                  <c:v>8.657176534590624</c:v>
                </c:pt>
                <c:pt idx="821">
                  <c:v>8.7100893997445716</c:v>
                </c:pt>
                <c:pt idx="822">
                  <c:v>8.7951363301400161</c:v>
                </c:pt>
                <c:pt idx="823">
                  <c:v>7.2566617320503335</c:v>
                </c:pt>
                <c:pt idx="824">
                  <c:v>7.2566617320503335</c:v>
                </c:pt>
                <c:pt idx="825">
                  <c:v>7.2566617320503335</c:v>
                </c:pt>
                <c:pt idx="826">
                  <c:v>7.2680937818552493</c:v>
                </c:pt>
                <c:pt idx="827">
                  <c:v>7.2026816052897411</c:v>
                </c:pt>
                <c:pt idx="828">
                  <c:v>7.2245762711864412</c:v>
                </c:pt>
                <c:pt idx="829">
                  <c:v>7.4897044019401475</c:v>
                </c:pt>
                <c:pt idx="830">
                  <c:v>7.4842249657064475</c:v>
                </c:pt>
                <c:pt idx="831">
                  <c:v>7.4842249657064475</c:v>
                </c:pt>
                <c:pt idx="832">
                  <c:v>7.4842249657064475</c:v>
                </c:pt>
                <c:pt idx="833">
                  <c:v>7.4993127462659217</c:v>
                </c:pt>
                <c:pt idx="834">
                  <c:v>7.454230804262683</c:v>
                </c:pt>
                <c:pt idx="835">
                  <c:v>7.5034381589804715</c:v>
                </c:pt>
                <c:pt idx="836">
                  <c:v>7.5532994923857872</c:v>
                </c:pt>
                <c:pt idx="837">
                  <c:v>7.2112909157778597</c:v>
                </c:pt>
                <c:pt idx="838">
                  <c:v>7.2112909157778597</c:v>
                </c:pt>
                <c:pt idx="839">
                  <c:v>7.2112909157778597</c:v>
                </c:pt>
                <c:pt idx="840">
                  <c:v>7.2205855275271578</c:v>
                </c:pt>
                <c:pt idx="841">
                  <c:v>7.2245762711864412</c:v>
                </c:pt>
                <c:pt idx="842">
                  <c:v>7.2472740713361672</c:v>
                </c:pt>
                <c:pt idx="843">
                  <c:v>7.2782108389012627</c:v>
                </c:pt>
                <c:pt idx="844">
                  <c:v>6.1455637707948245</c:v>
                </c:pt>
                <c:pt idx="845">
                  <c:v>6.1455637707948245</c:v>
                </c:pt>
                <c:pt idx="846">
                  <c:v>6.1455637707948245</c:v>
                </c:pt>
                <c:pt idx="847">
                  <c:v>6.1410232729959366</c:v>
                </c:pt>
                <c:pt idx="848">
                  <c:v>6.1466999445368824</c:v>
                </c:pt>
                <c:pt idx="849">
                  <c:v>6.1156074680400998</c:v>
                </c:pt>
                <c:pt idx="850">
                  <c:v>6.069831127339115</c:v>
                </c:pt>
                <c:pt idx="851">
                  <c:v>5.7438769006646639</c:v>
                </c:pt>
                <c:pt idx="852">
                  <c:v>5.7438769006646639</c:v>
                </c:pt>
                <c:pt idx="853">
                  <c:v>5.7438769006646639</c:v>
                </c:pt>
                <c:pt idx="854">
                  <c:v>5.7844305886667895</c:v>
                </c:pt>
                <c:pt idx="855">
                  <c:v>5.8207233806975456</c:v>
                </c:pt>
                <c:pt idx="856">
                  <c:v>5.8444506207152127</c:v>
                </c:pt>
                <c:pt idx="857">
                  <c:v>5.8239475627769579</c:v>
                </c:pt>
                <c:pt idx="858">
                  <c:v>6.2915129151291511</c:v>
                </c:pt>
                <c:pt idx="859">
                  <c:v>6.2915129151291511</c:v>
                </c:pt>
                <c:pt idx="860">
                  <c:v>6.2915129151291511</c:v>
                </c:pt>
                <c:pt idx="861">
                  <c:v>6.3113085322968718</c:v>
                </c:pt>
                <c:pt idx="862">
                  <c:v>6.2880324543610548</c:v>
                </c:pt>
                <c:pt idx="863">
                  <c:v>6.3054733727810666</c:v>
                </c:pt>
                <c:pt idx="864">
                  <c:v>6.3124768604220662</c:v>
                </c:pt>
                <c:pt idx="865">
                  <c:v>7.5672676837725383</c:v>
                </c:pt>
                <c:pt idx="866">
                  <c:v>7.5672676837725383</c:v>
                </c:pt>
                <c:pt idx="867">
                  <c:v>7.5672676837725383</c:v>
                </c:pt>
                <c:pt idx="868">
                  <c:v>7.5</c:v>
                </c:pt>
                <c:pt idx="869">
                  <c:v>7.4938192473216727</c:v>
                </c:pt>
                <c:pt idx="870">
                  <c:v>7.4555889587318944</c:v>
                </c:pt>
                <c:pt idx="871">
                  <c:v>7.4746552196547631</c:v>
                </c:pt>
                <c:pt idx="872">
                  <c:v>6.0222477064220188</c:v>
                </c:pt>
                <c:pt idx="873">
                  <c:v>6.0222477064220188</c:v>
                </c:pt>
                <c:pt idx="874">
                  <c:v>6.0222477064220188</c:v>
                </c:pt>
                <c:pt idx="875">
                  <c:v>6.0228002569043024</c:v>
                </c:pt>
                <c:pt idx="876">
                  <c:v>5.978369763205829</c:v>
                </c:pt>
                <c:pt idx="877">
                  <c:v>5.9658729437426157</c:v>
                </c:pt>
                <c:pt idx="878">
                  <c:v>5.9265529071867107</c:v>
                </c:pt>
                <c:pt idx="879">
                  <c:v>5.6843575418994421</c:v>
                </c:pt>
                <c:pt idx="880">
                  <c:v>5.6843575418994421</c:v>
                </c:pt>
                <c:pt idx="881">
                  <c:v>5.6843575418994421</c:v>
                </c:pt>
                <c:pt idx="882">
                  <c:v>5.6659780851446033</c:v>
                </c:pt>
                <c:pt idx="883">
                  <c:v>5.6482227594234047</c:v>
                </c:pt>
                <c:pt idx="884">
                  <c:v>5.6165420227920242</c:v>
                </c:pt>
                <c:pt idx="885">
                  <c:v>5.5650141143260416</c:v>
                </c:pt>
                <c:pt idx="886">
                  <c:v>6.3461538461538467</c:v>
                </c:pt>
                <c:pt idx="887">
                  <c:v>6.3461538461538467</c:v>
                </c:pt>
                <c:pt idx="888">
                  <c:v>6.3461538461538467</c:v>
                </c:pt>
                <c:pt idx="889">
                  <c:v>6.3416578108395329</c:v>
                </c:pt>
                <c:pt idx="890">
                  <c:v>6.3148148148148158</c:v>
                </c:pt>
                <c:pt idx="891">
                  <c:v>6.2987070102911424</c:v>
                </c:pt>
                <c:pt idx="892">
                  <c:v>6.3388510223953274</c:v>
                </c:pt>
                <c:pt idx="893">
                  <c:v>6.3630709081215571</c:v>
                </c:pt>
                <c:pt idx="894">
                  <c:v>6.3630709081215571</c:v>
                </c:pt>
                <c:pt idx="895">
                  <c:v>6.3630709081215571</c:v>
                </c:pt>
                <c:pt idx="896">
                  <c:v>6.3248542660307363</c:v>
                </c:pt>
                <c:pt idx="897">
                  <c:v>6.3579863269111243</c:v>
                </c:pt>
                <c:pt idx="898">
                  <c:v>6.3692964511251446</c:v>
                </c:pt>
                <c:pt idx="899">
                  <c:v>6.392608462774505</c:v>
                </c:pt>
                <c:pt idx="900">
                  <c:v>6.7894854586129751</c:v>
                </c:pt>
                <c:pt idx="901">
                  <c:v>6.7894854586129751</c:v>
                </c:pt>
                <c:pt idx="902">
                  <c:v>6.7894854586129751</c:v>
                </c:pt>
                <c:pt idx="903">
                  <c:v>6.7394297388523716</c:v>
                </c:pt>
                <c:pt idx="904">
                  <c:v>6.7108172651689362</c:v>
                </c:pt>
                <c:pt idx="905">
                  <c:v>6.7442222222222217</c:v>
                </c:pt>
                <c:pt idx="906">
                  <c:v>6.7640634750824633</c:v>
                </c:pt>
                <c:pt idx="907">
                  <c:v>6.6880627618792916</c:v>
                </c:pt>
                <c:pt idx="908">
                  <c:v>6.6880627618792916</c:v>
                </c:pt>
                <c:pt idx="909">
                  <c:v>6.6880627618792916</c:v>
                </c:pt>
                <c:pt idx="910">
                  <c:v>6.6743772241992882</c:v>
                </c:pt>
                <c:pt idx="911">
                  <c:v>6.6797257590597461</c:v>
                </c:pt>
                <c:pt idx="912">
                  <c:v>6.6684444444444448</c:v>
                </c:pt>
                <c:pt idx="913">
                  <c:v>6.6755650471614176</c:v>
                </c:pt>
                <c:pt idx="914">
                  <c:v>6.6696301564722624</c:v>
                </c:pt>
                <c:pt idx="915">
                  <c:v>6.6696301564722624</c:v>
                </c:pt>
                <c:pt idx="916">
                  <c:v>6.6696301564722624</c:v>
                </c:pt>
                <c:pt idx="917">
                  <c:v>6.6342412451361881</c:v>
                </c:pt>
                <c:pt idx="918">
                  <c:v>6.6566104702750675</c:v>
                </c:pt>
                <c:pt idx="919">
                  <c:v>6.6219436843498984</c:v>
                </c:pt>
                <c:pt idx="920">
                  <c:v>6.6501196702420007</c:v>
                </c:pt>
                <c:pt idx="921">
                  <c:v>6.6401132943883887</c:v>
                </c:pt>
                <c:pt idx="922">
                  <c:v>6.6401132943883887</c:v>
                </c:pt>
                <c:pt idx="923">
                  <c:v>6.6401132943883887</c:v>
                </c:pt>
                <c:pt idx="924">
                  <c:v>6.6155202821869503</c:v>
                </c:pt>
                <c:pt idx="925">
                  <c:v>6.5830115830115838</c:v>
                </c:pt>
                <c:pt idx="926">
                  <c:v>6.5749342681858023</c:v>
                </c:pt>
                <c:pt idx="927">
                  <c:v>6.5905297373275937</c:v>
                </c:pt>
                <c:pt idx="928">
                  <c:v>7.162611587607211</c:v>
                </c:pt>
                <c:pt idx="929">
                  <c:v>7.162611587607211</c:v>
                </c:pt>
                <c:pt idx="930">
                  <c:v>7.162611587607211</c:v>
                </c:pt>
                <c:pt idx="931">
                  <c:v>7.1513456833275075</c:v>
                </c:pt>
                <c:pt idx="932">
                  <c:v>7.1004685059864654</c:v>
                </c:pt>
                <c:pt idx="933">
                  <c:v>7.0746887966804977</c:v>
                </c:pt>
                <c:pt idx="934">
                  <c:v>7.0588235294117645</c:v>
                </c:pt>
                <c:pt idx="935">
                  <c:v>7.1687832503861344</c:v>
                </c:pt>
                <c:pt idx="936">
                  <c:v>7.1687832503861344</c:v>
                </c:pt>
                <c:pt idx="937">
                  <c:v>7.1687832503861344</c:v>
                </c:pt>
                <c:pt idx="938">
                  <c:v>7.1096076929623013</c:v>
                </c:pt>
                <c:pt idx="939">
                  <c:v>7.1320641966877254</c:v>
                </c:pt>
                <c:pt idx="940">
                  <c:v>7.086089906700594</c:v>
                </c:pt>
                <c:pt idx="941">
                  <c:v>7.0525915920985991</c:v>
                </c:pt>
                <c:pt idx="942">
                  <c:v>7.819772379819943</c:v>
                </c:pt>
                <c:pt idx="943">
                  <c:v>7.819772379819943</c:v>
                </c:pt>
                <c:pt idx="944">
                  <c:v>7.819772379819943</c:v>
                </c:pt>
                <c:pt idx="945">
                  <c:v>7.8284159510245743</c:v>
                </c:pt>
                <c:pt idx="946">
                  <c:v>7.8025423728813568</c:v>
                </c:pt>
                <c:pt idx="947">
                  <c:v>7.7624146362026822</c:v>
                </c:pt>
                <c:pt idx="948">
                  <c:v>7.7532631578947369</c:v>
                </c:pt>
                <c:pt idx="949">
                  <c:v>8.9691159002206007</c:v>
                </c:pt>
                <c:pt idx="950">
                  <c:v>8.9691159002206007</c:v>
                </c:pt>
                <c:pt idx="951">
                  <c:v>8.9691159002206007</c:v>
                </c:pt>
                <c:pt idx="952">
                  <c:v>9.0073278800272671</c:v>
                </c:pt>
                <c:pt idx="953">
                  <c:v>9.005025981770169</c:v>
                </c:pt>
                <c:pt idx="954">
                  <c:v>8.9721609234425408</c:v>
                </c:pt>
                <c:pt idx="955">
                  <c:v>8.9493735184558076</c:v>
                </c:pt>
                <c:pt idx="956">
                  <c:v>10.655350054894013</c:v>
                </c:pt>
                <c:pt idx="957">
                  <c:v>10.655350054894013</c:v>
                </c:pt>
                <c:pt idx="958">
                  <c:v>10.655350054894013</c:v>
                </c:pt>
                <c:pt idx="959">
                  <c:v>10.630213160333643</c:v>
                </c:pt>
                <c:pt idx="960">
                  <c:v>10.576745745661832</c:v>
                </c:pt>
                <c:pt idx="961">
                  <c:v>10.659851301115243</c:v>
                </c:pt>
                <c:pt idx="962">
                  <c:v>10.639176996374063</c:v>
                </c:pt>
                <c:pt idx="963">
                  <c:v>11.853327681220856</c:v>
                </c:pt>
                <c:pt idx="964">
                  <c:v>11.853327681220856</c:v>
                </c:pt>
                <c:pt idx="965">
                  <c:v>11.853327681220856</c:v>
                </c:pt>
                <c:pt idx="966">
                  <c:v>11.861372698735893</c:v>
                </c:pt>
                <c:pt idx="967">
                  <c:v>11.815262401757796</c:v>
                </c:pt>
                <c:pt idx="968">
                  <c:v>11.819257756361484</c:v>
                </c:pt>
                <c:pt idx="969">
                  <c:v>11.827256577277726</c:v>
                </c:pt>
                <c:pt idx="970">
                  <c:v>11.602537175501977</c:v>
                </c:pt>
                <c:pt idx="971">
                  <c:v>11.602537175501977</c:v>
                </c:pt>
                <c:pt idx="972">
                  <c:v>11.602537175501977</c:v>
                </c:pt>
                <c:pt idx="973">
                  <c:v>11.570459115281503</c:v>
                </c:pt>
                <c:pt idx="974">
                  <c:v>11.595717884130984</c:v>
                </c:pt>
                <c:pt idx="975">
                  <c:v>11.651480637813215</c:v>
                </c:pt>
                <c:pt idx="976">
                  <c:v>11.655413958983882</c:v>
                </c:pt>
                <c:pt idx="977">
                  <c:v>12.962493664470349</c:v>
                </c:pt>
                <c:pt idx="978">
                  <c:v>12.962493664470349</c:v>
                </c:pt>
                <c:pt idx="979">
                  <c:v>12.962493664470349</c:v>
                </c:pt>
                <c:pt idx="980">
                  <c:v>12.985529322162986</c:v>
                </c:pt>
                <c:pt idx="981">
                  <c:v>13.027421682655573</c:v>
                </c:pt>
                <c:pt idx="982">
                  <c:v>13.002033553634979</c:v>
                </c:pt>
                <c:pt idx="983">
                  <c:v>12.989926352323712</c:v>
                </c:pt>
                <c:pt idx="984">
                  <c:v>13.098775854791052</c:v>
                </c:pt>
                <c:pt idx="985">
                  <c:v>13.098775854791052</c:v>
                </c:pt>
                <c:pt idx="986">
                  <c:v>13.098775854791052</c:v>
                </c:pt>
                <c:pt idx="987">
                  <c:v>13.073390630266264</c:v>
                </c:pt>
                <c:pt idx="988">
                  <c:v>13.098775854791052</c:v>
                </c:pt>
                <c:pt idx="989">
                  <c:v>13.133147113594044</c:v>
                </c:pt>
                <c:pt idx="990">
                  <c:v>13.096564531104923</c:v>
                </c:pt>
                <c:pt idx="991">
                  <c:v>13.827827996958693</c:v>
                </c:pt>
                <c:pt idx="992">
                  <c:v>13.827827996958693</c:v>
                </c:pt>
                <c:pt idx="993">
                  <c:v>13.827827996958693</c:v>
                </c:pt>
                <c:pt idx="994">
                  <c:v>13.907723680856488</c:v>
                </c:pt>
                <c:pt idx="995">
                  <c:v>13.98257303946694</c:v>
                </c:pt>
                <c:pt idx="996">
                  <c:v>14.038939874774856</c:v>
                </c:pt>
                <c:pt idx="997">
                  <c:v>14.023303632625087</c:v>
                </c:pt>
                <c:pt idx="998">
                  <c:v>14.367153912295789</c:v>
                </c:pt>
                <c:pt idx="999">
                  <c:v>14.367153912295789</c:v>
                </c:pt>
                <c:pt idx="1000">
                  <c:v>14.367153912295789</c:v>
                </c:pt>
                <c:pt idx="1001">
                  <c:v>14.325274348422496</c:v>
                </c:pt>
                <c:pt idx="1002">
                  <c:v>14.230114120252091</c:v>
                </c:pt>
                <c:pt idx="1003">
                  <c:v>14.259259259259261</c:v>
                </c:pt>
                <c:pt idx="1004">
                  <c:v>14.224057206095173</c:v>
                </c:pt>
                <c:pt idx="1005">
                  <c:v>15.138734739178689</c:v>
                </c:pt>
                <c:pt idx="1006">
                  <c:v>15.138734739178689</c:v>
                </c:pt>
                <c:pt idx="1007">
                  <c:v>15.138734739178689</c:v>
                </c:pt>
                <c:pt idx="1008">
                  <c:v>15.051353874883286</c:v>
                </c:pt>
                <c:pt idx="1009">
                  <c:v>15.111641384012271</c:v>
                </c:pt>
                <c:pt idx="1010">
                  <c:v>15.078231292517007</c:v>
                </c:pt>
                <c:pt idx="1011">
                  <c:v>15.080796053750637</c:v>
                </c:pt>
                <c:pt idx="1012">
                  <c:v>15.861806495263872</c:v>
                </c:pt>
                <c:pt idx="1013">
                  <c:v>15.861806495263872</c:v>
                </c:pt>
                <c:pt idx="1014">
                  <c:v>15.861806495263872</c:v>
                </c:pt>
                <c:pt idx="1015">
                  <c:v>15.876576652840093</c:v>
                </c:pt>
                <c:pt idx="1016">
                  <c:v>15.969856948228882</c:v>
                </c:pt>
                <c:pt idx="1017">
                  <c:v>15.967137749020942</c:v>
                </c:pt>
                <c:pt idx="1018">
                  <c:v>16.021698274389202</c:v>
                </c:pt>
                <c:pt idx="1019">
                  <c:v>16.878306878306883</c:v>
                </c:pt>
                <c:pt idx="1020">
                  <c:v>16.878306878306883</c:v>
                </c:pt>
                <c:pt idx="1021">
                  <c:v>16.878306878306883</c:v>
                </c:pt>
                <c:pt idx="1022">
                  <c:v>16.809450960394358</c:v>
                </c:pt>
                <c:pt idx="1023">
                  <c:v>16.731241011758737</c:v>
                </c:pt>
                <c:pt idx="1024">
                  <c:v>16.674816625916876</c:v>
                </c:pt>
                <c:pt idx="1025">
                  <c:v>16.738320920785377</c:v>
                </c:pt>
                <c:pt idx="1026">
                  <c:v>19.840627371616495</c:v>
                </c:pt>
                <c:pt idx="1027">
                  <c:v>19.840627371616495</c:v>
                </c:pt>
                <c:pt idx="1028">
                  <c:v>19.840627371616495</c:v>
                </c:pt>
                <c:pt idx="1029">
                  <c:v>19.926321138211385</c:v>
                </c:pt>
                <c:pt idx="1030">
                  <c:v>19.948283170835101</c:v>
                </c:pt>
                <c:pt idx="1031">
                  <c:v>20.034911444141688</c:v>
                </c:pt>
                <c:pt idx="1032">
                  <c:v>20.155045400034268</c:v>
                </c:pt>
                <c:pt idx="1033">
                  <c:v>21.958444234566841</c:v>
                </c:pt>
                <c:pt idx="1034">
                  <c:v>21.958444234566841</c:v>
                </c:pt>
                <c:pt idx="1035">
                  <c:v>21.958444234566841</c:v>
                </c:pt>
                <c:pt idx="1036">
                  <c:v>21.971649484536083</c:v>
                </c:pt>
                <c:pt idx="1037">
                  <c:v>21.838442489966699</c:v>
                </c:pt>
                <c:pt idx="1038">
                  <c:v>21.817949155434228</c:v>
                </c:pt>
                <c:pt idx="1039">
                  <c:v>21.635225446239748</c:v>
                </c:pt>
                <c:pt idx="1040">
                  <c:v>19.244440700808624</c:v>
                </c:pt>
                <c:pt idx="1041">
                  <c:v>19.244440700808624</c:v>
                </c:pt>
                <c:pt idx="1042">
                  <c:v>19.244440700808624</c:v>
                </c:pt>
                <c:pt idx="1043">
                  <c:v>19.340557013459748</c:v>
                </c:pt>
                <c:pt idx="1044">
                  <c:v>19.338919925512105</c:v>
                </c:pt>
                <c:pt idx="1045">
                  <c:v>19.399677337182641</c:v>
                </c:pt>
                <c:pt idx="1046">
                  <c:v>19.35530328702135</c:v>
                </c:pt>
                <c:pt idx="1047">
                  <c:v>19.741801893171061</c:v>
                </c:pt>
                <c:pt idx="1048">
                  <c:v>19.741801893171061</c:v>
                </c:pt>
                <c:pt idx="1049">
                  <c:v>19.741801893171061</c:v>
                </c:pt>
                <c:pt idx="1050">
                  <c:v>19.706825276301359</c:v>
                </c:pt>
                <c:pt idx="1051">
                  <c:v>19.693533428884582</c:v>
                </c:pt>
                <c:pt idx="1052">
                  <c:v>19.708488018899764</c:v>
                </c:pt>
                <c:pt idx="1053">
                  <c:v>19.673629242819842</c:v>
                </c:pt>
                <c:pt idx="1054">
                  <c:v>18.412216316544335</c:v>
                </c:pt>
                <c:pt idx="1055">
                  <c:v>18.412216316544335</c:v>
                </c:pt>
                <c:pt idx="1056">
                  <c:v>18.412216316544335</c:v>
                </c:pt>
                <c:pt idx="1057">
                  <c:v>18.432432432432435</c:v>
                </c:pt>
                <c:pt idx="1058">
                  <c:v>18.358008075370122</c:v>
                </c:pt>
                <c:pt idx="1059">
                  <c:v>18.319482917820871</c:v>
                </c:pt>
                <c:pt idx="1060">
                  <c:v>18.319482917820871</c:v>
                </c:pt>
                <c:pt idx="1061">
                  <c:v>21.09513459287745</c:v>
                </c:pt>
                <c:pt idx="1062">
                  <c:v>21.09513459287745</c:v>
                </c:pt>
                <c:pt idx="1063">
                  <c:v>21.09513459287745</c:v>
                </c:pt>
                <c:pt idx="1064">
                  <c:v>21.155264922870558</c:v>
                </c:pt>
                <c:pt idx="1065">
                  <c:v>20.906379453189729</c:v>
                </c:pt>
                <c:pt idx="1066">
                  <c:v>20.828724721419729</c:v>
                </c:pt>
                <c:pt idx="1067">
                  <c:v>20.785831960461287</c:v>
                </c:pt>
                <c:pt idx="1068">
                  <c:v>22.78960396039604</c:v>
                </c:pt>
                <c:pt idx="1069">
                  <c:v>22.78960396039604</c:v>
                </c:pt>
                <c:pt idx="1070">
                  <c:v>22.78960396039604</c:v>
                </c:pt>
                <c:pt idx="1071">
                  <c:v>22.81219028741328</c:v>
                </c:pt>
                <c:pt idx="1072">
                  <c:v>22.825386331708124</c:v>
                </c:pt>
                <c:pt idx="1073">
                  <c:v>22.863173578346164</c:v>
                </c:pt>
                <c:pt idx="1074">
                  <c:v>22.759558338826633</c:v>
                </c:pt>
                <c:pt idx="1075">
                  <c:v>31.253405994550409</c:v>
                </c:pt>
                <c:pt idx="1076">
                  <c:v>31.253405994550409</c:v>
                </c:pt>
                <c:pt idx="1077">
                  <c:v>31.253405994550409</c:v>
                </c:pt>
                <c:pt idx="1078">
                  <c:v>31.171045046528864</c:v>
                </c:pt>
                <c:pt idx="1079">
                  <c:v>31.150522590733274</c:v>
                </c:pt>
                <c:pt idx="1080">
                  <c:v>31.033040911699597</c:v>
                </c:pt>
                <c:pt idx="1081">
                  <c:v>30.858470569052667</c:v>
                </c:pt>
                <c:pt idx="1082">
                  <c:v>31.164422684618518</c:v>
                </c:pt>
                <c:pt idx="1083">
                  <c:v>31.164422684618518</c:v>
                </c:pt>
                <c:pt idx="1084">
                  <c:v>31.164422684618518</c:v>
                </c:pt>
                <c:pt idx="1085">
                  <c:v>31.197516745629802</c:v>
                </c:pt>
                <c:pt idx="1086">
                  <c:v>31.405312063152703</c:v>
                </c:pt>
                <c:pt idx="1087">
                  <c:v>31.343455067706202</c:v>
                </c:pt>
                <c:pt idx="1088">
                  <c:v>34.978664040702448</c:v>
                </c:pt>
                <c:pt idx="1089">
                  <c:v>34.927073090789904</c:v>
                </c:pt>
                <c:pt idx="1090">
                  <c:v>34.927073090789904</c:v>
                </c:pt>
                <c:pt idx="1091">
                  <c:v>34.927073090789904</c:v>
                </c:pt>
                <c:pt idx="1092">
                  <c:v>34.898477157360404</c:v>
                </c:pt>
                <c:pt idx="1093">
                  <c:v>34.804441904139793</c:v>
                </c:pt>
                <c:pt idx="1094">
                  <c:v>34.66856445709638</c:v>
                </c:pt>
                <c:pt idx="1095">
                  <c:v>40.764758863506096</c:v>
                </c:pt>
                <c:pt idx="1096">
                  <c:v>40.764758863506096</c:v>
                </c:pt>
                <c:pt idx="1097">
                  <c:v>40.764758863506096</c:v>
                </c:pt>
                <c:pt idx="1098">
                  <c:v>40.764758863506096</c:v>
                </c:pt>
                <c:pt idx="1099">
                  <c:v>40.648269105160026</c:v>
                </c:pt>
                <c:pt idx="1100">
                  <c:v>40.496176996909064</c:v>
                </c:pt>
                <c:pt idx="1101">
                  <c:v>40.394320486815417</c:v>
                </c:pt>
                <c:pt idx="1102">
                  <c:v>40.575387123064381</c:v>
                </c:pt>
                <c:pt idx="1103">
                  <c:v>59.866181044360793</c:v>
                </c:pt>
                <c:pt idx="1104">
                  <c:v>59.866181044360793</c:v>
                </c:pt>
                <c:pt idx="1105">
                  <c:v>59.866181044360793</c:v>
                </c:pt>
                <c:pt idx="1106">
                  <c:v>60.206189809860902</c:v>
                </c:pt>
                <c:pt idx="1107">
                  <c:v>59.920127795527172</c:v>
                </c:pt>
                <c:pt idx="1108">
                  <c:v>60.166570700008229</c:v>
                </c:pt>
                <c:pt idx="1109">
                  <c:v>60.171520236920053</c:v>
                </c:pt>
                <c:pt idx="1110">
                  <c:v>81.876138433515479</c:v>
                </c:pt>
                <c:pt idx="1111">
                  <c:v>81.876138433515479</c:v>
                </c:pt>
                <c:pt idx="1112">
                  <c:v>81.876138433515479</c:v>
                </c:pt>
                <c:pt idx="1113">
                  <c:v>81.889698575687319</c:v>
                </c:pt>
                <c:pt idx="1114">
                  <c:v>81.538588390501317</c:v>
                </c:pt>
                <c:pt idx="1115">
                  <c:v>81.700264375413099</c:v>
                </c:pt>
                <c:pt idx="1116">
                  <c:v>81.310639697418196</c:v>
                </c:pt>
                <c:pt idx="1117">
                  <c:v>24.943700172598017</c:v>
                </c:pt>
                <c:pt idx="1118">
                  <c:v>24.943700172598017</c:v>
                </c:pt>
                <c:pt idx="1119">
                  <c:v>24.943700172598017</c:v>
                </c:pt>
                <c:pt idx="1120">
                  <c:v>25.005355524429433</c:v>
                </c:pt>
                <c:pt idx="1121">
                  <c:v>24.958059210526319</c:v>
                </c:pt>
                <c:pt idx="1122">
                  <c:v>25.065246118268913</c:v>
                </c:pt>
                <c:pt idx="1123">
                  <c:v>25.038363171355503</c:v>
                </c:pt>
                <c:pt idx="1124">
                  <c:v>23.602504943968363</c:v>
                </c:pt>
                <c:pt idx="1125">
                  <c:v>23.602504943968363</c:v>
                </c:pt>
                <c:pt idx="1126">
                  <c:v>23.602504943968363</c:v>
                </c:pt>
                <c:pt idx="1127">
                  <c:v>23.753213367609256</c:v>
                </c:pt>
                <c:pt idx="1128">
                  <c:v>23.786746387643252</c:v>
                </c:pt>
                <c:pt idx="1129">
                  <c:v>23.80255941499086</c:v>
                </c:pt>
                <c:pt idx="1130">
                  <c:v>23.945828456779807</c:v>
                </c:pt>
                <c:pt idx="1131">
                  <c:v>20.388639760837069</c:v>
                </c:pt>
                <c:pt idx="1132">
                  <c:v>20.388639760837069</c:v>
                </c:pt>
                <c:pt idx="1133">
                  <c:v>20.388639760837069</c:v>
                </c:pt>
                <c:pt idx="1134">
                  <c:v>20.378486055776889</c:v>
                </c:pt>
                <c:pt idx="1135">
                  <c:v>20.262441198316413</c:v>
                </c:pt>
                <c:pt idx="1136">
                  <c:v>20.264113568834599</c:v>
                </c:pt>
                <c:pt idx="1137">
                  <c:v>20.244063324538256</c:v>
                </c:pt>
                <c:pt idx="1138">
                  <c:v>19.416570391153659</c:v>
                </c:pt>
                <c:pt idx="1139">
                  <c:v>19.416570391153659</c:v>
                </c:pt>
                <c:pt idx="1140">
                  <c:v>19.416570391153659</c:v>
                </c:pt>
                <c:pt idx="1141">
                  <c:v>19.402160468376355</c:v>
                </c:pt>
                <c:pt idx="1142">
                  <c:v>19.439028420356909</c:v>
                </c:pt>
                <c:pt idx="1143">
                  <c:v>19.548853439680958</c:v>
                </c:pt>
                <c:pt idx="1144">
                  <c:v>19.464758438120448</c:v>
                </c:pt>
                <c:pt idx="1145">
                  <c:v>18.011058842947925</c:v>
                </c:pt>
                <c:pt idx="1146">
                  <c:v>18.011058842947925</c:v>
                </c:pt>
                <c:pt idx="1147">
                  <c:v>18.011058842947925</c:v>
                </c:pt>
                <c:pt idx="1148">
                  <c:v>17.956228402172126</c:v>
                </c:pt>
                <c:pt idx="1149">
                  <c:v>17.963618404806979</c:v>
                </c:pt>
                <c:pt idx="1150">
                  <c:v>17.941466622821444</c:v>
                </c:pt>
                <c:pt idx="1151">
                  <c:v>17.923784494086728</c:v>
                </c:pt>
                <c:pt idx="1152">
                  <c:v>15.815802550935896</c:v>
                </c:pt>
                <c:pt idx="1153">
                  <c:v>15.815802550935896</c:v>
                </c:pt>
                <c:pt idx="1154">
                  <c:v>15.815802550935896</c:v>
                </c:pt>
                <c:pt idx="1155">
                  <c:v>15.851249273678095</c:v>
                </c:pt>
                <c:pt idx="1156">
                  <c:v>15.796178343949043</c:v>
                </c:pt>
                <c:pt idx="1157">
                  <c:v>15.831537058530923</c:v>
                </c:pt>
                <c:pt idx="1158">
                  <c:v>15.958549222797927</c:v>
                </c:pt>
                <c:pt idx="1159">
                  <c:v>16.310312998237812</c:v>
                </c:pt>
                <c:pt idx="1160">
                  <c:v>16.310312998237812</c:v>
                </c:pt>
                <c:pt idx="1161">
                  <c:v>16.310312998237812</c:v>
                </c:pt>
                <c:pt idx="1162">
                  <c:v>16.412226631765602</c:v>
                </c:pt>
                <c:pt idx="1163">
                  <c:v>16.336359051941503</c:v>
                </c:pt>
                <c:pt idx="1164">
                  <c:v>16.299371069182389</c:v>
                </c:pt>
                <c:pt idx="1165">
                  <c:v>16.219125500667555</c:v>
                </c:pt>
                <c:pt idx="1166">
                  <c:v>18.545013386880857</c:v>
                </c:pt>
                <c:pt idx="1167">
                  <c:v>18.545013386880857</c:v>
                </c:pt>
                <c:pt idx="1168">
                  <c:v>18.545013386880857</c:v>
                </c:pt>
                <c:pt idx="1169">
                  <c:v>18.582327297116027</c:v>
                </c:pt>
                <c:pt idx="1170">
                  <c:v>18.626050420168067</c:v>
                </c:pt>
                <c:pt idx="1171">
                  <c:v>18.504758724327935</c:v>
                </c:pt>
                <c:pt idx="1172">
                  <c:v>18.602601762484266</c:v>
                </c:pt>
                <c:pt idx="1173">
                  <c:v>18.76459716037974</c:v>
                </c:pt>
                <c:pt idx="1174">
                  <c:v>18.76459716037974</c:v>
                </c:pt>
                <c:pt idx="1175">
                  <c:v>18.76459716037974</c:v>
                </c:pt>
                <c:pt idx="1176">
                  <c:v>18.72055988601123</c:v>
                </c:pt>
                <c:pt idx="1177">
                  <c:v>18.850113933665291</c:v>
                </c:pt>
                <c:pt idx="1178">
                  <c:v>18.909160176092112</c:v>
                </c:pt>
                <c:pt idx="1179">
                  <c:v>18.986314178850737</c:v>
                </c:pt>
                <c:pt idx="1180">
                  <c:v>19.657511020684982</c:v>
                </c:pt>
                <c:pt idx="1181">
                  <c:v>19.657511020684982</c:v>
                </c:pt>
                <c:pt idx="1182">
                  <c:v>19.657511020684982</c:v>
                </c:pt>
                <c:pt idx="1183">
                  <c:v>19.714334296888289</c:v>
                </c:pt>
                <c:pt idx="1184">
                  <c:v>19.795116954072054</c:v>
                </c:pt>
                <c:pt idx="1185">
                  <c:v>19.771487039563439</c:v>
                </c:pt>
                <c:pt idx="1186">
                  <c:v>19.692569002123143</c:v>
                </c:pt>
                <c:pt idx="1187">
                  <c:v>20.149209318143175</c:v>
                </c:pt>
                <c:pt idx="1188">
                  <c:v>20.149209318143175</c:v>
                </c:pt>
                <c:pt idx="1189">
                  <c:v>20.149209318143175</c:v>
                </c:pt>
                <c:pt idx="1190">
                  <c:v>20.065616797900262</c:v>
                </c:pt>
                <c:pt idx="1191">
                  <c:v>19.957473684210527</c:v>
                </c:pt>
                <c:pt idx="1192">
                  <c:v>19.965880370682392</c:v>
                </c:pt>
                <c:pt idx="1193">
                  <c:v>19.89548354600403</c:v>
                </c:pt>
                <c:pt idx="1194">
                  <c:v>20.925521183591126</c:v>
                </c:pt>
                <c:pt idx="1195">
                  <c:v>20.925521183591126</c:v>
                </c:pt>
                <c:pt idx="1196">
                  <c:v>20.925521183591126</c:v>
                </c:pt>
                <c:pt idx="1197">
                  <c:v>20.902678646401881</c:v>
                </c:pt>
                <c:pt idx="1198">
                  <c:v>20.837937384898712</c:v>
                </c:pt>
                <c:pt idx="1199">
                  <c:v>20.782267490399068</c:v>
                </c:pt>
                <c:pt idx="1200">
                  <c:v>20.804847471792733</c:v>
                </c:pt>
                <c:pt idx="1201">
                  <c:v>21.627305349244764</c:v>
                </c:pt>
                <c:pt idx="1202">
                  <c:v>21.627305349244764</c:v>
                </c:pt>
                <c:pt idx="1203">
                  <c:v>21.627305349244764</c:v>
                </c:pt>
                <c:pt idx="1204">
                  <c:v>21.537438710213578</c:v>
                </c:pt>
                <c:pt idx="1205">
                  <c:v>21.537438710213578</c:v>
                </c:pt>
                <c:pt idx="1206">
                  <c:v>21.537438710213578</c:v>
                </c:pt>
                <c:pt idx="1207">
                  <c:v>21.569704535996671</c:v>
                </c:pt>
                <c:pt idx="1208">
                  <c:v>24.379287544425161</c:v>
                </c:pt>
                <c:pt idx="1209">
                  <c:v>24.379287544425161</c:v>
                </c:pt>
                <c:pt idx="1210">
                  <c:v>24.379287544425161</c:v>
                </c:pt>
                <c:pt idx="1211">
                  <c:v>24.411569974344125</c:v>
                </c:pt>
                <c:pt idx="1212">
                  <c:v>24.397435897435898</c:v>
                </c:pt>
                <c:pt idx="1213">
                  <c:v>24.331023674008087</c:v>
                </c:pt>
                <c:pt idx="1214">
                  <c:v>24.341062881663643</c:v>
                </c:pt>
                <c:pt idx="1215">
                  <c:v>25.111083374937596</c:v>
                </c:pt>
                <c:pt idx="1216">
                  <c:v>25.111083374937596</c:v>
                </c:pt>
                <c:pt idx="1217">
                  <c:v>25.111083374937596</c:v>
                </c:pt>
                <c:pt idx="1218">
                  <c:v>25.021557084818838</c:v>
                </c:pt>
                <c:pt idx="1219">
                  <c:v>25.121535003745944</c:v>
                </c:pt>
                <c:pt idx="1220">
                  <c:v>25.138275718450647</c:v>
                </c:pt>
                <c:pt idx="1221">
                  <c:v>25.015334880636605</c:v>
                </c:pt>
                <c:pt idx="1222">
                  <c:v>27.054591794787473</c:v>
                </c:pt>
                <c:pt idx="1223">
                  <c:v>27.054591794787473</c:v>
                </c:pt>
                <c:pt idx="1224">
                  <c:v>27.054591794787473</c:v>
                </c:pt>
                <c:pt idx="1225">
                  <c:v>27.130431197955314</c:v>
                </c:pt>
                <c:pt idx="1226">
                  <c:v>27.092458422525937</c:v>
                </c:pt>
                <c:pt idx="1227">
                  <c:v>27.265307813406245</c:v>
                </c:pt>
                <c:pt idx="1228">
                  <c:v>27.244990892531881</c:v>
                </c:pt>
                <c:pt idx="1229">
                  <c:v>28.510296540362443</c:v>
                </c:pt>
                <c:pt idx="1230">
                  <c:v>28.510296540362443</c:v>
                </c:pt>
                <c:pt idx="1231">
                  <c:v>28.510296540362443</c:v>
                </c:pt>
                <c:pt idx="1232">
                  <c:v>28.484486873508352</c:v>
                </c:pt>
                <c:pt idx="1233">
                  <c:v>28.323649754500821</c:v>
                </c:pt>
                <c:pt idx="1234">
                  <c:v>28.435343411107457</c:v>
                </c:pt>
                <c:pt idx="1235">
                  <c:v>28.309749713724855</c:v>
                </c:pt>
                <c:pt idx="1236">
                  <c:v>26.879054109532802</c:v>
                </c:pt>
                <c:pt idx="1237">
                  <c:v>26.879054109532802</c:v>
                </c:pt>
                <c:pt idx="1238">
                  <c:v>26.879054109532802</c:v>
                </c:pt>
                <c:pt idx="1239">
                  <c:v>26.799836266884977</c:v>
                </c:pt>
                <c:pt idx="1240">
                  <c:v>26.723265306122446</c:v>
                </c:pt>
                <c:pt idx="1241">
                  <c:v>26.854799015586543</c:v>
                </c:pt>
                <c:pt idx="1242">
                  <c:v>26.8503937007874</c:v>
                </c:pt>
                <c:pt idx="1243">
                  <c:v>28.815325293297239</c:v>
                </c:pt>
                <c:pt idx="1244">
                  <c:v>28.815325293297239</c:v>
                </c:pt>
                <c:pt idx="1245">
                  <c:v>28.815325293297239</c:v>
                </c:pt>
                <c:pt idx="1246">
                  <c:v>28.730470347648264</c:v>
                </c:pt>
                <c:pt idx="1247">
                  <c:v>28.763410040127756</c:v>
                </c:pt>
                <c:pt idx="1248">
                  <c:v>28.768121877303631</c:v>
                </c:pt>
                <c:pt idx="1249">
                  <c:v>28.969811943253056</c:v>
                </c:pt>
                <c:pt idx="1250">
                  <c:v>30.694204685573371</c:v>
                </c:pt>
                <c:pt idx="1251">
                  <c:v>30.694204685573371</c:v>
                </c:pt>
                <c:pt idx="1252">
                  <c:v>30.694204685573371</c:v>
                </c:pt>
                <c:pt idx="1253">
                  <c:v>30.633768151612106</c:v>
                </c:pt>
                <c:pt idx="1254">
                  <c:v>30.679073206803054</c:v>
                </c:pt>
                <c:pt idx="1255">
                  <c:v>30.661438659878467</c:v>
                </c:pt>
                <c:pt idx="1256">
                  <c:v>30.684115375133533</c:v>
                </c:pt>
                <c:pt idx="1257">
                  <c:v>34.083099289608462</c:v>
                </c:pt>
                <c:pt idx="1258">
                  <c:v>34.083099289608462</c:v>
                </c:pt>
                <c:pt idx="1259">
                  <c:v>34.083099289608462</c:v>
                </c:pt>
                <c:pt idx="1260">
                  <c:v>34.049348077240467</c:v>
                </c:pt>
                <c:pt idx="1261">
                  <c:v>34.032497525569127</c:v>
                </c:pt>
                <c:pt idx="1262">
                  <c:v>34.401367350341836</c:v>
                </c:pt>
                <c:pt idx="1263">
                  <c:v>34.65563581387535</c:v>
                </c:pt>
                <c:pt idx="1264">
                  <c:v>33.639966273187184</c:v>
                </c:pt>
                <c:pt idx="1265">
                  <c:v>33.639966273187184</c:v>
                </c:pt>
                <c:pt idx="1266">
                  <c:v>33.639966273187184</c:v>
                </c:pt>
                <c:pt idx="1267">
                  <c:v>33.484683172471676</c:v>
                </c:pt>
                <c:pt idx="1268">
                  <c:v>33.420170882894958</c:v>
                </c:pt>
                <c:pt idx="1269">
                  <c:v>33.456603773584902</c:v>
                </c:pt>
                <c:pt idx="1270">
                  <c:v>33.442581726739313</c:v>
                </c:pt>
                <c:pt idx="1271">
                  <c:v>35.720271515964129</c:v>
                </c:pt>
                <c:pt idx="1272">
                  <c:v>35.720271515964129</c:v>
                </c:pt>
                <c:pt idx="1273">
                  <c:v>35.720271515964129</c:v>
                </c:pt>
                <c:pt idx="1274">
                  <c:v>35.747232472324725</c:v>
                </c:pt>
                <c:pt idx="1275">
                  <c:v>35.834384195039938</c:v>
                </c:pt>
                <c:pt idx="1276">
                  <c:v>35.955293125263601</c:v>
                </c:pt>
                <c:pt idx="1277">
                  <c:v>35.976536124240376</c:v>
                </c:pt>
                <c:pt idx="1278">
                  <c:v>40.239379635873235</c:v>
                </c:pt>
                <c:pt idx="1279">
                  <c:v>40.239379635873235</c:v>
                </c:pt>
                <c:pt idx="1280">
                  <c:v>40.239379635873235</c:v>
                </c:pt>
                <c:pt idx="1281">
                  <c:v>40.249557372902792</c:v>
                </c:pt>
                <c:pt idx="1282">
                  <c:v>40.382338013872442</c:v>
                </c:pt>
                <c:pt idx="1283">
                  <c:v>40.495377046399184</c:v>
                </c:pt>
                <c:pt idx="1284">
                  <c:v>40.31413612565445</c:v>
                </c:pt>
                <c:pt idx="1285">
                  <c:v>36.044386422976508</c:v>
                </c:pt>
                <c:pt idx="1286">
                  <c:v>36.044386422976508</c:v>
                </c:pt>
                <c:pt idx="1287">
                  <c:v>36.044386422976508</c:v>
                </c:pt>
                <c:pt idx="1288">
                  <c:v>36.086938190403913</c:v>
                </c:pt>
                <c:pt idx="1289">
                  <c:v>36.347460506200107</c:v>
                </c:pt>
                <c:pt idx="1290">
                  <c:v>36.160118293198146</c:v>
                </c:pt>
                <c:pt idx="1291">
                  <c:v>36.23052827632916</c:v>
                </c:pt>
                <c:pt idx="1292">
                  <c:v>38.418466751376535</c:v>
                </c:pt>
                <c:pt idx="1293">
                  <c:v>38.418466751376535</c:v>
                </c:pt>
                <c:pt idx="1294">
                  <c:v>38.418466751376535</c:v>
                </c:pt>
                <c:pt idx="1295">
                  <c:v>38.441261230717075</c:v>
                </c:pt>
                <c:pt idx="1296">
                  <c:v>38.503268528737586</c:v>
                </c:pt>
                <c:pt idx="1297">
                  <c:v>38.460820895522389</c:v>
                </c:pt>
                <c:pt idx="1298">
                  <c:v>38.532710280373834</c:v>
                </c:pt>
                <c:pt idx="1299">
                  <c:v>41.860929402769521</c:v>
                </c:pt>
                <c:pt idx="1300">
                  <c:v>41.860929402769521</c:v>
                </c:pt>
                <c:pt idx="1301">
                  <c:v>41.860929402769521</c:v>
                </c:pt>
                <c:pt idx="1302">
                  <c:v>41.761589965251289</c:v>
                </c:pt>
                <c:pt idx="1303">
                  <c:v>41.708566108007446</c:v>
                </c:pt>
                <c:pt idx="1304">
                  <c:v>41.609947643979062</c:v>
                </c:pt>
                <c:pt idx="1305">
                  <c:v>41.455914521285543</c:v>
                </c:pt>
                <c:pt idx="1306">
                  <c:v>44.815501263689974</c:v>
                </c:pt>
                <c:pt idx="1307">
                  <c:v>44.815501263689974</c:v>
                </c:pt>
                <c:pt idx="1308">
                  <c:v>44.815501263689974</c:v>
                </c:pt>
                <c:pt idx="1309">
                  <c:v>44.826830707002607</c:v>
                </c:pt>
                <c:pt idx="1310">
                  <c:v>44.853288364249579</c:v>
                </c:pt>
                <c:pt idx="1311">
                  <c:v>44.948035487959444</c:v>
                </c:pt>
                <c:pt idx="1312">
                  <c:v>44.959432048681542</c:v>
                </c:pt>
                <c:pt idx="1313">
                  <c:v>49.004251700680271</c:v>
                </c:pt>
                <c:pt idx="1314">
                  <c:v>49.004251700680271</c:v>
                </c:pt>
                <c:pt idx="1315">
                  <c:v>49.004251700680271</c:v>
                </c:pt>
                <c:pt idx="1316">
                  <c:v>49.100281162136831</c:v>
                </c:pt>
                <c:pt idx="1317">
                  <c:v>49.179894179894177</c:v>
                </c:pt>
                <c:pt idx="1318">
                  <c:v>49.100281162136831</c:v>
                </c:pt>
                <c:pt idx="1319">
                  <c:v>49.142150592649436</c:v>
                </c:pt>
                <c:pt idx="1320">
                  <c:v>49.309218895767948</c:v>
                </c:pt>
                <c:pt idx="1321">
                  <c:v>49.309218895767948</c:v>
                </c:pt>
                <c:pt idx="1322">
                  <c:v>49.309218895767948</c:v>
                </c:pt>
                <c:pt idx="1323">
                  <c:v>49.367835611785679</c:v>
                </c:pt>
                <c:pt idx="1324">
                  <c:v>49.658780321147923</c:v>
                </c:pt>
                <c:pt idx="1325">
                  <c:v>49.650298889837735</c:v>
                </c:pt>
                <c:pt idx="1326">
                  <c:v>49.803409285591911</c:v>
                </c:pt>
                <c:pt idx="1327">
                  <c:v>45.190663474692208</c:v>
                </c:pt>
                <c:pt idx="1328">
                  <c:v>45.190663474692208</c:v>
                </c:pt>
                <c:pt idx="1329">
                  <c:v>45.190663474692208</c:v>
                </c:pt>
                <c:pt idx="1330">
                  <c:v>45.009793068210854</c:v>
                </c:pt>
                <c:pt idx="1331">
                  <c:v>44.971496639155959</c:v>
                </c:pt>
                <c:pt idx="1332">
                  <c:v>44.906542056074763</c:v>
                </c:pt>
                <c:pt idx="1333">
                  <c:v>44.982978723404251</c:v>
                </c:pt>
                <c:pt idx="1334">
                  <c:v>49.734588315102187</c:v>
                </c:pt>
                <c:pt idx="1335">
                  <c:v>49.734588315102187</c:v>
                </c:pt>
                <c:pt idx="1336">
                  <c:v>49.734588315102187</c:v>
                </c:pt>
                <c:pt idx="1337">
                  <c:v>49.726155150487507</c:v>
                </c:pt>
                <c:pt idx="1338">
                  <c:v>49.675616159905147</c:v>
                </c:pt>
                <c:pt idx="1339">
                  <c:v>49.549716989101981</c:v>
                </c:pt>
                <c:pt idx="1340">
                  <c:v>49.399477806788518</c:v>
                </c:pt>
                <c:pt idx="1341">
                  <c:v>57.110755765022724</c:v>
                </c:pt>
                <c:pt idx="1342">
                  <c:v>57.110755765022724</c:v>
                </c:pt>
                <c:pt idx="1343">
                  <c:v>57.110755765022724</c:v>
                </c:pt>
                <c:pt idx="1344">
                  <c:v>57.178126053252434</c:v>
                </c:pt>
                <c:pt idx="1345">
                  <c:v>57.318185657572435</c:v>
                </c:pt>
                <c:pt idx="1346">
                  <c:v>57.444340980275967</c:v>
                </c:pt>
                <c:pt idx="1347">
                  <c:v>57.386046511627896</c:v>
                </c:pt>
                <c:pt idx="1348">
                  <c:v>58.016759776536318</c:v>
                </c:pt>
                <c:pt idx="1349">
                  <c:v>58.016759776536318</c:v>
                </c:pt>
                <c:pt idx="1350">
                  <c:v>58.016759776536318</c:v>
                </c:pt>
                <c:pt idx="1351">
                  <c:v>58.046239837398382</c:v>
                </c:pt>
                <c:pt idx="1352">
                  <c:v>58.075749872902911</c:v>
                </c:pt>
                <c:pt idx="1353">
                  <c:v>58.011849344054177</c:v>
                </c:pt>
                <c:pt idx="1354">
                  <c:v>58.263345800748056</c:v>
                </c:pt>
                <c:pt idx="1355">
                  <c:v>71.253731343283576</c:v>
                </c:pt>
                <c:pt idx="1356">
                  <c:v>71.253731343283576</c:v>
                </c:pt>
                <c:pt idx="1357">
                  <c:v>71.253731343283576</c:v>
                </c:pt>
                <c:pt idx="1358">
                  <c:v>71.253731343283576</c:v>
                </c:pt>
                <c:pt idx="1359">
                  <c:v>71.265887571440757</c:v>
                </c:pt>
                <c:pt idx="1360">
                  <c:v>71.491528324490844</c:v>
                </c:pt>
                <c:pt idx="1361">
                  <c:v>71.186946148602587</c:v>
                </c:pt>
                <c:pt idx="1362">
                  <c:v>77.870496841386384</c:v>
                </c:pt>
                <c:pt idx="1363">
                  <c:v>77.870496841386384</c:v>
                </c:pt>
                <c:pt idx="1364">
                  <c:v>77.870496841386384</c:v>
                </c:pt>
                <c:pt idx="1365">
                  <c:v>78.003677099367195</c:v>
                </c:pt>
                <c:pt idx="1366">
                  <c:v>78.090488828011303</c:v>
                </c:pt>
                <c:pt idx="1367">
                  <c:v>78.669685209141875</c:v>
                </c:pt>
                <c:pt idx="1368">
                  <c:v>78.764787151368637</c:v>
                </c:pt>
                <c:pt idx="1369">
                  <c:v>94.117647058823536</c:v>
                </c:pt>
                <c:pt idx="1370">
                  <c:v>94.117647058823536</c:v>
                </c:pt>
                <c:pt idx="1371">
                  <c:v>94.117647058823536</c:v>
                </c:pt>
                <c:pt idx="1372">
                  <c:v>93.898975991739107</c:v>
                </c:pt>
                <c:pt idx="1373">
                  <c:v>94.101414280786486</c:v>
                </c:pt>
                <c:pt idx="1374">
                  <c:v>94.427137417791641</c:v>
                </c:pt>
                <c:pt idx="1375">
                  <c:v>94.476190476190482</c:v>
                </c:pt>
                <c:pt idx="1376">
                  <c:v>109.07754819745828</c:v>
                </c:pt>
                <c:pt idx="1377">
                  <c:v>109.07754819745828</c:v>
                </c:pt>
                <c:pt idx="1378">
                  <c:v>109.07754819745828</c:v>
                </c:pt>
                <c:pt idx="1379">
                  <c:v>109.22863821314171</c:v>
                </c:pt>
                <c:pt idx="1380">
                  <c:v>109.45605968595473</c:v>
                </c:pt>
                <c:pt idx="1381">
                  <c:v>108.84230503795722</c:v>
                </c:pt>
                <c:pt idx="1382">
                  <c:v>108.82352941176471</c:v>
                </c:pt>
                <c:pt idx="1383">
                  <c:v>113.17672413793105</c:v>
                </c:pt>
                <c:pt idx="1384">
                  <c:v>113.17672413793105</c:v>
                </c:pt>
                <c:pt idx="1385">
                  <c:v>113.17672413793105</c:v>
                </c:pt>
                <c:pt idx="1386">
                  <c:v>113.0889826858472</c:v>
                </c:pt>
                <c:pt idx="1387">
                  <c:v>112.86537138927099</c:v>
                </c:pt>
                <c:pt idx="1388">
                  <c:v>112.70066100094429</c:v>
                </c:pt>
                <c:pt idx="1389">
                  <c:v>112.97220549006111</c:v>
                </c:pt>
                <c:pt idx="1390">
                  <c:v>101.00884347900747</c:v>
                </c:pt>
                <c:pt idx="1391">
                  <c:v>101.00884347900747</c:v>
                </c:pt>
                <c:pt idx="1392">
                  <c:v>101.00884347900747</c:v>
                </c:pt>
                <c:pt idx="1393">
                  <c:v>101.36567292779597</c:v>
                </c:pt>
                <c:pt idx="1394">
                  <c:v>101.46183699870635</c:v>
                </c:pt>
                <c:pt idx="1395">
                  <c:v>101.38314374353671</c:v>
                </c:pt>
                <c:pt idx="1396">
                  <c:v>100.73208322630363</c:v>
                </c:pt>
                <c:pt idx="1397">
                  <c:v>91.436726926736455</c:v>
                </c:pt>
                <c:pt idx="1398">
                  <c:v>91.436726926736455</c:v>
                </c:pt>
                <c:pt idx="1399">
                  <c:v>91.436726926736455</c:v>
                </c:pt>
                <c:pt idx="1400">
                  <c:v>91.082198862657236</c:v>
                </c:pt>
                <c:pt idx="1401">
                  <c:v>91.310356741815681</c:v>
                </c:pt>
                <c:pt idx="1402">
                  <c:v>91.050818260120593</c:v>
                </c:pt>
                <c:pt idx="1403">
                  <c:v>91.50796398891967</c:v>
                </c:pt>
                <c:pt idx="1404">
                  <c:v>86.974753588103056</c:v>
                </c:pt>
                <c:pt idx="1405">
                  <c:v>86.974753588103056</c:v>
                </c:pt>
                <c:pt idx="1406">
                  <c:v>86.974753588103056</c:v>
                </c:pt>
                <c:pt idx="1407">
                  <c:v>86.824615915760404</c:v>
                </c:pt>
                <c:pt idx="1408">
                  <c:v>86.787162453627815</c:v>
                </c:pt>
                <c:pt idx="1409">
                  <c:v>87.641575187314871</c:v>
                </c:pt>
                <c:pt idx="1410">
                  <c:v>87.855895196506552</c:v>
                </c:pt>
                <c:pt idx="1411">
                  <c:v>93.812227074235807</c:v>
                </c:pt>
                <c:pt idx="1412">
                  <c:v>93.812227074235807</c:v>
                </c:pt>
                <c:pt idx="1413">
                  <c:v>93.812227074235807</c:v>
                </c:pt>
                <c:pt idx="1414">
                  <c:v>94.4972288202692</c:v>
                </c:pt>
                <c:pt idx="1415">
                  <c:v>94.897959183673478</c:v>
                </c:pt>
                <c:pt idx="1416">
                  <c:v>94.897959183673478</c:v>
                </c:pt>
                <c:pt idx="1417">
                  <c:v>94.48060515436714</c:v>
                </c:pt>
                <c:pt idx="1418">
                  <c:v>110.86729270021263</c:v>
                </c:pt>
                <c:pt idx="1419">
                  <c:v>110.86729270021263</c:v>
                </c:pt>
                <c:pt idx="1420">
                  <c:v>110.86729270021263</c:v>
                </c:pt>
                <c:pt idx="1421">
                  <c:v>111.40021363717288</c:v>
                </c:pt>
                <c:pt idx="1422">
                  <c:v>111.28134447803666</c:v>
                </c:pt>
                <c:pt idx="1423">
                  <c:v>111.76833080289364</c:v>
                </c:pt>
                <c:pt idx="1424">
                  <c:v>111.67856505443514</c:v>
                </c:pt>
                <c:pt idx="1425">
                  <c:v>108.77529380577893</c:v>
                </c:pt>
                <c:pt idx="1426">
                  <c:v>108.77529380577893</c:v>
                </c:pt>
                <c:pt idx="1427">
                  <c:v>108.77529380577893</c:v>
                </c:pt>
                <c:pt idx="1428">
                  <c:v>109.02577273934993</c:v>
                </c:pt>
                <c:pt idx="1429">
                  <c:v>108.59297812279465</c:v>
                </c:pt>
                <c:pt idx="1430">
                  <c:v>108.7560738581147</c:v>
                </c:pt>
                <c:pt idx="1431">
                  <c:v>108.94857952031154</c:v>
                </c:pt>
                <c:pt idx="1432">
                  <c:v>104.29240696543799</c:v>
                </c:pt>
                <c:pt idx="1433">
                  <c:v>104.29240696543799</c:v>
                </c:pt>
                <c:pt idx="1434">
                  <c:v>104.29240696543799</c:v>
                </c:pt>
                <c:pt idx="1435">
                  <c:v>104.55117412494462</c:v>
                </c:pt>
                <c:pt idx="1436">
                  <c:v>104.75539376720235</c:v>
                </c:pt>
                <c:pt idx="1437">
                  <c:v>104.02574501851525</c:v>
                </c:pt>
                <c:pt idx="1438">
                  <c:v>104.48636202621326</c:v>
                </c:pt>
                <c:pt idx="1439">
                  <c:v>107.92856511360623</c:v>
                </c:pt>
                <c:pt idx="1440">
                  <c:v>107.92856511360623</c:v>
                </c:pt>
                <c:pt idx="1441">
                  <c:v>107.92856511360623</c:v>
                </c:pt>
                <c:pt idx="1442">
                  <c:v>108.19640166622351</c:v>
                </c:pt>
                <c:pt idx="1443">
                  <c:v>108.44630007995026</c:v>
                </c:pt>
                <c:pt idx="1444">
                  <c:v>108.17722640673459</c:v>
                </c:pt>
                <c:pt idx="1445">
                  <c:v>107.76659604519773</c:v>
                </c:pt>
                <c:pt idx="1446">
                  <c:v>134.56134887445506</c:v>
                </c:pt>
                <c:pt idx="1447">
                  <c:v>134.56134887445506</c:v>
                </c:pt>
                <c:pt idx="1448">
                  <c:v>134.56134887445506</c:v>
                </c:pt>
                <c:pt idx="1449">
                  <c:v>134.13170731707319</c:v>
                </c:pt>
                <c:pt idx="1450">
                  <c:v>134.03660374014004</c:v>
                </c:pt>
                <c:pt idx="1451">
                  <c:v>133.55130695867186</c:v>
                </c:pt>
                <c:pt idx="1452">
                  <c:v>145.3945974576271</c:v>
                </c:pt>
                <c:pt idx="1453">
                  <c:v>145.5359194132721</c:v>
                </c:pt>
                <c:pt idx="1454">
                  <c:v>145.5359194132721</c:v>
                </c:pt>
                <c:pt idx="1455">
                  <c:v>145.5359194132721</c:v>
                </c:pt>
                <c:pt idx="1456">
                  <c:v>145.43311258278146</c:v>
                </c:pt>
                <c:pt idx="1457">
                  <c:v>145.63887169511008</c:v>
                </c:pt>
                <c:pt idx="1458">
                  <c:v>145.13835037010926</c:v>
                </c:pt>
                <c:pt idx="1459">
                  <c:v>101.79104477611939</c:v>
                </c:pt>
                <c:pt idx="1460">
                  <c:v>101.3881069669247</c:v>
                </c:pt>
                <c:pt idx="1461">
                  <c:v>101.3881069669247</c:v>
                </c:pt>
                <c:pt idx="1462">
                  <c:v>101.3881069669247</c:v>
                </c:pt>
                <c:pt idx="1463">
                  <c:v>102.0524172126793</c:v>
                </c:pt>
                <c:pt idx="1464">
                  <c:v>102.13380593708462</c:v>
                </c:pt>
                <c:pt idx="1465">
                  <c:v>101.88102183328913</c:v>
                </c:pt>
                <c:pt idx="1466">
                  <c:v>102.07953237091489</c:v>
                </c:pt>
                <c:pt idx="1467">
                  <c:v>102.96945153622679</c:v>
                </c:pt>
                <c:pt idx="1468">
                  <c:v>102.96945153622679</c:v>
                </c:pt>
                <c:pt idx="1469">
                  <c:v>102.96945153622679</c:v>
                </c:pt>
                <c:pt idx="1470">
                  <c:v>103.28770752384315</c:v>
                </c:pt>
                <c:pt idx="1471">
                  <c:v>102.92414642731433</c:v>
                </c:pt>
                <c:pt idx="1472">
                  <c:v>102.22251354658275</c:v>
                </c:pt>
                <c:pt idx="1473">
                  <c:v>102.12433423557147</c:v>
                </c:pt>
                <c:pt idx="1474">
                  <c:v>97.394427895566849</c:v>
                </c:pt>
                <c:pt idx="1475">
                  <c:v>97.394427895566849</c:v>
                </c:pt>
                <c:pt idx="1476">
                  <c:v>97.394427895566849</c:v>
                </c:pt>
                <c:pt idx="1477">
                  <c:v>97.454194792671174</c:v>
                </c:pt>
                <c:pt idx="1478">
                  <c:v>98.159823399558505</c:v>
                </c:pt>
                <c:pt idx="1479">
                  <c:v>98.021338506304559</c:v>
                </c:pt>
                <c:pt idx="1480">
                  <c:v>98.290008841732984</c:v>
                </c:pt>
                <c:pt idx="1481">
                  <c:v>69.162257495590836</c:v>
                </c:pt>
                <c:pt idx="1482">
                  <c:v>69.162257495590836</c:v>
                </c:pt>
                <c:pt idx="1483">
                  <c:v>69.162257495590836</c:v>
                </c:pt>
                <c:pt idx="1484">
                  <c:v>69.26609555771438</c:v>
                </c:pt>
                <c:pt idx="1485">
                  <c:v>69.413222409062755</c:v>
                </c:pt>
                <c:pt idx="1486">
                  <c:v>69.796208952567412</c:v>
                </c:pt>
                <c:pt idx="1487">
                  <c:v>70.384995064165849</c:v>
                </c:pt>
                <c:pt idx="1488">
                  <c:v>82.62586377097729</c:v>
                </c:pt>
                <c:pt idx="1489">
                  <c:v>82.62586377097729</c:v>
                </c:pt>
                <c:pt idx="1490">
                  <c:v>82.62586377097729</c:v>
                </c:pt>
                <c:pt idx="1491">
                  <c:v>81.963856494257996</c:v>
                </c:pt>
                <c:pt idx="1492">
                  <c:v>81.702014375721006</c:v>
                </c:pt>
                <c:pt idx="1493">
                  <c:v>81.456250552950536</c:v>
                </c:pt>
                <c:pt idx="1494">
                  <c:v>80.494841755551676</c:v>
                </c:pt>
                <c:pt idx="1495">
                  <c:v>74.480167744190112</c:v>
                </c:pt>
                <c:pt idx="1496">
                  <c:v>74.480167744190112</c:v>
                </c:pt>
                <c:pt idx="1497">
                  <c:v>74.480167744190112</c:v>
                </c:pt>
                <c:pt idx="1498">
                  <c:v>74.506205208879564</c:v>
                </c:pt>
                <c:pt idx="1499">
                  <c:v>74.688978447520597</c:v>
                </c:pt>
                <c:pt idx="1500">
                  <c:v>74.636666082997721</c:v>
                </c:pt>
                <c:pt idx="1501">
                  <c:v>74.60400805110703</c:v>
                </c:pt>
                <c:pt idx="1502">
                  <c:v>74.215349369988544</c:v>
                </c:pt>
                <c:pt idx="1503">
                  <c:v>74.215349369988544</c:v>
                </c:pt>
                <c:pt idx="1504">
                  <c:v>74.215349369988544</c:v>
                </c:pt>
                <c:pt idx="1505">
                  <c:v>74.504201680672267</c:v>
                </c:pt>
                <c:pt idx="1506">
                  <c:v>74.169601972525541</c:v>
                </c:pt>
                <c:pt idx="1507">
                  <c:v>74.058735601864058</c:v>
                </c:pt>
                <c:pt idx="1508">
                  <c:v>74.143485915492974</c:v>
                </c:pt>
                <c:pt idx="1509">
                  <c:v>73.495274269057504</c:v>
                </c:pt>
                <c:pt idx="1510">
                  <c:v>73.495274269057504</c:v>
                </c:pt>
                <c:pt idx="1511">
                  <c:v>73.495274269057504</c:v>
                </c:pt>
                <c:pt idx="1512">
                  <c:v>73.566755083996455</c:v>
                </c:pt>
                <c:pt idx="1513">
                  <c:v>73.469315673289174</c:v>
                </c:pt>
                <c:pt idx="1514">
                  <c:v>73.573260235210896</c:v>
                </c:pt>
                <c:pt idx="1515">
                  <c:v>74.34903047091413</c:v>
                </c:pt>
                <c:pt idx="1516">
                  <c:v>113.495162865004</c:v>
                </c:pt>
                <c:pt idx="1517">
                  <c:v>113.495162865004</c:v>
                </c:pt>
                <c:pt idx="1518">
                  <c:v>113.495162865004</c:v>
                </c:pt>
                <c:pt idx="1519">
                  <c:v>113.98074694714326</c:v>
                </c:pt>
                <c:pt idx="1520">
                  <c:v>114.93348912457307</c:v>
                </c:pt>
                <c:pt idx="1521">
                  <c:v>114.98516320474776</c:v>
                </c:pt>
                <c:pt idx="1522">
                  <c:v>115.57754880694144</c:v>
                </c:pt>
                <c:pt idx="1523">
                  <c:v>126.40032948929161</c:v>
                </c:pt>
                <c:pt idx="1524">
                  <c:v>126.40032948929161</c:v>
                </c:pt>
                <c:pt idx="1525">
                  <c:v>126.40032948929161</c:v>
                </c:pt>
                <c:pt idx="1526">
                  <c:v>127.26225580538151</c:v>
                </c:pt>
                <c:pt idx="1527">
                  <c:v>126.71345995045417</c:v>
                </c:pt>
                <c:pt idx="1528">
                  <c:v>124.69977426636571</c:v>
                </c:pt>
                <c:pt idx="1529">
                  <c:v>125.74433214968587</c:v>
                </c:pt>
                <c:pt idx="1530">
                  <c:v>118.7826565221377</c:v>
                </c:pt>
                <c:pt idx="1531">
                  <c:v>118.7826565221377</c:v>
                </c:pt>
                <c:pt idx="1532">
                  <c:v>118.7826565221377</c:v>
                </c:pt>
                <c:pt idx="1533">
                  <c:v>118.4568973397934</c:v>
                </c:pt>
                <c:pt idx="1534">
                  <c:v>118.32709341612639</c:v>
                </c:pt>
                <c:pt idx="1535">
                  <c:v>117.4583031182016</c:v>
                </c:pt>
                <c:pt idx="1536">
                  <c:v>116.85454053566598</c:v>
                </c:pt>
                <c:pt idx="1537">
                  <c:v>109.50248756218907</c:v>
                </c:pt>
                <c:pt idx="1538">
                  <c:v>109.50248756218907</c:v>
                </c:pt>
                <c:pt idx="1539">
                  <c:v>109.50248756218907</c:v>
                </c:pt>
                <c:pt idx="1540">
                  <c:v>109.91011439985475</c:v>
                </c:pt>
                <c:pt idx="1541">
                  <c:v>109.78053867779089</c:v>
                </c:pt>
                <c:pt idx="1542">
                  <c:v>110.00999636495821</c:v>
                </c:pt>
                <c:pt idx="1543">
                  <c:v>110.09003273917791</c:v>
                </c:pt>
                <c:pt idx="1544">
                  <c:v>108.6877333576177</c:v>
                </c:pt>
                <c:pt idx="1545">
                  <c:v>108.6877333576177</c:v>
                </c:pt>
                <c:pt idx="1546">
                  <c:v>108.6877333576177</c:v>
                </c:pt>
                <c:pt idx="1547">
                  <c:v>108.71743486973946</c:v>
                </c:pt>
                <c:pt idx="1548">
                  <c:v>107.66801984663961</c:v>
                </c:pt>
                <c:pt idx="1549">
                  <c:v>106.98278953029761</c:v>
                </c:pt>
                <c:pt idx="1550">
                  <c:v>107.8626299141437</c:v>
                </c:pt>
                <c:pt idx="1551">
                  <c:v>107.97973400886637</c:v>
                </c:pt>
                <c:pt idx="1552">
                  <c:v>107.97973400886637</c:v>
                </c:pt>
                <c:pt idx="1553">
                  <c:v>107.97973400886637</c:v>
                </c:pt>
                <c:pt idx="1554">
                  <c:v>108.79671832269828</c:v>
                </c:pt>
                <c:pt idx="1555">
                  <c:v>109.46528478400441</c:v>
                </c:pt>
                <c:pt idx="1556">
                  <c:v>109.56577618654183</c:v>
                </c:pt>
                <c:pt idx="1557">
                  <c:v>109.71685971685972</c:v>
                </c:pt>
                <c:pt idx="1558">
                  <c:v>103.46634792203017</c:v>
                </c:pt>
                <c:pt idx="1559">
                  <c:v>103.46634792203017</c:v>
                </c:pt>
                <c:pt idx="1560">
                  <c:v>103.46634792203017</c:v>
                </c:pt>
                <c:pt idx="1561">
                  <c:v>103.39979784985758</c:v>
                </c:pt>
                <c:pt idx="1562">
                  <c:v>103.94420838721597</c:v>
                </c:pt>
                <c:pt idx="1563">
                  <c:v>103.38079926504365</c:v>
                </c:pt>
                <c:pt idx="1564">
                  <c:v>103.93460792463287</c:v>
                </c:pt>
                <c:pt idx="1565">
                  <c:v>104.13659078289839</c:v>
                </c:pt>
                <c:pt idx="1566">
                  <c:v>104.13659078289839</c:v>
                </c:pt>
                <c:pt idx="1567">
                  <c:v>104.13659078289839</c:v>
                </c:pt>
                <c:pt idx="1568">
                  <c:v>104.38775510204081</c:v>
                </c:pt>
                <c:pt idx="1569">
                  <c:v>104.32968663081773</c:v>
                </c:pt>
                <c:pt idx="1570">
                  <c:v>103.71428571428572</c:v>
                </c:pt>
                <c:pt idx="1571">
                  <c:v>103.84828349944631</c:v>
                </c:pt>
                <c:pt idx="1572">
                  <c:v>80.242727441171027</c:v>
                </c:pt>
                <c:pt idx="1573">
                  <c:v>80.242727441171027</c:v>
                </c:pt>
                <c:pt idx="1574">
                  <c:v>80.242727441171027</c:v>
                </c:pt>
                <c:pt idx="1575">
                  <c:v>80.864531789748852</c:v>
                </c:pt>
                <c:pt idx="1576">
                  <c:v>81.434749905979686</c:v>
                </c:pt>
                <c:pt idx="1577">
                  <c:v>82.059687351965891</c:v>
                </c:pt>
                <c:pt idx="1578">
                  <c:v>82.536687631027235</c:v>
                </c:pt>
                <c:pt idx="1579">
                  <c:v>76.022199032349874</c:v>
                </c:pt>
                <c:pt idx="1580">
                  <c:v>76.022199032349874</c:v>
                </c:pt>
                <c:pt idx="1581">
                  <c:v>76.022199032349874</c:v>
                </c:pt>
                <c:pt idx="1582">
                  <c:v>76.289984767707537</c:v>
                </c:pt>
                <c:pt idx="1583">
                  <c:v>76.173954372623584</c:v>
                </c:pt>
                <c:pt idx="1584">
                  <c:v>75.449581018736467</c:v>
                </c:pt>
                <c:pt idx="1585">
                  <c:v>76.02941176470587</c:v>
                </c:pt>
                <c:pt idx="1586">
                  <c:v>77.242915363472662</c:v>
                </c:pt>
                <c:pt idx="1587">
                  <c:v>77.242915363472662</c:v>
                </c:pt>
                <c:pt idx="1588">
                  <c:v>77.242915363472662</c:v>
                </c:pt>
                <c:pt idx="1589">
                  <c:v>77.213642823306486</c:v>
                </c:pt>
                <c:pt idx="1590">
                  <c:v>77.41901776384536</c:v>
                </c:pt>
                <c:pt idx="1591">
                  <c:v>77.536866140234039</c:v>
                </c:pt>
                <c:pt idx="1592">
                  <c:v>78.522979092398103</c:v>
                </c:pt>
                <c:pt idx="1593">
                  <c:v>76.480165209874187</c:v>
                </c:pt>
                <c:pt idx="1594">
                  <c:v>76.480165209874187</c:v>
                </c:pt>
                <c:pt idx="1595">
                  <c:v>76.480165209874187</c:v>
                </c:pt>
                <c:pt idx="1596">
                  <c:v>76.333525069504375</c:v>
                </c:pt>
                <c:pt idx="1597">
                  <c:v>75.493979330615346</c:v>
                </c:pt>
                <c:pt idx="1598">
                  <c:v>76.078253391935803</c:v>
                </c:pt>
                <c:pt idx="1599">
                  <c:v>75.215851124126218</c:v>
                </c:pt>
                <c:pt idx="1600">
                  <c:v>72.333333333333329</c:v>
                </c:pt>
                <c:pt idx="1601">
                  <c:v>72.333333333333329</c:v>
                </c:pt>
                <c:pt idx="1602">
                  <c:v>72.333333333333329</c:v>
                </c:pt>
                <c:pt idx="1603">
                  <c:v>71.460379829731508</c:v>
                </c:pt>
                <c:pt idx="1604">
                  <c:v>71.160797465995898</c:v>
                </c:pt>
                <c:pt idx="1605">
                  <c:v>71.520599250936328</c:v>
                </c:pt>
                <c:pt idx="1606">
                  <c:v>71.227154046997384</c:v>
                </c:pt>
                <c:pt idx="1607">
                  <c:v>74.386128460893076</c:v>
                </c:pt>
                <c:pt idx="1608">
                  <c:v>74.386128460893076</c:v>
                </c:pt>
                <c:pt idx="1609">
                  <c:v>74.386128460893076</c:v>
                </c:pt>
                <c:pt idx="1610">
                  <c:v>74.041013268998782</c:v>
                </c:pt>
                <c:pt idx="1611">
                  <c:v>74.344544861641666</c:v>
                </c:pt>
                <c:pt idx="1612">
                  <c:v>79.276253992109716</c:v>
                </c:pt>
                <c:pt idx="1613">
                  <c:v>78.545835272219648</c:v>
                </c:pt>
                <c:pt idx="1614">
                  <c:v>78.74370218324313</c:v>
                </c:pt>
                <c:pt idx="1615">
                  <c:v>78.74370218324313</c:v>
                </c:pt>
                <c:pt idx="1616">
                  <c:v>78.74370218324313</c:v>
                </c:pt>
                <c:pt idx="1617">
                  <c:v>78.920422666916039</c:v>
                </c:pt>
                <c:pt idx="1618">
                  <c:v>78.8835405178054</c:v>
                </c:pt>
                <c:pt idx="1619">
                  <c:v>78.773100616016436</c:v>
                </c:pt>
                <c:pt idx="1620">
                  <c:v>79.515262860373099</c:v>
                </c:pt>
                <c:pt idx="1621">
                  <c:v>76.210175939134558</c:v>
                </c:pt>
                <c:pt idx="1622">
                  <c:v>76.210175939134558</c:v>
                </c:pt>
                <c:pt idx="1623">
                  <c:v>76.210175939134558</c:v>
                </c:pt>
                <c:pt idx="1624">
                  <c:v>76.993658724058434</c:v>
                </c:pt>
                <c:pt idx="1625">
                  <c:v>76.949299020549262</c:v>
                </c:pt>
                <c:pt idx="1626">
                  <c:v>76.735612371923779</c:v>
                </c:pt>
                <c:pt idx="1627">
                  <c:v>75.978951360576474</c:v>
                </c:pt>
                <c:pt idx="1628">
                  <c:v>118.5606782244237</c:v>
                </c:pt>
                <c:pt idx="1629">
                  <c:v>118.5606782244237</c:v>
                </c:pt>
                <c:pt idx="1630">
                  <c:v>118.5606782244237</c:v>
                </c:pt>
                <c:pt idx="1631">
                  <c:v>118.43657817109147</c:v>
                </c:pt>
                <c:pt idx="1632">
                  <c:v>118.25653206650833</c:v>
                </c:pt>
                <c:pt idx="1633">
                  <c:v>117.80880265026029</c:v>
                </c:pt>
                <c:pt idx="1634">
                  <c:v>118.27900788748455</c:v>
                </c:pt>
                <c:pt idx="1635">
                  <c:v>119.54709115027481</c:v>
                </c:pt>
                <c:pt idx="1636">
                  <c:v>119.54709115027481</c:v>
                </c:pt>
                <c:pt idx="1637">
                  <c:v>119.54709115027481</c:v>
                </c:pt>
                <c:pt idx="1638">
                  <c:v>119.21950297647169</c:v>
                </c:pt>
                <c:pt idx="1639">
                  <c:v>119.95626544970527</c:v>
                </c:pt>
                <c:pt idx="1640">
                  <c:v>120.86406743940989</c:v>
                </c:pt>
                <c:pt idx="1641">
                  <c:v>120.36825033390575</c:v>
                </c:pt>
                <c:pt idx="1642">
                  <c:v>127.53164556962028</c:v>
                </c:pt>
                <c:pt idx="1643">
                  <c:v>127.53164556962028</c:v>
                </c:pt>
                <c:pt idx="1644">
                  <c:v>127.53164556962028</c:v>
                </c:pt>
                <c:pt idx="1645">
                  <c:v>127.6173111985414</c:v>
                </c:pt>
                <c:pt idx="1646">
                  <c:v>129.54412624196377</c:v>
                </c:pt>
                <c:pt idx="1647">
                  <c:v>130.62567527747765</c:v>
                </c:pt>
                <c:pt idx="1648">
                  <c:v>130.9085539915346</c:v>
                </c:pt>
                <c:pt idx="1649">
                  <c:v>137.29745654522245</c:v>
                </c:pt>
                <c:pt idx="1650">
                  <c:v>137.29745654522245</c:v>
                </c:pt>
                <c:pt idx="1651">
                  <c:v>137.29745654522245</c:v>
                </c:pt>
                <c:pt idx="1652">
                  <c:v>139.26685924892919</c:v>
                </c:pt>
                <c:pt idx="1653">
                  <c:v>139.30848943802312</c:v>
                </c:pt>
                <c:pt idx="1654">
                  <c:v>138.97614314115307</c:v>
                </c:pt>
                <c:pt idx="1655">
                  <c:v>139.58666134185304</c:v>
                </c:pt>
                <c:pt idx="1656">
                  <c:v>136.91384950926937</c:v>
                </c:pt>
                <c:pt idx="1657">
                  <c:v>136.91384950926937</c:v>
                </c:pt>
                <c:pt idx="1658">
                  <c:v>136.91384950926937</c:v>
                </c:pt>
                <c:pt idx="1659">
                  <c:v>136.18479439897447</c:v>
                </c:pt>
                <c:pt idx="1660">
                  <c:v>135.0792253521127</c:v>
                </c:pt>
                <c:pt idx="1661">
                  <c:v>135.70305591038618</c:v>
                </c:pt>
                <c:pt idx="1662">
                  <c:v>135.02639812280017</c:v>
                </c:pt>
                <c:pt idx="1663">
                  <c:v>126.91478942213517</c:v>
                </c:pt>
                <c:pt idx="1664">
                  <c:v>126.91478942213517</c:v>
                </c:pt>
                <c:pt idx="1665">
                  <c:v>126.91478942213517</c:v>
                </c:pt>
                <c:pt idx="1666">
                  <c:v>126.79060665362036</c:v>
                </c:pt>
                <c:pt idx="1667">
                  <c:v>128.11943840221477</c:v>
                </c:pt>
                <c:pt idx="1668">
                  <c:v>127.01431091942757</c:v>
                </c:pt>
                <c:pt idx="1669">
                  <c:v>127.08905453118869</c:v>
                </c:pt>
                <c:pt idx="1670">
                  <c:v>141.83303973380308</c:v>
                </c:pt>
                <c:pt idx="1671">
                  <c:v>141.83303973380308</c:v>
                </c:pt>
                <c:pt idx="1672">
                  <c:v>141.83303973380308</c:v>
                </c:pt>
                <c:pt idx="1673">
                  <c:v>141.23867069486406</c:v>
                </c:pt>
                <c:pt idx="1674">
                  <c:v>142.58658008658011</c:v>
                </c:pt>
                <c:pt idx="1675">
                  <c:v>142.58658008658011</c:v>
                </c:pt>
                <c:pt idx="1676">
                  <c:v>141.48686908132385</c:v>
                </c:pt>
                <c:pt idx="1677">
                  <c:v>150.72193301247421</c:v>
                </c:pt>
                <c:pt idx="1678">
                  <c:v>150.72193301247421</c:v>
                </c:pt>
                <c:pt idx="1679">
                  <c:v>150.72193301247421</c:v>
                </c:pt>
                <c:pt idx="1680">
                  <c:v>150.51495831289847</c:v>
                </c:pt>
                <c:pt idx="1681">
                  <c:v>150.27911076290277</c:v>
                </c:pt>
                <c:pt idx="1682">
                  <c:v>149.0239875691949</c:v>
                </c:pt>
                <c:pt idx="1683">
                  <c:v>148.73509741203839</c:v>
                </c:pt>
                <c:pt idx="1684">
                  <c:v>159.5632676935075</c:v>
                </c:pt>
                <c:pt idx="1685">
                  <c:v>159.5632676935075</c:v>
                </c:pt>
                <c:pt idx="1686">
                  <c:v>159.5632676935075</c:v>
                </c:pt>
                <c:pt idx="1687">
                  <c:v>161.10236220472441</c:v>
                </c:pt>
                <c:pt idx="1688">
                  <c:v>160.94395280235992</c:v>
                </c:pt>
                <c:pt idx="1689">
                  <c:v>160.78585461689588</c:v>
                </c:pt>
                <c:pt idx="1690">
                  <c:v>162.25218080888186</c:v>
                </c:pt>
                <c:pt idx="1691">
                  <c:v>193.71138130356786</c:v>
                </c:pt>
                <c:pt idx="1692">
                  <c:v>193.71138130356786</c:v>
                </c:pt>
                <c:pt idx="1693">
                  <c:v>193.71138130356786</c:v>
                </c:pt>
                <c:pt idx="1694">
                  <c:v>195.52358917613924</c:v>
                </c:pt>
                <c:pt idx="1695">
                  <c:v>195.01354469750177</c:v>
                </c:pt>
                <c:pt idx="1696">
                  <c:v>195.05268439538384</c:v>
                </c:pt>
                <c:pt idx="1697">
                  <c:v>194.87667936635253</c:v>
                </c:pt>
                <c:pt idx="1698">
                  <c:v>241.34625037646822</c:v>
                </c:pt>
                <c:pt idx="1699">
                  <c:v>241.34625037646822</c:v>
                </c:pt>
                <c:pt idx="1700">
                  <c:v>241.34625037646822</c:v>
                </c:pt>
                <c:pt idx="1701">
                  <c:v>240.52526263131563</c:v>
                </c:pt>
                <c:pt idx="1702">
                  <c:v>240.11685976827806</c:v>
                </c:pt>
                <c:pt idx="1703">
                  <c:v>239.04245798946008</c:v>
                </c:pt>
                <c:pt idx="1704">
                  <c:v>241.75884955752213</c:v>
                </c:pt>
                <c:pt idx="1705">
                  <c:v>186.7601246105919</c:v>
                </c:pt>
                <c:pt idx="1706">
                  <c:v>186.7601246105919</c:v>
                </c:pt>
                <c:pt idx="1707">
                  <c:v>186.7601246105919</c:v>
                </c:pt>
                <c:pt idx="1708">
                  <c:v>187.23050574249447</c:v>
                </c:pt>
                <c:pt idx="1709">
                  <c:v>187.68430620076754</c:v>
                </c:pt>
                <c:pt idx="1710">
                  <c:v>185.86358635863587</c:v>
                </c:pt>
                <c:pt idx="1711">
                  <c:v>185.95657394436662</c:v>
                </c:pt>
                <c:pt idx="1712">
                  <c:v>156.2506225719693</c:v>
                </c:pt>
                <c:pt idx="1713">
                  <c:v>156.2506225719693</c:v>
                </c:pt>
                <c:pt idx="1714">
                  <c:v>156.2506225719693</c:v>
                </c:pt>
                <c:pt idx="1715">
                  <c:v>155.01531771914219</c:v>
                </c:pt>
                <c:pt idx="1716">
                  <c:v>157.33199598796389</c:v>
                </c:pt>
                <c:pt idx="1717">
                  <c:v>157.22160970231531</c:v>
                </c:pt>
                <c:pt idx="1718">
                  <c:v>156.87568756875689</c:v>
                </c:pt>
                <c:pt idx="1719">
                  <c:v>156.62506240639041</c:v>
                </c:pt>
                <c:pt idx="1720">
                  <c:v>156.62506240639041</c:v>
                </c:pt>
                <c:pt idx="1721">
                  <c:v>156.62506240639041</c:v>
                </c:pt>
                <c:pt idx="1722">
                  <c:v>156.5156655358212</c:v>
                </c:pt>
                <c:pt idx="1723">
                  <c:v>157.33199598796389</c:v>
                </c:pt>
                <c:pt idx="1724">
                  <c:v>159.45918471078582</c:v>
                </c:pt>
                <c:pt idx="1725">
                  <c:v>159.47539650264335</c:v>
                </c:pt>
                <c:pt idx="1726">
                  <c:v>147.80185758513935</c:v>
                </c:pt>
                <c:pt idx="1727">
                  <c:v>147.80185758513935</c:v>
                </c:pt>
                <c:pt idx="1728">
                  <c:v>147.80185758513935</c:v>
                </c:pt>
                <c:pt idx="1729">
                  <c:v>149.09431605246721</c:v>
                </c:pt>
                <c:pt idx="1730">
                  <c:v>149.3119266055046</c:v>
                </c:pt>
                <c:pt idx="1731">
                  <c:v>147.13375796178343</c:v>
                </c:pt>
                <c:pt idx="1732">
                  <c:v>145.93437945791726</c:v>
                </c:pt>
                <c:pt idx="1733">
                  <c:v>133.97795693438107</c:v>
                </c:pt>
                <c:pt idx="1734">
                  <c:v>133.97795693438107</c:v>
                </c:pt>
                <c:pt idx="1735">
                  <c:v>133.97795693438107</c:v>
                </c:pt>
                <c:pt idx="1736">
                  <c:v>133.63701140065146</c:v>
                </c:pt>
                <c:pt idx="1737">
                  <c:v>131.50856455975159</c:v>
                </c:pt>
                <c:pt idx="1738">
                  <c:v>132.85266140457398</c:v>
                </c:pt>
                <c:pt idx="1739">
                  <c:v>134.12852472415204</c:v>
                </c:pt>
                <c:pt idx="1740">
                  <c:v>119.02268760907505</c:v>
                </c:pt>
                <c:pt idx="1741">
                  <c:v>119.02268760907505</c:v>
                </c:pt>
                <c:pt idx="1742">
                  <c:v>119.02268760907505</c:v>
                </c:pt>
                <c:pt idx="1743">
                  <c:v>119.52577319587631</c:v>
                </c:pt>
                <c:pt idx="1744">
                  <c:v>119.48881789137378</c:v>
                </c:pt>
                <c:pt idx="1745">
                  <c:v>119.47650453421269</c:v>
                </c:pt>
                <c:pt idx="1746">
                  <c:v>118.63296838227771</c:v>
                </c:pt>
                <c:pt idx="1747">
                  <c:v>114.02922111328327</c:v>
                </c:pt>
                <c:pt idx="1748">
                  <c:v>114.02922111328327</c:v>
                </c:pt>
                <c:pt idx="1749">
                  <c:v>114.02922111328327</c:v>
                </c:pt>
                <c:pt idx="1750">
                  <c:v>112.64992884732669</c:v>
                </c:pt>
                <c:pt idx="1751">
                  <c:v>112.48984977669508</c:v>
                </c:pt>
                <c:pt idx="1752">
                  <c:v>113.42237232627163</c:v>
                </c:pt>
                <c:pt idx="1753">
                  <c:v>113.28324644791988</c:v>
                </c:pt>
                <c:pt idx="1754">
                  <c:v>107.21095334685599</c:v>
                </c:pt>
                <c:pt idx="1755">
                  <c:v>107.21095334685599</c:v>
                </c:pt>
                <c:pt idx="1756">
                  <c:v>107.21095334685599</c:v>
                </c:pt>
                <c:pt idx="1757">
                  <c:v>107.05894267773951</c:v>
                </c:pt>
                <c:pt idx="1758">
                  <c:v>106.09193095142514</c:v>
                </c:pt>
                <c:pt idx="1759">
                  <c:v>104.90225265455989</c:v>
                </c:pt>
                <c:pt idx="1760">
                  <c:v>106.11323027504518</c:v>
                </c:pt>
                <c:pt idx="1761">
                  <c:v>102.67991568804578</c:v>
                </c:pt>
                <c:pt idx="1762">
                  <c:v>102.67991568804578</c:v>
                </c:pt>
                <c:pt idx="1763">
                  <c:v>102.67991568804578</c:v>
                </c:pt>
                <c:pt idx="1764">
                  <c:v>103.51107963169079</c:v>
                </c:pt>
                <c:pt idx="1765">
                  <c:v>103.60542839781243</c:v>
                </c:pt>
                <c:pt idx="1766">
                  <c:v>104.20698787817052</c:v>
                </c:pt>
                <c:pt idx="1767">
                  <c:v>104.91231668546816</c:v>
                </c:pt>
                <c:pt idx="1768">
                  <c:v>95.863453815261053</c:v>
                </c:pt>
                <c:pt idx="1769">
                  <c:v>95.863453815261053</c:v>
                </c:pt>
                <c:pt idx="1770">
                  <c:v>95.863453815261053</c:v>
                </c:pt>
                <c:pt idx="1771">
                  <c:v>95.298932029144638</c:v>
                </c:pt>
                <c:pt idx="1772">
                  <c:v>94.797458300238276</c:v>
                </c:pt>
                <c:pt idx="1773">
                  <c:v>95.375087403855758</c:v>
                </c:pt>
                <c:pt idx="1774">
                  <c:v>93.534482758620697</c:v>
                </c:pt>
                <c:pt idx="1775">
                  <c:v>85.645285935085013</c:v>
                </c:pt>
                <c:pt idx="1776">
                  <c:v>85.645285935085013</c:v>
                </c:pt>
                <c:pt idx="1777">
                  <c:v>85.645285935085013</c:v>
                </c:pt>
                <c:pt idx="1778">
                  <c:v>85.869249394673133</c:v>
                </c:pt>
                <c:pt idx="1779">
                  <c:v>85.678391959799001</c:v>
                </c:pt>
                <c:pt idx="1780">
                  <c:v>85.315627405696702</c:v>
                </c:pt>
                <c:pt idx="1781">
                  <c:v>85.579150579150578</c:v>
                </c:pt>
                <c:pt idx="1782">
                  <c:v>84.226075164664863</c:v>
                </c:pt>
                <c:pt idx="1783">
                  <c:v>84.226075164664863</c:v>
                </c:pt>
                <c:pt idx="1784">
                  <c:v>84.226075164664863</c:v>
                </c:pt>
                <c:pt idx="1785">
                  <c:v>84.908700322234168</c:v>
                </c:pt>
                <c:pt idx="1786">
                  <c:v>84.405940594059416</c:v>
                </c:pt>
                <c:pt idx="1787">
                  <c:v>83.650793650793645</c:v>
                </c:pt>
                <c:pt idx="1788">
                  <c:v>83.546310530361268</c:v>
                </c:pt>
                <c:pt idx="1789">
                  <c:v>101.69312169312168</c:v>
                </c:pt>
                <c:pt idx="1790">
                  <c:v>101.69312169312168</c:v>
                </c:pt>
                <c:pt idx="1791">
                  <c:v>101.69312169312168</c:v>
                </c:pt>
                <c:pt idx="1792">
                  <c:v>102.26371287607623</c:v>
                </c:pt>
                <c:pt idx="1793">
                  <c:v>102.36273845259998</c:v>
                </c:pt>
                <c:pt idx="1794">
                  <c:v>101.59538683325324</c:v>
                </c:pt>
                <c:pt idx="1795">
                  <c:v>100.46569093328264</c:v>
                </c:pt>
                <c:pt idx="1796">
                  <c:v>113.25678496868476</c:v>
                </c:pt>
                <c:pt idx="1797">
                  <c:v>113.25678496868476</c:v>
                </c:pt>
                <c:pt idx="1798">
                  <c:v>113.25678496868476</c:v>
                </c:pt>
                <c:pt idx="1799">
                  <c:v>113.76417881994091</c:v>
                </c:pt>
                <c:pt idx="1800">
                  <c:v>114.00324768363741</c:v>
                </c:pt>
                <c:pt idx="1801">
                  <c:v>113.61256544502619</c:v>
                </c:pt>
                <c:pt idx="1802">
                  <c:v>113.06366047745358</c:v>
                </c:pt>
                <c:pt idx="1803">
                  <c:v>119.81956315289651</c:v>
                </c:pt>
                <c:pt idx="1804">
                  <c:v>119.81956315289651</c:v>
                </c:pt>
                <c:pt idx="1805">
                  <c:v>119.81956315289651</c:v>
                </c:pt>
                <c:pt idx="1806">
                  <c:v>119.7626957759848</c:v>
                </c:pt>
                <c:pt idx="1807">
                  <c:v>118.69238005644405</c:v>
                </c:pt>
                <c:pt idx="1808">
                  <c:v>118.11458528365475</c:v>
                </c:pt>
                <c:pt idx="1809">
                  <c:v>118.73706004140786</c:v>
                </c:pt>
                <c:pt idx="1810">
                  <c:v>122.45322245322245</c:v>
                </c:pt>
                <c:pt idx="1811">
                  <c:v>122.45322245322245</c:v>
                </c:pt>
                <c:pt idx="1812">
                  <c:v>122.45322245322245</c:v>
                </c:pt>
                <c:pt idx="1813">
                  <c:v>122.18764733616219</c:v>
                </c:pt>
                <c:pt idx="1814">
                  <c:v>122.00357781753129</c:v>
                </c:pt>
                <c:pt idx="1815">
                  <c:v>122.21069508629633</c:v>
                </c:pt>
                <c:pt idx="1816">
                  <c:v>122.32606438213918</c:v>
                </c:pt>
                <c:pt idx="1817">
                  <c:v>99.594874693800648</c:v>
                </c:pt>
                <c:pt idx="1818">
                  <c:v>99.594874693800648</c:v>
                </c:pt>
                <c:pt idx="1819">
                  <c:v>99.594874693800648</c:v>
                </c:pt>
                <c:pt idx="1820">
                  <c:v>99.398213446168327</c:v>
                </c:pt>
                <c:pt idx="1821">
                  <c:v>99.370182365106217</c:v>
                </c:pt>
                <c:pt idx="1822">
                  <c:v>99.65120663650076</c:v>
                </c:pt>
                <c:pt idx="1823">
                  <c:v>99.155801519557258</c:v>
                </c:pt>
                <c:pt idx="1824">
                  <c:v>89.216968790880216</c:v>
                </c:pt>
                <c:pt idx="1825">
                  <c:v>89.216968790880216</c:v>
                </c:pt>
                <c:pt idx="1826">
                  <c:v>89.216968790880216</c:v>
                </c:pt>
                <c:pt idx="1827">
                  <c:v>89.551678859501024</c:v>
                </c:pt>
                <c:pt idx="1828">
                  <c:v>90.536696377773566</c:v>
                </c:pt>
                <c:pt idx="1829">
                  <c:v>90.08397018586659</c:v>
                </c:pt>
                <c:pt idx="1830">
                  <c:v>90.760456273764262</c:v>
                </c:pt>
                <c:pt idx="1831">
                  <c:v>80.092070650131532</c:v>
                </c:pt>
                <c:pt idx="1832">
                  <c:v>80.092070650131532</c:v>
                </c:pt>
                <c:pt idx="1833">
                  <c:v>80.092070650131532</c:v>
                </c:pt>
                <c:pt idx="1834">
                  <c:v>79.464951528709918</c:v>
                </c:pt>
                <c:pt idx="1835">
                  <c:v>79.420532886156153</c:v>
                </c:pt>
                <c:pt idx="1836">
                  <c:v>79.265457926545807</c:v>
                </c:pt>
                <c:pt idx="1837">
                  <c:v>78.600405679513187</c:v>
                </c:pt>
                <c:pt idx="1838">
                  <c:v>72.432582194311053</c:v>
                </c:pt>
                <c:pt idx="1839">
                  <c:v>72.432582194311053</c:v>
                </c:pt>
                <c:pt idx="1840">
                  <c:v>72.432582194311053</c:v>
                </c:pt>
                <c:pt idx="1841">
                  <c:v>72.512943786982248</c:v>
                </c:pt>
                <c:pt idx="1842">
                  <c:v>72.701149425287355</c:v>
                </c:pt>
                <c:pt idx="1843">
                  <c:v>72.674203113417349</c:v>
                </c:pt>
                <c:pt idx="1844">
                  <c:v>72.439272189895632</c:v>
                </c:pt>
                <c:pt idx="1845">
                  <c:v>69.111008751727326</c:v>
                </c:pt>
                <c:pt idx="1846">
                  <c:v>69.111008751727326</c:v>
                </c:pt>
                <c:pt idx="1847">
                  <c:v>69.111008751727326</c:v>
                </c:pt>
                <c:pt idx="1848">
                  <c:v>69.02834008097166</c:v>
                </c:pt>
                <c:pt idx="1849">
                  <c:v>68.920532843362423</c:v>
                </c:pt>
                <c:pt idx="1850">
                  <c:v>68.731103985341278</c:v>
                </c:pt>
                <c:pt idx="1851">
                  <c:v>68.895215354945364</c:v>
                </c:pt>
                <c:pt idx="1852">
                  <c:v>61.18984080242938</c:v>
                </c:pt>
                <c:pt idx="1853">
                  <c:v>61.18984080242938</c:v>
                </c:pt>
                <c:pt idx="1854">
                  <c:v>61.18984080242938</c:v>
                </c:pt>
                <c:pt idx="1855">
                  <c:v>61.31962375507193</c:v>
                </c:pt>
                <c:pt idx="1856">
                  <c:v>61.218007733382436</c:v>
                </c:pt>
                <c:pt idx="1857">
                  <c:v>60.510510510510507</c:v>
                </c:pt>
                <c:pt idx="1858">
                  <c:v>60.948670944087993</c:v>
                </c:pt>
                <c:pt idx="1859">
                  <c:v>58.449921245251559</c:v>
                </c:pt>
                <c:pt idx="1860">
                  <c:v>58.449921245251559</c:v>
                </c:pt>
                <c:pt idx="1861">
                  <c:v>58.449921245251559</c:v>
                </c:pt>
                <c:pt idx="1862">
                  <c:v>58.793103448275872</c:v>
                </c:pt>
                <c:pt idx="1863">
                  <c:v>58.831483726569061</c:v>
                </c:pt>
                <c:pt idx="1864">
                  <c:v>58.908394808105328</c:v>
                </c:pt>
                <c:pt idx="1865">
                  <c:v>58.760245901639344</c:v>
                </c:pt>
                <c:pt idx="1866">
                  <c:v>54.304449648711952</c:v>
                </c:pt>
                <c:pt idx="1867">
                  <c:v>54.304449648711952</c:v>
                </c:pt>
                <c:pt idx="1868">
                  <c:v>54.304449648711952</c:v>
                </c:pt>
                <c:pt idx="1869">
                  <c:v>54.076492537313435</c:v>
                </c:pt>
                <c:pt idx="1870">
                  <c:v>54.000931532370757</c:v>
                </c:pt>
                <c:pt idx="1871">
                  <c:v>54.233323977921231</c:v>
                </c:pt>
                <c:pt idx="1872">
                  <c:v>54.34008248968879</c:v>
                </c:pt>
                <c:pt idx="1873">
                  <c:v>51.019263138208345</c:v>
                </c:pt>
                <c:pt idx="1874">
                  <c:v>51.019263138208345</c:v>
                </c:pt>
                <c:pt idx="1875">
                  <c:v>51.019263138208345</c:v>
                </c:pt>
                <c:pt idx="1876">
                  <c:v>51.076577419958809</c:v>
                </c:pt>
                <c:pt idx="1877">
                  <c:v>51.249295510050722</c:v>
                </c:pt>
                <c:pt idx="1878">
                  <c:v>51.466842750683902</c:v>
                </c:pt>
                <c:pt idx="1879">
                  <c:v>51.495988673902779</c:v>
                </c:pt>
                <c:pt idx="1880">
                  <c:v>48.501801630950126</c:v>
                </c:pt>
                <c:pt idx="1881">
                  <c:v>48.501801630950126</c:v>
                </c:pt>
                <c:pt idx="1882">
                  <c:v>48.501801630950126</c:v>
                </c:pt>
                <c:pt idx="1883">
                  <c:v>48.222871688507595</c:v>
                </c:pt>
                <c:pt idx="1884">
                  <c:v>48.364220877458393</c:v>
                </c:pt>
                <c:pt idx="1885">
                  <c:v>47.9606188466948</c:v>
                </c:pt>
                <c:pt idx="1886">
                  <c:v>48.272933182332956</c:v>
                </c:pt>
                <c:pt idx="1887">
                  <c:v>46.505831452219716</c:v>
                </c:pt>
                <c:pt idx="1888">
                  <c:v>46.505831452219716</c:v>
                </c:pt>
                <c:pt idx="1889">
                  <c:v>46.505831452219716</c:v>
                </c:pt>
                <c:pt idx="1890">
                  <c:v>46.305487919085969</c:v>
                </c:pt>
                <c:pt idx="1891">
                  <c:v>46.880629562908886</c:v>
                </c:pt>
                <c:pt idx="1892">
                  <c:v>46.893968133535665</c:v>
                </c:pt>
                <c:pt idx="1893">
                  <c:v>46.734404536862009</c:v>
                </c:pt>
                <c:pt idx="1894">
                  <c:v>43.253781828431833</c:v>
                </c:pt>
                <c:pt idx="1895">
                  <c:v>43.253781828431833</c:v>
                </c:pt>
                <c:pt idx="1896">
                  <c:v>43.253781828431833</c:v>
                </c:pt>
                <c:pt idx="1897">
                  <c:v>42.907074284649084</c:v>
                </c:pt>
                <c:pt idx="1898">
                  <c:v>42.895080134178158</c:v>
                </c:pt>
                <c:pt idx="1899">
                  <c:v>43.531914893617014</c:v>
                </c:pt>
                <c:pt idx="1900">
                  <c:v>43.408769448373413</c:v>
                </c:pt>
                <c:pt idx="1901">
                  <c:v>43.160510031876996</c:v>
                </c:pt>
                <c:pt idx="1902">
                  <c:v>43.160510031876996</c:v>
                </c:pt>
                <c:pt idx="1903">
                  <c:v>43.160510031876996</c:v>
                </c:pt>
                <c:pt idx="1904">
                  <c:v>42.947103274559197</c:v>
                </c:pt>
                <c:pt idx="1905">
                  <c:v>42.755642240178325</c:v>
                </c:pt>
                <c:pt idx="1906">
                  <c:v>42.409028097650854</c:v>
                </c:pt>
                <c:pt idx="1907">
                  <c:v>42.50692520775624</c:v>
                </c:pt>
                <c:pt idx="1908">
                  <c:v>41.202714006877962</c:v>
                </c:pt>
                <c:pt idx="1909">
                  <c:v>41.202714006877962</c:v>
                </c:pt>
                <c:pt idx="1910">
                  <c:v>41.202714006877962</c:v>
                </c:pt>
                <c:pt idx="1911">
                  <c:v>41.061504260837353</c:v>
                </c:pt>
                <c:pt idx="1912">
                  <c:v>40.883519321221065</c:v>
                </c:pt>
                <c:pt idx="1913">
                  <c:v>40.883519321221065</c:v>
                </c:pt>
                <c:pt idx="1914">
                  <c:v>40.665993945509584</c:v>
                </c:pt>
                <c:pt idx="1915">
                  <c:v>39.325583540917052</c:v>
                </c:pt>
                <c:pt idx="1916">
                  <c:v>39.325583540917052</c:v>
                </c:pt>
                <c:pt idx="1917">
                  <c:v>39.325583540917052</c:v>
                </c:pt>
                <c:pt idx="1918">
                  <c:v>39.123451124368984</c:v>
                </c:pt>
                <c:pt idx="1919">
                  <c:v>38.919831994156326</c:v>
                </c:pt>
                <c:pt idx="1920">
                  <c:v>39.094744565715857</c:v>
                </c:pt>
                <c:pt idx="1921">
                  <c:v>39.033882783882781</c:v>
                </c:pt>
                <c:pt idx="1922">
                  <c:v>39.116270533174273</c:v>
                </c:pt>
                <c:pt idx="1923">
                  <c:v>39.116270533174273</c:v>
                </c:pt>
                <c:pt idx="1924">
                  <c:v>39.116270533174273</c:v>
                </c:pt>
                <c:pt idx="1925">
                  <c:v>39.253154065751907</c:v>
                </c:pt>
                <c:pt idx="1926">
                  <c:v>39.069660861594869</c:v>
                </c:pt>
                <c:pt idx="1927">
                  <c:v>38.788788788788793</c:v>
                </c:pt>
                <c:pt idx="1928">
                  <c:v>38.595617529880478</c:v>
                </c:pt>
                <c:pt idx="1929">
                  <c:v>37.199999999999996</c:v>
                </c:pt>
                <c:pt idx="1930">
                  <c:v>37.199999999999996</c:v>
                </c:pt>
                <c:pt idx="1931">
                  <c:v>37.199999999999996</c:v>
                </c:pt>
                <c:pt idx="1932">
                  <c:v>37.45194947830862</c:v>
                </c:pt>
                <c:pt idx="1933">
                  <c:v>37.298331966092427</c:v>
                </c:pt>
                <c:pt idx="1934">
                  <c:v>37.356216907065914</c:v>
                </c:pt>
                <c:pt idx="1935">
                  <c:v>37.311935807422266</c:v>
                </c:pt>
              </c:numCache>
            </c:numRef>
          </c:val>
          <c:smooth val="0"/>
          <c:extLst>
            <c:ext xmlns:c16="http://schemas.microsoft.com/office/drawing/2014/chart" uri="{C3380CC4-5D6E-409C-BE32-E72D297353CC}">
              <c16:uniqueId val="{00000003-7E38-45D5-B276-937363D27DD8}"/>
            </c:ext>
          </c:extLst>
        </c:ser>
        <c:dLbls>
          <c:showLegendKey val="0"/>
          <c:showVal val="0"/>
          <c:showCatName val="0"/>
          <c:showSerName val="0"/>
          <c:showPercent val="0"/>
          <c:showBubbleSize val="0"/>
        </c:dLbls>
        <c:marker val="1"/>
        <c:smooth val="0"/>
        <c:axId val="707416096"/>
        <c:axId val="707412856"/>
      </c:lineChart>
      <c:lineChart>
        <c:grouping val="standard"/>
        <c:varyColors val="0"/>
        <c:ser>
          <c:idx val="4"/>
          <c:order val="4"/>
          <c:tx>
            <c:strRef>
              <c:f>Sheet1!$F$1</c:f>
              <c:strCache>
                <c:ptCount val="1"/>
                <c:pt idx="0">
                  <c:v>Henry Hub (US)</c:v>
                </c:pt>
              </c:strCache>
            </c:strRef>
          </c:tx>
          <c:spPr>
            <a:ln w="28575" cap="rnd">
              <a:no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Sheet1!$F$2:$F$1937</c:f>
              <c:numCache>
                <c:formatCode>0.00</c:formatCode>
                <c:ptCount val="1936"/>
                <c:pt idx="1">
                  <c:v>5.1754167703408811</c:v>
                </c:pt>
                <c:pt idx="2">
                  <c:v>5.1948051948051948</c:v>
                </c:pt>
                <c:pt idx="3">
                  <c:v>3.8534847103671166</c:v>
                </c:pt>
                <c:pt idx="4">
                  <c:v>3.865979381443299</c:v>
                </c:pt>
                <c:pt idx="5">
                  <c:v>3.865979381443299</c:v>
                </c:pt>
                <c:pt idx="6">
                  <c:v>3.865979381443299</c:v>
                </c:pt>
                <c:pt idx="7">
                  <c:v>2.415378186376933</c:v>
                </c:pt>
                <c:pt idx="8">
                  <c:v>2.4549643904482616</c:v>
                </c:pt>
                <c:pt idx="9">
                  <c:v>2.645458350774383</c:v>
                </c:pt>
                <c:pt idx="10">
                  <c:v>2.6265480841160329</c:v>
                </c:pt>
                <c:pt idx="11">
                  <c:v>3.3319655313910546</c:v>
                </c:pt>
                <c:pt idx="12">
                  <c:v>3.3319655313910546</c:v>
                </c:pt>
                <c:pt idx="13">
                  <c:v>3.3319655313910546</c:v>
                </c:pt>
                <c:pt idx="14">
                  <c:v>3.311312291003996</c:v>
                </c:pt>
                <c:pt idx="15">
                  <c:v>4.4538706256627787</c:v>
                </c:pt>
                <c:pt idx="16">
                  <c:v>3.2173342087984245</c:v>
                </c:pt>
                <c:pt idx="17">
                  <c:v>3.2033995260276211</c:v>
                </c:pt>
                <c:pt idx="18">
                  <c:v>2.6186579378068742</c:v>
                </c:pt>
                <c:pt idx="19">
                  <c:v>2.6186579378068742</c:v>
                </c:pt>
                <c:pt idx="20">
                  <c:v>2.6186579378068742</c:v>
                </c:pt>
                <c:pt idx="21">
                  <c:v>2.5530179445350734</c:v>
                </c:pt>
                <c:pt idx="22">
                  <c:v>2.7242416849638125</c:v>
                </c:pt>
                <c:pt idx="23">
                  <c:v>2.8534580041915203</c:v>
                </c:pt>
                <c:pt idx="24">
                  <c:v>2.8559903186768851</c:v>
                </c:pt>
                <c:pt idx="25">
                  <c:v>2.8826797648763991</c:v>
                </c:pt>
                <c:pt idx="26">
                  <c:v>2.8826797648763991</c:v>
                </c:pt>
                <c:pt idx="27">
                  <c:v>2.8826797648763991</c:v>
                </c:pt>
                <c:pt idx="28">
                  <c:v>2.9076811243033682</c:v>
                </c:pt>
                <c:pt idx="29">
                  <c:v>2.903225806451613</c:v>
                </c:pt>
                <c:pt idx="30">
                  <c:v>2.6892109500805152</c:v>
                </c:pt>
                <c:pt idx="31">
                  <c:v>2.446434282059482</c:v>
                </c:pt>
                <c:pt idx="32">
                  <c:v>2.3354735152487964</c:v>
                </c:pt>
                <c:pt idx="33">
                  <c:v>2.3354735152487964</c:v>
                </c:pt>
                <c:pt idx="34">
                  <c:v>2.3354735152487964</c:v>
                </c:pt>
                <c:pt idx="35">
                  <c:v>2.3045200937980113</c:v>
                </c:pt>
                <c:pt idx="36">
                  <c:v>2.2220426632191339</c:v>
                </c:pt>
                <c:pt idx="37">
                  <c:v>2.2345457511009625</c:v>
                </c:pt>
                <c:pt idx="38">
                  <c:v>2.2376480195998369</c:v>
                </c:pt>
                <c:pt idx="39">
                  <c:v>2.174446170195373</c:v>
                </c:pt>
                <c:pt idx="40">
                  <c:v>2.174446170195373</c:v>
                </c:pt>
                <c:pt idx="41">
                  <c:v>2.174446170195373</c:v>
                </c:pt>
                <c:pt idx="42">
                  <c:v>2.1153689691644293</c:v>
                </c:pt>
                <c:pt idx="43">
                  <c:v>2.0890688259109309</c:v>
                </c:pt>
                <c:pt idx="44">
                  <c:v>2.0324550128534704</c:v>
                </c:pt>
                <c:pt idx="45">
                  <c:v>1.9912035185925632</c:v>
                </c:pt>
                <c:pt idx="46">
                  <c:v>2.0074169622702356</c:v>
                </c:pt>
                <c:pt idx="47">
                  <c:v>2.0074169622702356</c:v>
                </c:pt>
                <c:pt idx="48">
                  <c:v>2.0074169622702356</c:v>
                </c:pt>
                <c:pt idx="49">
                  <c:v>2.0069315708874025</c:v>
                </c:pt>
                <c:pt idx="50">
                  <c:v>2.1157587548638133</c:v>
                </c:pt>
                <c:pt idx="51">
                  <c:v>2.1576290506432176</c:v>
                </c:pt>
                <c:pt idx="52">
                  <c:v>2.1494038445940462</c:v>
                </c:pt>
                <c:pt idx="53">
                  <c:v>2.0987553892459121</c:v>
                </c:pt>
                <c:pt idx="54">
                  <c:v>2.0987553892459121</c:v>
                </c:pt>
                <c:pt idx="55">
                  <c:v>2.0987553892459121</c:v>
                </c:pt>
                <c:pt idx="56">
                  <c:v>2.1110750243585579</c:v>
                </c:pt>
                <c:pt idx="57">
                  <c:v>2.1175701087400864</c:v>
                </c:pt>
                <c:pt idx="58">
                  <c:v>2.181579594849504</c:v>
                </c:pt>
                <c:pt idx="59">
                  <c:v>2.1765712888236735</c:v>
                </c:pt>
                <c:pt idx="60">
                  <c:v>2.1677356499147518</c:v>
                </c:pt>
                <c:pt idx="61">
                  <c:v>2.1677356499147518</c:v>
                </c:pt>
                <c:pt idx="62">
                  <c:v>2.1677356499147518</c:v>
                </c:pt>
                <c:pt idx="63">
                  <c:v>2.1888933927847587</c:v>
                </c:pt>
                <c:pt idx="64">
                  <c:v>2.1770682148040641</c:v>
                </c:pt>
                <c:pt idx="65">
                  <c:v>2.2558814050918463</c:v>
                </c:pt>
                <c:pt idx="66">
                  <c:v>2.2745735174654751</c:v>
                </c:pt>
                <c:pt idx="67">
                  <c:v>2.2023567655424627</c:v>
                </c:pt>
                <c:pt idx="68">
                  <c:v>2.2023567655424627</c:v>
                </c:pt>
                <c:pt idx="69">
                  <c:v>2.2023567655424627</c:v>
                </c:pt>
                <c:pt idx="70">
                  <c:v>2.2542977619202071</c:v>
                </c:pt>
                <c:pt idx="71">
                  <c:v>2.2277827104689645</c:v>
                </c:pt>
                <c:pt idx="72">
                  <c:v>2.1754953497775982</c:v>
                </c:pt>
                <c:pt idx="73">
                  <c:v>2.1944083224967494</c:v>
                </c:pt>
                <c:pt idx="74">
                  <c:v>2.1323349881989095</c:v>
                </c:pt>
                <c:pt idx="75">
                  <c:v>2.1323349881989095</c:v>
                </c:pt>
                <c:pt idx="76">
                  <c:v>2.1323349881989095</c:v>
                </c:pt>
                <c:pt idx="77">
                  <c:v>2.1243817400470282</c:v>
                </c:pt>
                <c:pt idx="78">
                  <c:v>2.2140522875816995</c:v>
                </c:pt>
                <c:pt idx="79">
                  <c:v>2.221141374837873</c:v>
                </c:pt>
                <c:pt idx="80">
                  <c:v>2.1300813008130084</c:v>
                </c:pt>
                <c:pt idx="81">
                  <c:v>2.0888996842360941</c:v>
                </c:pt>
                <c:pt idx="82">
                  <c:v>2.0888996842360941</c:v>
                </c:pt>
                <c:pt idx="83">
                  <c:v>2.0888996842360941</c:v>
                </c:pt>
                <c:pt idx="84">
                  <c:v>2.1138080694422117</c:v>
                </c:pt>
                <c:pt idx="85">
                  <c:v>2.0966051124909284</c:v>
                </c:pt>
                <c:pt idx="86">
                  <c:v>2.1451206630372961</c:v>
                </c:pt>
                <c:pt idx="87">
                  <c:v>2.2843671246240143</c:v>
                </c:pt>
                <c:pt idx="88">
                  <c:v>2.2806590374157945</c:v>
                </c:pt>
                <c:pt idx="89">
                  <c:v>2.2806590374157945</c:v>
                </c:pt>
                <c:pt idx="90">
                  <c:v>2.2806590374157945</c:v>
                </c:pt>
                <c:pt idx="91">
                  <c:v>2.2357723577235773</c:v>
                </c:pt>
                <c:pt idx="92">
                  <c:v>2.2414214687423586</c:v>
                </c:pt>
                <c:pt idx="93">
                  <c:v>2.2888327767369878</c:v>
                </c:pt>
                <c:pt idx="94">
                  <c:v>2.2961268181075338</c:v>
                </c:pt>
                <c:pt idx="95">
                  <c:v>2.2880872893086881</c:v>
                </c:pt>
                <c:pt idx="96">
                  <c:v>2.2880872893086881</c:v>
                </c:pt>
                <c:pt idx="97">
                  <c:v>2.2880872893086881</c:v>
                </c:pt>
                <c:pt idx="98">
                  <c:v>2.25667667830181</c:v>
                </c:pt>
                <c:pt idx="99">
                  <c:v>2.2502833090497001</c:v>
                </c:pt>
                <c:pt idx="100">
                  <c:v>2.2159320663162152</c:v>
                </c:pt>
                <c:pt idx="101">
                  <c:v>2.2393509127789044</c:v>
                </c:pt>
                <c:pt idx="102">
                  <c:v>2.2872901289642305</c:v>
                </c:pt>
                <c:pt idx="103">
                  <c:v>2.2872901289642305</c:v>
                </c:pt>
                <c:pt idx="104">
                  <c:v>2.2872901289642305</c:v>
                </c:pt>
                <c:pt idx="105">
                  <c:v>2.32670867668444</c:v>
                </c:pt>
                <c:pt idx="106">
                  <c:v>2.2958771220695229</c:v>
                </c:pt>
                <c:pt idx="107">
                  <c:v>2.3035887487875848</c:v>
                </c:pt>
                <c:pt idx="108">
                  <c:v>2.268308489954634</c:v>
                </c:pt>
                <c:pt idx="109">
                  <c:v>2.2627380758587008</c:v>
                </c:pt>
                <c:pt idx="110">
                  <c:v>2.2627380758587008</c:v>
                </c:pt>
                <c:pt idx="111">
                  <c:v>2.2627380758587008</c:v>
                </c:pt>
                <c:pt idx="112">
                  <c:v>2.2773818300974851</c:v>
                </c:pt>
                <c:pt idx="113">
                  <c:v>2.2812755519215044</c:v>
                </c:pt>
                <c:pt idx="114">
                  <c:v>2.3110453162266635</c:v>
                </c:pt>
                <c:pt idx="115">
                  <c:v>2.3221221386662259</c:v>
                </c:pt>
                <c:pt idx="116">
                  <c:v>2.3251978891820579</c:v>
                </c:pt>
                <c:pt idx="117">
                  <c:v>2.3251978891820579</c:v>
                </c:pt>
                <c:pt idx="118">
                  <c:v>2.3251978891820579</c:v>
                </c:pt>
                <c:pt idx="119">
                  <c:v>2.2770555601556679</c:v>
                </c:pt>
                <c:pt idx="120">
                  <c:v>2.2930042524806136</c:v>
                </c:pt>
                <c:pt idx="121">
                  <c:v>2.3179916317991629</c:v>
                </c:pt>
                <c:pt idx="122">
                  <c:v>2.2941519979978309</c:v>
                </c:pt>
                <c:pt idx="123">
                  <c:v>2.2997156715169762</c:v>
                </c:pt>
                <c:pt idx="124">
                  <c:v>2.2997156715169762</c:v>
                </c:pt>
                <c:pt idx="125">
                  <c:v>2.2997156715169762</c:v>
                </c:pt>
                <c:pt idx="126">
                  <c:v>2.2986577181208054</c:v>
                </c:pt>
                <c:pt idx="127">
                  <c:v>2.3351879952790426</c:v>
                </c:pt>
                <c:pt idx="128">
                  <c:v>2.3206751054852321</c:v>
                </c:pt>
                <c:pt idx="129">
                  <c:v>2.3335851590699233</c:v>
                </c:pt>
                <c:pt idx="130">
                  <c:v>2.3027968514486687</c:v>
                </c:pt>
                <c:pt idx="131">
                  <c:v>2.3027968514486687</c:v>
                </c:pt>
                <c:pt idx="132">
                  <c:v>2.3027968514486687</c:v>
                </c:pt>
                <c:pt idx="133">
                  <c:v>2.3815513626834384</c:v>
                </c:pt>
                <c:pt idx="134">
                  <c:v>2.3908084818788544</c:v>
                </c:pt>
                <c:pt idx="135">
                  <c:v>2.4138223087998645</c:v>
                </c:pt>
                <c:pt idx="136">
                  <c:v>2.3318918002204696</c:v>
                </c:pt>
                <c:pt idx="137">
                  <c:v>2.335456475583864</c:v>
                </c:pt>
                <c:pt idx="138">
                  <c:v>2.335456475583864</c:v>
                </c:pt>
                <c:pt idx="139">
                  <c:v>2.335456475583864</c:v>
                </c:pt>
                <c:pt idx="140">
                  <c:v>2.3494486853265477</c:v>
                </c:pt>
                <c:pt idx="141">
                  <c:v>2.3433520122261844</c:v>
                </c:pt>
                <c:pt idx="142">
                  <c:v>2.4709302325581395</c:v>
                </c:pt>
                <c:pt idx="143">
                  <c:v>2.4575475723184574</c:v>
                </c:pt>
                <c:pt idx="144">
                  <c:v>2.4721030042918453</c:v>
                </c:pt>
                <c:pt idx="145">
                  <c:v>2.4721030042918453</c:v>
                </c:pt>
                <c:pt idx="146">
                  <c:v>2.4721030042918453</c:v>
                </c:pt>
                <c:pt idx="147">
                  <c:v>2.4780588538977804</c:v>
                </c:pt>
                <c:pt idx="148">
                  <c:v>2.4614317906049576</c:v>
                </c:pt>
                <c:pt idx="149">
                  <c:v>2.4268930623445675</c:v>
                </c:pt>
                <c:pt idx="150">
                  <c:v>2.5149700598802394</c:v>
                </c:pt>
                <c:pt idx="151">
                  <c:v>2.4957118353344772</c:v>
                </c:pt>
                <c:pt idx="152">
                  <c:v>2.4957118353344772</c:v>
                </c:pt>
                <c:pt idx="153">
                  <c:v>2.4957118353344772</c:v>
                </c:pt>
                <c:pt idx="154">
                  <c:v>2.4705077791075398</c:v>
                </c:pt>
                <c:pt idx="155">
                  <c:v>2.4665016642485278</c:v>
                </c:pt>
                <c:pt idx="156">
                  <c:v>2.4547693875817549</c:v>
                </c:pt>
                <c:pt idx="157">
                  <c:v>2.5599728744596089</c:v>
                </c:pt>
                <c:pt idx="158">
                  <c:v>2.4732279449260579</c:v>
                </c:pt>
                <c:pt idx="159">
                  <c:v>2.4732279449260579</c:v>
                </c:pt>
                <c:pt idx="160">
                  <c:v>2.4732279449260579</c:v>
                </c:pt>
                <c:pt idx="161">
                  <c:v>2.5462570022067563</c:v>
                </c:pt>
                <c:pt idx="162">
                  <c:v>2.5376820233330495</c:v>
                </c:pt>
                <c:pt idx="163">
                  <c:v>2.5277801340232418</c:v>
                </c:pt>
                <c:pt idx="164">
                  <c:v>2.5849399152762169</c:v>
                </c:pt>
                <c:pt idx="165">
                  <c:v>2.6018781769621779</c:v>
                </c:pt>
                <c:pt idx="166">
                  <c:v>2.6018781769621779</c:v>
                </c:pt>
                <c:pt idx="167">
                  <c:v>2.6018781769621779</c:v>
                </c:pt>
                <c:pt idx="168">
                  <c:v>2.5727069351230427</c:v>
                </c:pt>
                <c:pt idx="169">
                  <c:v>2.5457369692785639</c:v>
                </c:pt>
                <c:pt idx="170">
                  <c:v>2.5583405358686258</c:v>
                </c:pt>
                <c:pt idx="171">
                  <c:v>2.6549435393500564</c:v>
                </c:pt>
                <c:pt idx="172">
                  <c:v>2.5311025311025319</c:v>
                </c:pt>
                <c:pt idx="173">
                  <c:v>2.5311025311025319</c:v>
                </c:pt>
                <c:pt idx="174">
                  <c:v>2.5311025311025319</c:v>
                </c:pt>
                <c:pt idx="175">
                  <c:v>2.5294821398051619</c:v>
                </c:pt>
                <c:pt idx="176">
                  <c:v>2.559038213825676</c:v>
                </c:pt>
                <c:pt idx="177">
                  <c:v>2.6056094182825484</c:v>
                </c:pt>
                <c:pt idx="178">
                  <c:v>2.5849399152762169</c:v>
                </c:pt>
                <c:pt idx="179">
                  <c:v>2.5335958229906703</c:v>
                </c:pt>
                <c:pt idx="180">
                  <c:v>2.5335958229906703</c:v>
                </c:pt>
                <c:pt idx="181">
                  <c:v>2.5335958229906703</c:v>
                </c:pt>
                <c:pt idx="182">
                  <c:v>2.4916229916659507</c:v>
                </c:pt>
                <c:pt idx="183">
                  <c:v>2.488202488202488</c:v>
                </c:pt>
                <c:pt idx="184">
                  <c:v>2.4884159945083231</c:v>
                </c:pt>
                <c:pt idx="185">
                  <c:v>2.4895200615963726</c:v>
                </c:pt>
                <c:pt idx="186">
                  <c:v>2.4776500638569603</c:v>
                </c:pt>
                <c:pt idx="187">
                  <c:v>2.4776500638569603</c:v>
                </c:pt>
                <c:pt idx="188">
                  <c:v>2.4776500638569603</c:v>
                </c:pt>
                <c:pt idx="189">
                  <c:v>2.4682951740573666</c:v>
                </c:pt>
                <c:pt idx="190">
                  <c:v>2.4697666496337929</c:v>
                </c:pt>
                <c:pt idx="191">
                  <c:v>2.4760109664153536</c:v>
                </c:pt>
                <c:pt idx="192">
                  <c:v>2.4762231171279239</c:v>
                </c:pt>
                <c:pt idx="193">
                  <c:v>2.4475823705605473</c:v>
                </c:pt>
                <c:pt idx="194">
                  <c:v>2.4475823705605473</c:v>
                </c:pt>
                <c:pt idx="195">
                  <c:v>2.4475823705605473</c:v>
                </c:pt>
                <c:pt idx="196">
                  <c:v>2.357161158083525</c:v>
                </c:pt>
                <c:pt idx="197">
                  <c:v>2.4101552448752037</c:v>
                </c:pt>
                <c:pt idx="198">
                  <c:v>2.4059116686715929</c:v>
                </c:pt>
                <c:pt idx="199">
                  <c:v>2.3623400051541972</c:v>
                </c:pt>
                <c:pt idx="200">
                  <c:v>2.3809523809523809</c:v>
                </c:pt>
                <c:pt idx="201">
                  <c:v>2.3809523809523809</c:v>
                </c:pt>
                <c:pt idx="202">
                  <c:v>2.3809523809523809</c:v>
                </c:pt>
                <c:pt idx="203">
                  <c:v>2.3866552609067577</c:v>
                </c:pt>
                <c:pt idx="204">
                  <c:v>2.3365285861006502</c:v>
                </c:pt>
                <c:pt idx="205">
                  <c:v>2.40450204638472</c:v>
                </c:pt>
                <c:pt idx="206">
                  <c:v>2.4224722961944849</c:v>
                </c:pt>
                <c:pt idx="207">
                  <c:v>2.3850377487989016</c:v>
                </c:pt>
                <c:pt idx="208">
                  <c:v>2.3850377487989016</c:v>
                </c:pt>
                <c:pt idx="209">
                  <c:v>2.3850377487989016</c:v>
                </c:pt>
                <c:pt idx="210">
                  <c:v>2.3496240601503757</c:v>
                </c:pt>
                <c:pt idx="211">
                  <c:v>2.4121118809340518</c:v>
                </c:pt>
                <c:pt idx="212">
                  <c:v>2.4017841825355983</c:v>
                </c:pt>
                <c:pt idx="213">
                  <c:v>2.3916422034190989</c:v>
                </c:pt>
                <c:pt idx="214">
                  <c:v>2.4725512233076854</c:v>
                </c:pt>
                <c:pt idx="215">
                  <c:v>2.4725512233076854</c:v>
                </c:pt>
                <c:pt idx="216">
                  <c:v>2.4725512233076854</c:v>
                </c:pt>
                <c:pt idx="217">
                  <c:v>2.466891716437289</c:v>
                </c:pt>
                <c:pt idx="218">
                  <c:v>2.5437613175821334</c:v>
                </c:pt>
                <c:pt idx="219">
                  <c:v>2.5753660637381568</c:v>
                </c:pt>
                <c:pt idx="220">
                  <c:v>2.620163109491584</c:v>
                </c:pt>
                <c:pt idx="221">
                  <c:v>2.5942156003505694</c:v>
                </c:pt>
                <c:pt idx="222">
                  <c:v>2.5942156003505694</c:v>
                </c:pt>
                <c:pt idx="223">
                  <c:v>2.5942156003505694</c:v>
                </c:pt>
                <c:pt idx="224">
                  <c:v>2.5596072931276295</c:v>
                </c:pt>
                <c:pt idx="225">
                  <c:v>2.6626697231528831</c:v>
                </c:pt>
                <c:pt idx="226">
                  <c:v>2.6624349819271793</c:v>
                </c:pt>
                <c:pt idx="227">
                  <c:v>2.6549450549450553</c:v>
                </c:pt>
                <c:pt idx="228">
                  <c:v>2.631809040832386</c:v>
                </c:pt>
                <c:pt idx="229">
                  <c:v>2.631809040832386</c:v>
                </c:pt>
                <c:pt idx="230">
                  <c:v>2.631809040832386</c:v>
                </c:pt>
                <c:pt idx="231">
                  <c:v>2.6483143130934752</c:v>
                </c:pt>
                <c:pt idx="232">
                  <c:v>2.6017806206240812</c:v>
                </c:pt>
                <c:pt idx="233">
                  <c:v>2.6043463263194204</c:v>
                </c:pt>
                <c:pt idx="234">
                  <c:v>2.6089971396376872</c:v>
                </c:pt>
                <c:pt idx="235">
                  <c:v>2.5729283194217367</c:v>
                </c:pt>
                <c:pt idx="236">
                  <c:v>2.5729283194217367</c:v>
                </c:pt>
                <c:pt idx="237">
                  <c:v>2.5729283194217367</c:v>
                </c:pt>
                <c:pt idx="238">
                  <c:v>2.5520253489766209</c:v>
                </c:pt>
                <c:pt idx="239">
                  <c:v>2.5485333105276662</c:v>
                </c:pt>
                <c:pt idx="240">
                  <c:v>2.5286178028361523</c:v>
                </c:pt>
                <c:pt idx="241">
                  <c:v>2.5364181662382177</c:v>
                </c:pt>
                <c:pt idx="242">
                  <c:v>2.5691869988792138</c:v>
                </c:pt>
                <c:pt idx="243">
                  <c:v>2.5691869988792138</c:v>
                </c:pt>
                <c:pt idx="244">
                  <c:v>2.5691869988792138</c:v>
                </c:pt>
                <c:pt idx="245">
                  <c:v>2.5638819581863546</c:v>
                </c:pt>
                <c:pt idx="246">
                  <c:v>2.5559105431309908</c:v>
                </c:pt>
                <c:pt idx="247">
                  <c:v>2.5797575027947368</c:v>
                </c:pt>
                <c:pt idx="248">
                  <c:v>2.5212976508045783</c:v>
                </c:pt>
                <c:pt idx="249">
                  <c:v>2.4932906241883823</c:v>
                </c:pt>
                <c:pt idx="250">
                  <c:v>2.4932906241883823</c:v>
                </c:pt>
                <c:pt idx="251">
                  <c:v>2.4932906241883823</c:v>
                </c:pt>
                <c:pt idx="252">
                  <c:v>2.5017253278122844</c:v>
                </c:pt>
                <c:pt idx="253">
                  <c:v>2.5333907798362771</c:v>
                </c:pt>
                <c:pt idx="254">
                  <c:v>2.5636613902271161</c:v>
                </c:pt>
                <c:pt idx="255">
                  <c:v>2.5154004106776178</c:v>
                </c:pt>
                <c:pt idx="256">
                  <c:v>2.5025799793601657</c:v>
                </c:pt>
                <c:pt idx="257">
                  <c:v>2.5025799793601657</c:v>
                </c:pt>
                <c:pt idx="258">
                  <c:v>2.5025799793601657</c:v>
                </c:pt>
                <c:pt idx="259">
                  <c:v>2.5250363776427287</c:v>
                </c:pt>
                <c:pt idx="260">
                  <c:v>2.5717959708529787</c:v>
                </c:pt>
                <c:pt idx="261">
                  <c:v>2.6644962302947222</c:v>
                </c:pt>
                <c:pt idx="262">
                  <c:v>2.6072186836518045</c:v>
                </c:pt>
                <c:pt idx="263">
                  <c:v>2.5704315260873263</c:v>
                </c:pt>
                <c:pt idx="264">
                  <c:v>2.5704315260873263</c:v>
                </c:pt>
                <c:pt idx="265">
                  <c:v>2.5704315260873263</c:v>
                </c:pt>
                <c:pt idx="266">
                  <c:v>2.5881151030137919</c:v>
                </c:pt>
                <c:pt idx="267">
                  <c:v>2.6505819386628153</c:v>
                </c:pt>
                <c:pt idx="268">
                  <c:v>2.6409950587834392</c:v>
                </c:pt>
                <c:pt idx="269">
                  <c:v>2.6205000429590171</c:v>
                </c:pt>
                <c:pt idx="270">
                  <c:v>2.5930392832529288</c:v>
                </c:pt>
                <c:pt idx="271">
                  <c:v>2.5930392832529288</c:v>
                </c:pt>
                <c:pt idx="272">
                  <c:v>2.5930392832529288</c:v>
                </c:pt>
                <c:pt idx="273">
                  <c:v>2.7038700760193506</c:v>
                </c:pt>
                <c:pt idx="274">
                  <c:v>2.719556556383163</c:v>
                </c:pt>
                <c:pt idx="275">
                  <c:v>2.8407110491460439</c:v>
                </c:pt>
                <c:pt idx="276">
                  <c:v>2.9444975245374794</c:v>
                </c:pt>
                <c:pt idx="277">
                  <c:v>2.8204460643929528</c:v>
                </c:pt>
                <c:pt idx="278">
                  <c:v>2.8204460643929528</c:v>
                </c:pt>
                <c:pt idx="279">
                  <c:v>2.8204460643929528</c:v>
                </c:pt>
                <c:pt idx="280">
                  <c:v>2.8546562228024368</c:v>
                </c:pt>
                <c:pt idx="281">
                  <c:v>2.9593524240577942</c:v>
                </c:pt>
                <c:pt idx="282">
                  <c:v>2.9953116860566076</c:v>
                </c:pt>
                <c:pt idx="283">
                  <c:v>2.7257827999654967</c:v>
                </c:pt>
                <c:pt idx="284">
                  <c:v>2.7590382286801596</c:v>
                </c:pt>
                <c:pt idx="285">
                  <c:v>2.7590382286801596</c:v>
                </c:pt>
                <c:pt idx="286">
                  <c:v>2.7590382286801596</c:v>
                </c:pt>
                <c:pt idx="287">
                  <c:v>2.8159281333678847</c:v>
                </c:pt>
                <c:pt idx="288">
                  <c:v>2.8255422103171175</c:v>
                </c:pt>
                <c:pt idx="289">
                  <c:v>2.8698147665014351</c:v>
                </c:pt>
                <c:pt idx="290">
                  <c:v>2.8641285365001745</c:v>
                </c:pt>
                <c:pt idx="291">
                  <c:v>2.7794666898288893</c:v>
                </c:pt>
                <c:pt idx="292">
                  <c:v>2.7794666898288893</c:v>
                </c:pt>
                <c:pt idx="293">
                  <c:v>2.7794666898288893</c:v>
                </c:pt>
                <c:pt idx="294">
                  <c:v>2.7915903341184682</c:v>
                </c:pt>
                <c:pt idx="295">
                  <c:v>2.8598831633097914</c:v>
                </c:pt>
                <c:pt idx="296">
                  <c:v>3.0023702923360553</c:v>
                </c:pt>
                <c:pt idx="297">
                  <c:v>3.0068577457358887</c:v>
                </c:pt>
                <c:pt idx="298">
                  <c:v>2.868169458819402</c:v>
                </c:pt>
                <c:pt idx="299">
                  <c:v>2.868169458819402</c:v>
                </c:pt>
                <c:pt idx="300">
                  <c:v>2.868169458819402</c:v>
                </c:pt>
                <c:pt idx="301">
                  <c:v>2.8141764136839327</c:v>
                </c:pt>
                <c:pt idx="302">
                  <c:v>2.8825811001410435</c:v>
                </c:pt>
                <c:pt idx="303">
                  <c:v>2.9266136162687886</c:v>
                </c:pt>
                <c:pt idx="304">
                  <c:v>2.9455597440168315</c:v>
                </c:pt>
                <c:pt idx="305">
                  <c:v>2.8634167764602543</c:v>
                </c:pt>
                <c:pt idx="306">
                  <c:v>2.8634167764602543</c:v>
                </c:pt>
                <c:pt idx="307">
                  <c:v>2.8634167764602543</c:v>
                </c:pt>
                <c:pt idx="308">
                  <c:v>3.0948623531474659</c:v>
                </c:pt>
                <c:pt idx="309">
                  <c:v>3.0894451251531589</c:v>
                </c:pt>
                <c:pt idx="310">
                  <c:v>3.098739495798319</c:v>
                </c:pt>
                <c:pt idx="311">
                  <c:v>3.1156486534060903</c:v>
                </c:pt>
                <c:pt idx="312">
                  <c:v>3.2998058937709556</c:v>
                </c:pt>
                <c:pt idx="313">
                  <c:v>3.2998058937709556</c:v>
                </c:pt>
                <c:pt idx="314">
                  <c:v>3.2998058937709556</c:v>
                </c:pt>
                <c:pt idx="315">
                  <c:v>3.5303557100829095</c:v>
                </c:pt>
                <c:pt idx="316">
                  <c:v>3.6318540171848697</c:v>
                </c:pt>
                <c:pt idx="317">
                  <c:v>3.6257516802263878</c:v>
                </c:pt>
                <c:pt idx="318">
                  <c:v>4.140914709517924</c:v>
                </c:pt>
                <c:pt idx="319">
                  <c:v>3.7659835347696622</c:v>
                </c:pt>
                <c:pt idx="320">
                  <c:v>3.7659835347696622</c:v>
                </c:pt>
                <c:pt idx="321">
                  <c:v>3.7659835347696622</c:v>
                </c:pt>
                <c:pt idx="322">
                  <c:v>4.0607807178412365</c:v>
                </c:pt>
                <c:pt idx="323">
                  <c:v>4.0897097625329817</c:v>
                </c:pt>
                <c:pt idx="324">
                  <c:v>4.128964244926645</c:v>
                </c:pt>
                <c:pt idx="325">
                  <c:v>4.1202770228806873</c:v>
                </c:pt>
                <c:pt idx="326">
                  <c:v>4.1446208112874787</c:v>
                </c:pt>
                <c:pt idx="327">
                  <c:v>4.1446208112874787</c:v>
                </c:pt>
                <c:pt idx="328">
                  <c:v>4.1446208112874787</c:v>
                </c:pt>
                <c:pt idx="329">
                  <c:v>3.7789157690270176</c:v>
                </c:pt>
                <c:pt idx="330">
                  <c:v>3.7916371367824238</c:v>
                </c:pt>
                <c:pt idx="331">
                  <c:v>3.9591764912898118</c:v>
                </c:pt>
                <c:pt idx="332">
                  <c:v>3.9504872267579669</c:v>
                </c:pt>
                <c:pt idx="333">
                  <c:v>4.0742377375165715</c:v>
                </c:pt>
                <c:pt idx="334">
                  <c:v>4.0742377375165715</c:v>
                </c:pt>
                <c:pt idx="335">
                  <c:v>4.0742377375165715</c:v>
                </c:pt>
                <c:pt idx="336">
                  <c:v>3.8759689922480627</c:v>
                </c:pt>
                <c:pt idx="337">
                  <c:v>3.8787023977433006</c:v>
                </c:pt>
                <c:pt idx="338">
                  <c:v>4.1343441466854722</c:v>
                </c:pt>
                <c:pt idx="339">
                  <c:v>3.9036398804290493</c:v>
                </c:pt>
                <c:pt idx="340">
                  <c:v>3.9644866385372715</c:v>
                </c:pt>
                <c:pt idx="341">
                  <c:v>3.9644866385372715</c:v>
                </c:pt>
                <c:pt idx="342">
                  <c:v>3.9644866385372715</c:v>
                </c:pt>
                <c:pt idx="343">
                  <c:v>3.9982386613826506</c:v>
                </c:pt>
                <c:pt idx="344">
                  <c:v>4.0038889870956345</c:v>
                </c:pt>
                <c:pt idx="345">
                  <c:v>3.9848698099929627</c:v>
                </c:pt>
                <c:pt idx="346">
                  <c:v>3.7936801337910389</c:v>
                </c:pt>
                <c:pt idx="347">
                  <c:v>3.5287874767842933</c:v>
                </c:pt>
                <c:pt idx="348">
                  <c:v>3.5287874767842933</c:v>
                </c:pt>
                <c:pt idx="349">
                  <c:v>3.5287874767842933</c:v>
                </c:pt>
                <c:pt idx="350">
                  <c:v>3.3491979552265114</c:v>
                </c:pt>
                <c:pt idx="351">
                  <c:v>3.3447759880292223</c:v>
                </c:pt>
                <c:pt idx="352">
                  <c:v>3.2</c:v>
                </c:pt>
                <c:pt idx="353">
                  <c:v>3.2331352673890246</c:v>
                </c:pt>
                <c:pt idx="354">
                  <c:v>3.2550365091932787</c:v>
                </c:pt>
                <c:pt idx="355">
                  <c:v>3.2550365091932787</c:v>
                </c:pt>
                <c:pt idx="356">
                  <c:v>3.2550365091932787</c:v>
                </c:pt>
                <c:pt idx="357">
                  <c:v>3.2458987630493903</c:v>
                </c:pt>
                <c:pt idx="358">
                  <c:v>3.2567555672916115</c:v>
                </c:pt>
                <c:pt idx="359">
                  <c:v>3.0129504008457406</c:v>
                </c:pt>
                <c:pt idx="360">
                  <c:v>2.7123982850643102</c:v>
                </c:pt>
                <c:pt idx="361">
                  <c:v>2.8419027632039175</c:v>
                </c:pt>
                <c:pt idx="362">
                  <c:v>2.8419027632039175</c:v>
                </c:pt>
                <c:pt idx="363">
                  <c:v>2.8419027632039175</c:v>
                </c:pt>
                <c:pt idx="364">
                  <c:v>2.8337256953526899</c:v>
                </c:pt>
                <c:pt idx="365">
                  <c:v>2.8991971454058882</c:v>
                </c:pt>
                <c:pt idx="366">
                  <c:v>2.865455827896314</c:v>
                </c:pt>
                <c:pt idx="367">
                  <c:v>2.3876404494382024</c:v>
                </c:pt>
                <c:pt idx="368">
                  <c:v>2.457649433862898</c:v>
                </c:pt>
                <c:pt idx="369">
                  <c:v>2.457649433862898</c:v>
                </c:pt>
                <c:pt idx="370">
                  <c:v>2.457649433862898</c:v>
                </c:pt>
                <c:pt idx="371">
                  <c:v>2.3880076695136832</c:v>
                </c:pt>
                <c:pt idx="372">
                  <c:v>2.5262237762237763</c:v>
                </c:pt>
                <c:pt idx="373">
                  <c:v>2.5301100424573262</c:v>
                </c:pt>
                <c:pt idx="374">
                  <c:v>2.5656635936684644</c:v>
                </c:pt>
                <c:pt idx="375">
                  <c:v>2.5725996337315777</c:v>
                </c:pt>
                <c:pt idx="376">
                  <c:v>2.5725996337315777</c:v>
                </c:pt>
                <c:pt idx="377">
                  <c:v>2.5725996337315777</c:v>
                </c:pt>
                <c:pt idx="378">
                  <c:v>2.9283597699145894</c:v>
                </c:pt>
                <c:pt idx="379">
                  <c:v>3.101454354301735</c:v>
                </c:pt>
                <c:pt idx="380">
                  <c:v>3.1411775028516278</c:v>
                </c:pt>
                <c:pt idx="381">
                  <c:v>3.1417288284335241</c:v>
                </c:pt>
                <c:pt idx="382">
                  <c:v>3.0191004313000613</c:v>
                </c:pt>
                <c:pt idx="383">
                  <c:v>3.0191004313000613</c:v>
                </c:pt>
                <c:pt idx="384">
                  <c:v>3.0191004313000613</c:v>
                </c:pt>
                <c:pt idx="385">
                  <c:v>3.018303414290743</c:v>
                </c:pt>
                <c:pt idx="386">
                  <c:v>3.0198978693431942</c:v>
                </c:pt>
                <c:pt idx="387">
                  <c:v>2.7504393673110723</c:v>
                </c:pt>
                <c:pt idx="388">
                  <c:v>2.7686864219371956</c:v>
                </c:pt>
                <c:pt idx="389">
                  <c:v>2.6901507185418856</c:v>
                </c:pt>
                <c:pt idx="390">
                  <c:v>2.6901507185418856</c:v>
                </c:pt>
                <c:pt idx="391">
                  <c:v>2.6901507185418856</c:v>
                </c:pt>
                <c:pt idx="392">
                  <c:v>2.6677162599492696</c:v>
                </c:pt>
                <c:pt idx="393">
                  <c:v>2.5721784776902887</c:v>
                </c:pt>
                <c:pt idx="394">
                  <c:v>2.6139234991722575</c:v>
                </c:pt>
                <c:pt idx="395">
                  <c:v>2.464173365955959</c:v>
                </c:pt>
                <c:pt idx="396">
                  <c:v>2.3572551073860661</c:v>
                </c:pt>
                <c:pt idx="397">
                  <c:v>2.3572551073860661</c:v>
                </c:pt>
                <c:pt idx="398">
                  <c:v>2.3572551073860661</c:v>
                </c:pt>
                <c:pt idx="399">
                  <c:v>2.2474857892435502</c:v>
                </c:pt>
                <c:pt idx="400">
                  <c:v>2.2257273045916581</c:v>
                </c:pt>
                <c:pt idx="401">
                  <c:v>2.2711267605633805</c:v>
                </c:pt>
                <c:pt idx="402">
                  <c:v>2.3104056437389775</c:v>
                </c:pt>
                <c:pt idx="403">
                  <c:v>2.3481638418079096</c:v>
                </c:pt>
                <c:pt idx="404">
                  <c:v>2.3481638418079096</c:v>
                </c:pt>
                <c:pt idx="405">
                  <c:v>2.3481638418079096</c:v>
                </c:pt>
                <c:pt idx="406">
                  <c:v>2.4478935698447892</c:v>
                </c:pt>
                <c:pt idx="407">
                  <c:v>2.3931472977746377</c:v>
                </c:pt>
                <c:pt idx="408">
                  <c:v>2.3169107856191742</c:v>
                </c:pt>
                <c:pt idx="409">
                  <c:v>2.3099389326489073</c:v>
                </c:pt>
                <c:pt idx="410">
                  <c:v>2.2934561232621977</c:v>
                </c:pt>
                <c:pt idx="411">
                  <c:v>2.2934561232621977</c:v>
                </c:pt>
                <c:pt idx="412">
                  <c:v>2.2934561232621977</c:v>
                </c:pt>
                <c:pt idx="413">
                  <c:v>2.2904138662893523</c:v>
                </c:pt>
                <c:pt idx="414">
                  <c:v>2.3721340388007057</c:v>
                </c:pt>
                <c:pt idx="415">
                  <c:v>2.3731804146449051</c:v>
                </c:pt>
                <c:pt idx="416">
                  <c:v>2.4086818422445737</c:v>
                </c:pt>
                <c:pt idx="417">
                  <c:v>2.4160126972930076</c:v>
                </c:pt>
                <c:pt idx="418">
                  <c:v>2.4160126972930076</c:v>
                </c:pt>
                <c:pt idx="419">
                  <c:v>2.4160126972930076</c:v>
                </c:pt>
                <c:pt idx="420">
                  <c:v>2.500440218348301</c:v>
                </c:pt>
                <c:pt idx="421">
                  <c:v>2.4066754501537111</c:v>
                </c:pt>
                <c:pt idx="422">
                  <c:v>2.542000175916967</c:v>
                </c:pt>
                <c:pt idx="423">
                  <c:v>2.5417766051011434</c:v>
                </c:pt>
                <c:pt idx="424">
                  <c:v>2.8046421663442942</c:v>
                </c:pt>
                <c:pt idx="425">
                  <c:v>2.8046421663442942</c:v>
                </c:pt>
                <c:pt idx="426">
                  <c:v>2.8046421663442942</c:v>
                </c:pt>
                <c:pt idx="427">
                  <c:v>3.7487871570962339</c:v>
                </c:pt>
                <c:pt idx="428">
                  <c:v>2.8126658411462944</c:v>
                </c:pt>
                <c:pt idx="429">
                  <c:v>2.8129146395400264</c:v>
                </c:pt>
                <c:pt idx="430">
                  <c:v>2.5911365260900645</c:v>
                </c:pt>
                <c:pt idx="431">
                  <c:v>2.5805303434774873</c:v>
                </c:pt>
                <c:pt idx="432">
                  <c:v>2.5805303434774873</c:v>
                </c:pt>
                <c:pt idx="433">
                  <c:v>2.5805303434774873</c:v>
                </c:pt>
                <c:pt idx="434">
                  <c:v>2.5429003289766157</c:v>
                </c:pt>
                <c:pt idx="435">
                  <c:v>2.5075314548998757</c:v>
                </c:pt>
                <c:pt idx="436">
                  <c:v>2.5342163355408389</c:v>
                </c:pt>
                <c:pt idx="437">
                  <c:v>2.6101574942488055</c:v>
                </c:pt>
                <c:pt idx="438">
                  <c:v>2.6048565121412808</c:v>
                </c:pt>
                <c:pt idx="439">
                  <c:v>2.6048565121412808</c:v>
                </c:pt>
                <c:pt idx="440">
                  <c:v>2.6048565121412808</c:v>
                </c:pt>
                <c:pt idx="441">
                  <c:v>2.5582215949188427</c:v>
                </c:pt>
                <c:pt idx="442">
                  <c:v>2.5729139131200984</c:v>
                </c:pt>
                <c:pt idx="443">
                  <c:v>2.506353518534747</c:v>
                </c:pt>
                <c:pt idx="444">
                  <c:v>2.5147278642398665</c:v>
                </c:pt>
                <c:pt idx="445">
                  <c:v>2.4308317864403786</c:v>
                </c:pt>
                <c:pt idx="446">
                  <c:v>2.4308317864403786</c:v>
                </c:pt>
                <c:pt idx="447">
                  <c:v>2.4308317864403786</c:v>
                </c:pt>
                <c:pt idx="448">
                  <c:v>2.4047387498894883</c:v>
                </c:pt>
                <c:pt idx="449">
                  <c:v>2.4325284090909092</c:v>
                </c:pt>
                <c:pt idx="450">
                  <c:v>2.3917489108206631</c:v>
                </c:pt>
                <c:pt idx="451">
                  <c:v>2.3975044563279853</c:v>
                </c:pt>
                <c:pt idx="452">
                  <c:v>2.4338058304359458</c:v>
                </c:pt>
                <c:pt idx="453">
                  <c:v>2.4338058304359458</c:v>
                </c:pt>
                <c:pt idx="454">
                  <c:v>2.4338058304359458</c:v>
                </c:pt>
                <c:pt idx="455">
                  <c:v>2.4348911880128434</c:v>
                </c:pt>
                <c:pt idx="456">
                  <c:v>2.4638457418318147</c:v>
                </c:pt>
                <c:pt idx="457">
                  <c:v>2.4390243902439028</c:v>
                </c:pt>
                <c:pt idx="458">
                  <c:v>2.3707664884135471</c:v>
                </c:pt>
                <c:pt idx="459">
                  <c:v>2.3363652577135725</c:v>
                </c:pt>
                <c:pt idx="460">
                  <c:v>2.3363652577135725</c:v>
                </c:pt>
                <c:pt idx="461">
                  <c:v>2.3363652577135725</c:v>
                </c:pt>
                <c:pt idx="462">
                  <c:v>2.4158451016964211</c:v>
                </c:pt>
                <c:pt idx="463">
                  <c:v>2.4065358316312935</c:v>
                </c:pt>
                <c:pt idx="464">
                  <c:v>2.4128448505278102</c:v>
                </c:pt>
                <c:pt idx="465">
                  <c:v>2.4177777777777778</c:v>
                </c:pt>
                <c:pt idx="466">
                  <c:v>2.4336283185840708</c:v>
                </c:pt>
                <c:pt idx="467">
                  <c:v>2.4336283185840708</c:v>
                </c:pt>
                <c:pt idx="468">
                  <c:v>2.4336283185840708</c:v>
                </c:pt>
                <c:pt idx="469">
                  <c:v>2.4321216945255149</c:v>
                </c:pt>
                <c:pt idx="470">
                  <c:v>2.3581560283687946</c:v>
                </c:pt>
                <c:pt idx="471">
                  <c:v>2.2578360191251989</c:v>
                </c:pt>
                <c:pt idx="472">
                  <c:v>2.2620001781102501</c:v>
                </c:pt>
                <c:pt idx="473">
                  <c:v>2.2585808287391074</c:v>
                </c:pt>
                <c:pt idx="474">
                  <c:v>2.2585808287391074</c:v>
                </c:pt>
                <c:pt idx="475">
                  <c:v>2.2585808287391074</c:v>
                </c:pt>
                <c:pt idx="476">
                  <c:v>2.3189693469569082</c:v>
                </c:pt>
                <c:pt idx="477">
                  <c:v>2.2538975501113585</c:v>
                </c:pt>
                <c:pt idx="478">
                  <c:v>2.268651362984218</c:v>
                </c:pt>
                <c:pt idx="479">
                  <c:v>2.2821203953279428</c:v>
                </c:pt>
                <c:pt idx="480">
                  <c:v>2.3143164693218514</c:v>
                </c:pt>
                <c:pt idx="481">
                  <c:v>2.3143164693218514</c:v>
                </c:pt>
                <c:pt idx="482">
                  <c:v>2.3143164693218514</c:v>
                </c:pt>
                <c:pt idx="483">
                  <c:v>2.3066607063030844</c:v>
                </c:pt>
                <c:pt idx="484">
                  <c:v>2.3094070441373162</c:v>
                </c:pt>
                <c:pt idx="485">
                  <c:v>2.3137395033053423</c:v>
                </c:pt>
                <c:pt idx="486">
                  <c:v>2.3532569792412312</c:v>
                </c:pt>
                <c:pt idx="487">
                  <c:v>2.3124999999999996</c:v>
                </c:pt>
                <c:pt idx="488">
                  <c:v>2.3124999999999996</c:v>
                </c:pt>
                <c:pt idx="489">
                  <c:v>2.3124999999999996</c:v>
                </c:pt>
                <c:pt idx="490">
                  <c:v>2.2684647673483971</c:v>
                </c:pt>
                <c:pt idx="491">
                  <c:v>2.2698838248436104</c:v>
                </c:pt>
                <c:pt idx="492">
                  <c:v>2.3590385130908769</c:v>
                </c:pt>
                <c:pt idx="493">
                  <c:v>2.3351158645276291</c:v>
                </c:pt>
                <c:pt idx="494">
                  <c:v>2.3502181073622364</c:v>
                </c:pt>
                <c:pt idx="495">
                  <c:v>2.3502181073622364</c:v>
                </c:pt>
                <c:pt idx="496">
                  <c:v>2.3502181073622364</c:v>
                </c:pt>
                <c:pt idx="497">
                  <c:v>2.4146841308028155</c:v>
                </c:pt>
                <c:pt idx="498">
                  <c:v>2.4100687315897527</c:v>
                </c:pt>
                <c:pt idx="499">
                  <c:v>2.401785714285714</c:v>
                </c:pt>
                <c:pt idx="500">
                  <c:v>2.3451485857500898</c:v>
                </c:pt>
                <c:pt idx="501">
                  <c:v>2.3395482251703119</c:v>
                </c:pt>
                <c:pt idx="502">
                  <c:v>2.3395482251703119</c:v>
                </c:pt>
                <c:pt idx="503">
                  <c:v>2.3395482251703119</c:v>
                </c:pt>
                <c:pt idx="504">
                  <c:v>2.4171888988361681</c:v>
                </c:pt>
                <c:pt idx="505">
                  <c:v>2.4466750313676289</c:v>
                </c:pt>
                <c:pt idx="506">
                  <c:v>2.4479913916786229</c:v>
                </c:pt>
                <c:pt idx="507">
                  <c:v>2.2898032200357781</c:v>
                </c:pt>
                <c:pt idx="508">
                  <c:v>2.3210141046241741</c:v>
                </c:pt>
                <c:pt idx="509">
                  <c:v>2.3210141046241741</c:v>
                </c:pt>
                <c:pt idx="510">
                  <c:v>2.3210141046241741</c:v>
                </c:pt>
                <c:pt idx="511">
                  <c:v>2.3222579492675957</c:v>
                </c:pt>
                <c:pt idx="512">
                  <c:v>2.3745519713261647</c:v>
                </c:pt>
                <c:pt idx="513">
                  <c:v>2.4171084553868272</c:v>
                </c:pt>
                <c:pt idx="514">
                  <c:v>2.4168912848158133</c:v>
                </c:pt>
                <c:pt idx="515">
                  <c:v>2.3193337512313064</c:v>
                </c:pt>
                <c:pt idx="516">
                  <c:v>2.3193337512313064</c:v>
                </c:pt>
                <c:pt idx="517">
                  <c:v>2.3193337512313064</c:v>
                </c:pt>
                <c:pt idx="518">
                  <c:v>2.2241992882562274</c:v>
                </c:pt>
                <c:pt idx="519">
                  <c:v>2.1775842147364681</c:v>
                </c:pt>
                <c:pt idx="520">
                  <c:v>2.1837953471788931</c:v>
                </c:pt>
                <c:pt idx="521">
                  <c:v>2.1287919105907398</c:v>
                </c:pt>
                <c:pt idx="522">
                  <c:v>2.1445591739475778</c:v>
                </c:pt>
                <c:pt idx="523">
                  <c:v>2.1445591739475778</c:v>
                </c:pt>
                <c:pt idx="524">
                  <c:v>2.1445591739475778</c:v>
                </c:pt>
                <c:pt idx="525">
                  <c:v>2.1393210749646392</c:v>
                </c:pt>
                <c:pt idx="526">
                  <c:v>2.127283961514697</c:v>
                </c:pt>
                <c:pt idx="527">
                  <c:v>2.1529192876760876</c:v>
                </c:pt>
                <c:pt idx="528">
                  <c:v>2.1552106430155211</c:v>
                </c:pt>
                <c:pt idx="529">
                  <c:v>2.1147497100026769</c:v>
                </c:pt>
                <c:pt idx="530">
                  <c:v>2.1147497100026769</c:v>
                </c:pt>
                <c:pt idx="531">
                  <c:v>2.1147497100026769</c:v>
                </c:pt>
                <c:pt idx="532">
                  <c:v>2.1930997592939292</c:v>
                </c:pt>
                <c:pt idx="533">
                  <c:v>2.1803234742203554</c:v>
                </c:pt>
                <c:pt idx="534">
                  <c:v>2.1650035637918745</c:v>
                </c:pt>
                <c:pt idx="535">
                  <c:v>2.1078735275883447</c:v>
                </c:pt>
                <c:pt idx="536">
                  <c:v>1.9971845856061938</c:v>
                </c:pt>
                <c:pt idx="537">
                  <c:v>1.9971845856061938</c:v>
                </c:pt>
                <c:pt idx="538">
                  <c:v>1.9971845856061938</c:v>
                </c:pt>
                <c:pt idx="539">
                  <c:v>2.0270270270270272</c:v>
                </c:pt>
                <c:pt idx="540">
                  <c:v>2.0325560932688078</c:v>
                </c:pt>
                <c:pt idx="541">
                  <c:v>2.0584095707248413</c:v>
                </c:pt>
                <c:pt idx="542">
                  <c:v>2.0408163265306118</c:v>
                </c:pt>
                <c:pt idx="543">
                  <c:v>2.1287825475017592</c:v>
                </c:pt>
                <c:pt idx="544">
                  <c:v>2.1287825475017592</c:v>
                </c:pt>
                <c:pt idx="545">
                  <c:v>2.1287825475017592</c:v>
                </c:pt>
                <c:pt idx="546">
                  <c:v>2.0646876384581301</c:v>
                </c:pt>
                <c:pt idx="547">
                  <c:v>2.0384649472657976</c:v>
                </c:pt>
                <c:pt idx="548">
                  <c:v>2.0306819189500755</c:v>
                </c:pt>
                <c:pt idx="549">
                  <c:v>2.0294221907125132</c:v>
                </c:pt>
                <c:pt idx="550">
                  <c:v>2.0402708481824661</c:v>
                </c:pt>
                <c:pt idx="551">
                  <c:v>2.0402708481824661</c:v>
                </c:pt>
                <c:pt idx="552">
                  <c:v>2.0402708481824661</c:v>
                </c:pt>
                <c:pt idx="553">
                  <c:v>2.1312644908150529</c:v>
                </c:pt>
                <c:pt idx="554">
                  <c:v>2.1506335891486703</c:v>
                </c:pt>
                <c:pt idx="555">
                  <c:v>2.2135300915636948</c:v>
                </c:pt>
                <c:pt idx="556">
                  <c:v>2.2573764664059723</c:v>
                </c:pt>
                <c:pt idx="557">
                  <c:v>2.2539710710799539</c:v>
                </c:pt>
                <c:pt idx="558">
                  <c:v>2.2539710710799539</c:v>
                </c:pt>
                <c:pt idx="559">
                  <c:v>2.2539710710799539</c:v>
                </c:pt>
                <c:pt idx="560">
                  <c:v>2.2474904503864264</c:v>
                </c:pt>
                <c:pt idx="561">
                  <c:v>2.2571148184494603</c:v>
                </c:pt>
                <c:pt idx="562">
                  <c:v>2.1741067450770735</c:v>
                </c:pt>
                <c:pt idx="563">
                  <c:v>2.1108647450110865</c:v>
                </c:pt>
                <c:pt idx="564">
                  <c:v>2.0499108734402847</c:v>
                </c:pt>
                <c:pt idx="565">
                  <c:v>2.0499108734402847</c:v>
                </c:pt>
                <c:pt idx="566">
                  <c:v>2.0499108734402847</c:v>
                </c:pt>
                <c:pt idx="567">
                  <c:v>2.0788722341184869</c:v>
                </c:pt>
                <c:pt idx="568">
                  <c:v>2.098466505246166</c:v>
                </c:pt>
                <c:pt idx="569">
                  <c:v>2.0917497082323373</c:v>
                </c:pt>
                <c:pt idx="570">
                  <c:v>2.0278151637505606</c:v>
                </c:pt>
                <c:pt idx="571">
                  <c:v>2.0044943820224717</c:v>
                </c:pt>
                <c:pt idx="572">
                  <c:v>2.0044943820224717</c:v>
                </c:pt>
                <c:pt idx="573">
                  <c:v>2.0044943820224717</c:v>
                </c:pt>
                <c:pt idx="574">
                  <c:v>2.0010768126346012</c:v>
                </c:pt>
                <c:pt idx="575">
                  <c:v>1.9904958307181926</c:v>
                </c:pt>
                <c:pt idx="576">
                  <c:v>2.0588766480043343</c:v>
                </c:pt>
                <c:pt idx="577">
                  <c:v>2.1293873499954885</c:v>
                </c:pt>
                <c:pt idx="578">
                  <c:v>1.9087062213018817</c:v>
                </c:pt>
                <c:pt idx="579">
                  <c:v>1.9087062213018817</c:v>
                </c:pt>
                <c:pt idx="580">
                  <c:v>1.9087062213018817</c:v>
                </c:pt>
                <c:pt idx="581">
                  <c:v>1.8032494197464737</c:v>
                </c:pt>
                <c:pt idx="582">
                  <c:v>1.9199857117342383</c:v>
                </c:pt>
                <c:pt idx="583">
                  <c:v>1.9469500759131912</c:v>
                </c:pt>
                <c:pt idx="584">
                  <c:v>1.90552871712292</c:v>
                </c:pt>
                <c:pt idx="585">
                  <c:v>1.8664047151277012</c:v>
                </c:pt>
                <c:pt idx="586">
                  <c:v>1.8664047151277012</c:v>
                </c:pt>
                <c:pt idx="587">
                  <c:v>1.8664047151277012</c:v>
                </c:pt>
                <c:pt idx="588">
                  <c:v>1.9711023902961113</c:v>
                </c:pt>
                <c:pt idx="589">
                  <c:v>2.0055510788790403</c:v>
                </c:pt>
                <c:pt idx="590">
                  <c:v>1.99317651283893</c:v>
                </c:pt>
                <c:pt idx="591">
                  <c:v>1.9719070772555374</c:v>
                </c:pt>
                <c:pt idx="592">
                  <c:v>1.9839480566326992</c:v>
                </c:pt>
                <c:pt idx="593">
                  <c:v>1.9839480566326992</c:v>
                </c:pt>
                <c:pt idx="594">
                  <c:v>1.9839480566326992</c:v>
                </c:pt>
                <c:pt idx="595">
                  <c:v>2.0404478150957024</c:v>
                </c:pt>
                <c:pt idx="596">
                  <c:v>2.1173078655734749</c:v>
                </c:pt>
                <c:pt idx="597">
                  <c:v>2.0842732112243976</c:v>
                </c:pt>
                <c:pt idx="598">
                  <c:v>2.0581332370463983</c:v>
                </c:pt>
                <c:pt idx="599">
                  <c:v>1.9292893036611627</c:v>
                </c:pt>
                <c:pt idx="600">
                  <c:v>1.9292893036611627</c:v>
                </c:pt>
                <c:pt idx="601">
                  <c:v>1.9292893036611627</c:v>
                </c:pt>
                <c:pt idx="602">
                  <c:v>2.0090090090090089</c:v>
                </c:pt>
                <c:pt idx="603">
                  <c:v>2.0198376916140668</c:v>
                </c:pt>
                <c:pt idx="604">
                  <c:v>2.0222081791098678</c:v>
                </c:pt>
                <c:pt idx="605">
                  <c:v>2.1347806422433289</c:v>
                </c:pt>
                <c:pt idx="606">
                  <c:v>2.1203021203021204</c:v>
                </c:pt>
                <c:pt idx="607">
                  <c:v>2.1203021203021204</c:v>
                </c:pt>
                <c:pt idx="608">
                  <c:v>2.1203021203021204</c:v>
                </c:pt>
                <c:pt idx="609">
                  <c:v>2.1247492248768922</c:v>
                </c:pt>
                <c:pt idx="610">
                  <c:v>2.178271965001823</c:v>
                </c:pt>
                <c:pt idx="611">
                  <c:v>2.2478020484002537</c:v>
                </c:pt>
                <c:pt idx="612">
                  <c:v>2.2568657663373517</c:v>
                </c:pt>
                <c:pt idx="613">
                  <c:v>2.2580937698376715</c:v>
                </c:pt>
                <c:pt idx="614">
                  <c:v>2.2580937698376715</c:v>
                </c:pt>
                <c:pt idx="615">
                  <c:v>2.2580937698376715</c:v>
                </c:pt>
                <c:pt idx="616">
                  <c:v>2.3990584827086727</c:v>
                </c:pt>
                <c:pt idx="617">
                  <c:v>2.4178212442271123</c:v>
                </c:pt>
                <c:pt idx="618">
                  <c:v>2.3889544917794532</c:v>
                </c:pt>
                <c:pt idx="619">
                  <c:v>2.3686827592441912</c:v>
                </c:pt>
                <c:pt idx="620">
                  <c:v>2.3570848008669731</c:v>
                </c:pt>
                <c:pt idx="621">
                  <c:v>2.3570848008669731</c:v>
                </c:pt>
                <c:pt idx="622">
                  <c:v>2.3570848008669731</c:v>
                </c:pt>
                <c:pt idx="623">
                  <c:v>2.5</c:v>
                </c:pt>
                <c:pt idx="624">
                  <c:v>2.4388040827386868</c:v>
                </c:pt>
                <c:pt idx="625">
                  <c:v>2.4662254057484811</c:v>
                </c:pt>
                <c:pt idx="626">
                  <c:v>2.4003623188405796</c:v>
                </c:pt>
                <c:pt idx="627">
                  <c:v>2.1239901969683217</c:v>
                </c:pt>
                <c:pt idx="628">
                  <c:v>2.1239901969683217</c:v>
                </c:pt>
                <c:pt idx="629">
                  <c:v>2.1239901969683217</c:v>
                </c:pt>
                <c:pt idx="630">
                  <c:v>2.3200800655081428</c:v>
                </c:pt>
                <c:pt idx="631">
                  <c:v>2.3143946269740425</c:v>
                </c:pt>
                <c:pt idx="632">
                  <c:v>2.3215428205831277</c:v>
                </c:pt>
                <c:pt idx="633">
                  <c:v>2.3532643530812196</c:v>
                </c:pt>
                <c:pt idx="634">
                  <c:v>2.2033278478698115</c:v>
                </c:pt>
                <c:pt idx="635">
                  <c:v>2.2033278478698115</c:v>
                </c:pt>
                <c:pt idx="636">
                  <c:v>2.2033278478698115</c:v>
                </c:pt>
                <c:pt idx="637">
                  <c:v>2.1747109561387408</c:v>
                </c:pt>
                <c:pt idx="638">
                  <c:v>2.1591948764867337</c:v>
                </c:pt>
                <c:pt idx="639">
                  <c:v>2.1536776784084686</c:v>
                </c:pt>
                <c:pt idx="640">
                  <c:v>2.1068952936884346</c:v>
                </c:pt>
                <c:pt idx="641">
                  <c:v>2.049927113702624</c:v>
                </c:pt>
                <c:pt idx="642">
                  <c:v>2.049927113702624</c:v>
                </c:pt>
                <c:pt idx="643">
                  <c:v>2.049927113702624</c:v>
                </c:pt>
                <c:pt idx="644">
                  <c:v>2.1513217866909753</c:v>
                </c:pt>
                <c:pt idx="645">
                  <c:v>2.0905605258353113</c:v>
                </c:pt>
                <c:pt idx="646">
                  <c:v>2.0603519008113773</c:v>
                </c:pt>
                <c:pt idx="647">
                  <c:v>2.0537986186841146</c:v>
                </c:pt>
                <c:pt idx="648">
                  <c:v>1.9293478260869563</c:v>
                </c:pt>
                <c:pt idx="649">
                  <c:v>1.9293478260869563</c:v>
                </c:pt>
                <c:pt idx="650">
                  <c:v>1.9293478260869563</c:v>
                </c:pt>
                <c:pt idx="651">
                  <c:v>1.9314472252448311</c:v>
                </c:pt>
                <c:pt idx="652">
                  <c:v>2.0759677273139334</c:v>
                </c:pt>
                <c:pt idx="653">
                  <c:v>2.2041553748870824</c:v>
                </c:pt>
                <c:pt idx="654">
                  <c:v>2.0589821974465021</c:v>
                </c:pt>
                <c:pt idx="655">
                  <c:v>1.8622974303876803</c:v>
                </c:pt>
                <c:pt idx="656">
                  <c:v>1.8622974303876803</c:v>
                </c:pt>
                <c:pt idx="657">
                  <c:v>1.8622974303876803</c:v>
                </c:pt>
                <c:pt idx="658">
                  <c:v>1.9106566200215285</c:v>
                </c:pt>
                <c:pt idx="659">
                  <c:v>1.9866954332973752</c:v>
                </c:pt>
                <c:pt idx="660">
                  <c:v>2.1026147901877974</c:v>
                </c:pt>
                <c:pt idx="661">
                  <c:v>2.098342939481268</c:v>
                </c:pt>
                <c:pt idx="662">
                  <c:v>2.0400794367214297</c:v>
                </c:pt>
                <c:pt idx="663">
                  <c:v>2.0400794367214297</c:v>
                </c:pt>
                <c:pt idx="664">
                  <c:v>2.0400794367214297</c:v>
                </c:pt>
                <c:pt idx="665">
                  <c:v>2.2436475040547852</c:v>
                </c:pt>
                <c:pt idx="666">
                  <c:v>2.3492349234923493</c:v>
                </c:pt>
                <c:pt idx="667">
                  <c:v>2.4309293146752782</c:v>
                </c:pt>
                <c:pt idx="668">
                  <c:v>2.4484304932735426</c:v>
                </c:pt>
                <c:pt idx="669">
                  <c:v>2.2749664128974474</c:v>
                </c:pt>
                <c:pt idx="670">
                  <c:v>2.2749664128974474</c:v>
                </c:pt>
                <c:pt idx="671">
                  <c:v>2.2749664128974474</c:v>
                </c:pt>
                <c:pt idx="672">
                  <c:v>2.4896638504404098</c:v>
                </c:pt>
                <c:pt idx="673">
                  <c:v>2.5013545241105293</c:v>
                </c:pt>
                <c:pt idx="674">
                  <c:v>2.5485765928603703</c:v>
                </c:pt>
                <c:pt idx="675">
                  <c:v>2.5703683591275226</c:v>
                </c:pt>
                <c:pt idx="676">
                  <c:v>2.6053013798111837</c:v>
                </c:pt>
                <c:pt idx="677">
                  <c:v>2.6053013798111837</c:v>
                </c:pt>
                <c:pt idx="678">
                  <c:v>2.6053013798111837</c:v>
                </c:pt>
                <c:pt idx="679">
                  <c:v>2.6015228426395942</c:v>
                </c:pt>
                <c:pt idx="680">
                  <c:v>2.4711547197238124</c:v>
                </c:pt>
                <c:pt idx="681">
                  <c:v>2.4168635289841904</c:v>
                </c:pt>
                <c:pt idx="682">
                  <c:v>2.4317212594138464</c:v>
                </c:pt>
                <c:pt idx="683">
                  <c:v>2.4434389140271495</c:v>
                </c:pt>
                <c:pt idx="684">
                  <c:v>2.4434389140271495</c:v>
                </c:pt>
                <c:pt idx="685">
                  <c:v>2.4434389140271495</c:v>
                </c:pt>
                <c:pt idx="686">
                  <c:v>2.3848238482384825</c:v>
                </c:pt>
                <c:pt idx="687">
                  <c:v>2.2838057411085035</c:v>
                </c:pt>
                <c:pt idx="688">
                  <c:v>2.3121387283236996</c:v>
                </c:pt>
                <c:pt idx="689">
                  <c:v>2.2881432576648275</c:v>
                </c:pt>
                <c:pt idx="690">
                  <c:v>2.3770640537107601</c:v>
                </c:pt>
                <c:pt idx="691">
                  <c:v>2.3770640537107601</c:v>
                </c:pt>
                <c:pt idx="692">
                  <c:v>2.3770640537107601</c:v>
                </c:pt>
                <c:pt idx="693">
                  <c:v>2.2791246708435486</c:v>
                </c:pt>
                <c:pt idx="694">
                  <c:v>2.2780903975313125</c:v>
                </c:pt>
                <c:pt idx="695">
                  <c:v>2.2367703218767048</c:v>
                </c:pt>
                <c:pt idx="696">
                  <c:v>2.234941400926683</c:v>
                </c:pt>
                <c:pt idx="697">
                  <c:v>2.233318202451203</c:v>
                </c:pt>
                <c:pt idx="698">
                  <c:v>2.233318202451203</c:v>
                </c:pt>
                <c:pt idx="699">
                  <c:v>2.233318202451203</c:v>
                </c:pt>
                <c:pt idx="700">
                  <c:v>2.0673467545364272</c:v>
                </c:pt>
                <c:pt idx="701">
                  <c:v>2.1839184189152601</c:v>
                </c:pt>
                <c:pt idx="702">
                  <c:v>2.1939328277356451</c:v>
                </c:pt>
                <c:pt idx="703">
                  <c:v>2.179787425689065</c:v>
                </c:pt>
                <c:pt idx="704">
                  <c:v>2.0891742787374517</c:v>
                </c:pt>
                <c:pt idx="705">
                  <c:v>2.0891742787374517</c:v>
                </c:pt>
                <c:pt idx="706">
                  <c:v>2.0891742787374517</c:v>
                </c:pt>
                <c:pt idx="707">
                  <c:v>1.9616705839811968</c:v>
                </c:pt>
                <c:pt idx="708">
                  <c:v>1.9653804543815365</c:v>
                </c:pt>
                <c:pt idx="709">
                  <c:v>2.0488856937455067</c:v>
                </c:pt>
                <c:pt idx="710">
                  <c:v>2.0488856937455067</c:v>
                </c:pt>
                <c:pt idx="711">
                  <c:v>2.0505441136792872</c:v>
                </c:pt>
                <c:pt idx="712">
                  <c:v>2.0505441136792872</c:v>
                </c:pt>
                <c:pt idx="713">
                  <c:v>2.0505441136792872</c:v>
                </c:pt>
                <c:pt idx="714">
                  <c:v>2.1001615508885294</c:v>
                </c:pt>
                <c:pt idx="715">
                  <c:v>2.0629652883666694</c:v>
                </c:pt>
                <c:pt idx="716">
                  <c:v>2.0340203402034018</c:v>
                </c:pt>
                <c:pt idx="717">
                  <c:v>1.9874100719424459</c:v>
                </c:pt>
                <c:pt idx="718">
                  <c:v>2.0491063368839142</c:v>
                </c:pt>
                <c:pt idx="719">
                  <c:v>2.0491063368839142</c:v>
                </c:pt>
                <c:pt idx="720">
                  <c:v>2.0491063368839142</c:v>
                </c:pt>
                <c:pt idx="721">
                  <c:v>1.9574237777376871</c:v>
                </c:pt>
                <c:pt idx="722">
                  <c:v>1.903129791647876</c:v>
                </c:pt>
                <c:pt idx="723">
                  <c:v>1.902614968440036</c:v>
                </c:pt>
                <c:pt idx="724">
                  <c:v>1.8835616438356164</c:v>
                </c:pt>
                <c:pt idx="725">
                  <c:v>1.5659955257270695</c:v>
                </c:pt>
                <c:pt idx="726">
                  <c:v>1.5659955257270695</c:v>
                </c:pt>
                <c:pt idx="727">
                  <c:v>1.5659955257270695</c:v>
                </c:pt>
                <c:pt idx="728">
                  <c:v>1.8397785121014558</c:v>
                </c:pt>
                <c:pt idx="729">
                  <c:v>1.8644067796610169</c:v>
                </c:pt>
                <c:pt idx="730">
                  <c:v>1.711431378971503</c:v>
                </c:pt>
                <c:pt idx="731">
                  <c:v>1.8352730528200536</c:v>
                </c:pt>
                <c:pt idx="732">
                  <c:v>1.8462089980283207</c:v>
                </c:pt>
                <c:pt idx="733">
                  <c:v>1.8462089980283207</c:v>
                </c:pt>
                <c:pt idx="734">
                  <c:v>1.8462089980283207</c:v>
                </c:pt>
                <c:pt idx="735">
                  <c:v>1.876172607879925</c:v>
                </c:pt>
                <c:pt idx="736">
                  <c:v>1.94601381042059</c:v>
                </c:pt>
                <c:pt idx="737">
                  <c:v>1.8823741331171753</c:v>
                </c:pt>
                <c:pt idx="738">
                  <c:v>1.8460153084196305</c:v>
                </c:pt>
                <c:pt idx="739">
                  <c:v>1.8435251798561147</c:v>
                </c:pt>
                <c:pt idx="740">
                  <c:v>1.8435251798561147</c:v>
                </c:pt>
                <c:pt idx="741">
                  <c:v>1.8435251798561147</c:v>
                </c:pt>
                <c:pt idx="742">
                  <c:v>1.8234078864636665</c:v>
                </c:pt>
                <c:pt idx="743">
                  <c:v>1.9322369012312393</c:v>
                </c:pt>
                <c:pt idx="744">
                  <c:v>1.8028522737465242</c:v>
                </c:pt>
                <c:pt idx="745">
                  <c:v>1.8500224517287833</c:v>
                </c:pt>
                <c:pt idx="746">
                  <c:v>1.8668831168831168</c:v>
                </c:pt>
                <c:pt idx="747">
                  <c:v>1.8668831168831168</c:v>
                </c:pt>
                <c:pt idx="748">
                  <c:v>1.8668831168831168</c:v>
                </c:pt>
                <c:pt idx="749">
                  <c:v>1.8658734451054624</c:v>
                </c:pt>
                <c:pt idx="750">
                  <c:v>1.7866811044937736</c:v>
                </c:pt>
                <c:pt idx="751">
                  <c:v>1.7040843927508793</c:v>
                </c:pt>
                <c:pt idx="752">
                  <c:v>1.7643865363735072</c:v>
                </c:pt>
                <c:pt idx="753">
                  <c:v>1.7327406332214459</c:v>
                </c:pt>
                <c:pt idx="754">
                  <c:v>1.7327406332214459</c:v>
                </c:pt>
                <c:pt idx="755">
                  <c:v>1.7327406332214459</c:v>
                </c:pt>
                <c:pt idx="756">
                  <c:v>1.8427741466957153</c:v>
                </c:pt>
                <c:pt idx="757">
                  <c:v>1.7785843920145188</c:v>
                </c:pt>
                <c:pt idx="758">
                  <c:v>1.7531110909256062</c:v>
                </c:pt>
                <c:pt idx="759">
                  <c:v>1.7588395285584768</c:v>
                </c:pt>
                <c:pt idx="760">
                  <c:v>1.7218065446678086</c:v>
                </c:pt>
                <c:pt idx="761">
                  <c:v>1.7218065446678086</c:v>
                </c:pt>
                <c:pt idx="762">
                  <c:v>1.7218065446678086</c:v>
                </c:pt>
                <c:pt idx="763">
                  <c:v>1.7182130584192441</c:v>
                </c:pt>
                <c:pt idx="764">
                  <c:v>1.7116464408621626</c:v>
                </c:pt>
                <c:pt idx="765">
                  <c:v>1.7186505410566522</c:v>
                </c:pt>
                <c:pt idx="766">
                  <c:v>1.6939890710382512</c:v>
                </c:pt>
                <c:pt idx="767">
                  <c:v>1.7636845471991223</c:v>
                </c:pt>
                <c:pt idx="768">
                  <c:v>1.7636845471991223</c:v>
                </c:pt>
                <c:pt idx="769">
                  <c:v>1.7636845471991223</c:v>
                </c:pt>
                <c:pt idx="770">
                  <c:v>1.6958474653955451</c:v>
                </c:pt>
                <c:pt idx="771">
                  <c:v>1.6950705515851205</c:v>
                </c:pt>
                <c:pt idx="772">
                  <c:v>1.7569680802134118</c:v>
                </c:pt>
                <c:pt idx="773">
                  <c:v>1.7988929889298892</c:v>
                </c:pt>
                <c:pt idx="774">
                  <c:v>1.7820867959372115</c:v>
                </c:pt>
                <c:pt idx="775">
                  <c:v>1.7820867959372115</c:v>
                </c:pt>
                <c:pt idx="776">
                  <c:v>1.7820867959372115</c:v>
                </c:pt>
                <c:pt idx="777">
                  <c:v>1.7814288351486063</c:v>
                </c:pt>
                <c:pt idx="778">
                  <c:v>1.8904642757853769</c:v>
                </c:pt>
                <c:pt idx="779">
                  <c:v>1.860422065901518</c:v>
                </c:pt>
                <c:pt idx="780">
                  <c:v>1.8362236854307705</c:v>
                </c:pt>
                <c:pt idx="781">
                  <c:v>1.8076178179470626</c:v>
                </c:pt>
                <c:pt idx="782">
                  <c:v>1.8076178179470626</c:v>
                </c:pt>
                <c:pt idx="783">
                  <c:v>1.8076178179470626</c:v>
                </c:pt>
                <c:pt idx="784">
                  <c:v>1.7876889052709179</c:v>
                </c:pt>
                <c:pt idx="785">
                  <c:v>1.7740601158194684</c:v>
                </c:pt>
                <c:pt idx="786">
                  <c:v>1.801636179795937</c:v>
                </c:pt>
                <c:pt idx="787">
                  <c:v>1.6184760865611929</c:v>
                </c:pt>
                <c:pt idx="788">
                  <c:v>1.6235827664399092</c:v>
                </c:pt>
                <c:pt idx="789">
                  <c:v>1.6235827664399092</c:v>
                </c:pt>
                <c:pt idx="790">
                  <c:v>1.6235827664399092</c:v>
                </c:pt>
                <c:pt idx="791">
                  <c:v>1.5720445562342795</c:v>
                </c:pt>
                <c:pt idx="792">
                  <c:v>1.5934115119505863</c:v>
                </c:pt>
                <c:pt idx="793">
                  <c:v>1.6436141548410277</c:v>
                </c:pt>
                <c:pt idx="794">
                  <c:v>1.6816442744016373</c:v>
                </c:pt>
                <c:pt idx="795">
                  <c:v>1.5595923792645103</c:v>
                </c:pt>
                <c:pt idx="796">
                  <c:v>1.5595923792645103</c:v>
                </c:pt>
                <c:pt idx="797">
                  <c:v>1.5595923792645103</c:v>
                </c:pt>
                <c:pt idx="798">
                  <c:v>1.5200489211147024</c:v>
                </c:pt>
                <c:pt idx="799">
                  <c:v>1.6934125365723913</c:v>
                </c:pt>
                <c:pt idx="800">
                  <c:v>1.7395935031507941</c:v>
                </c:pt>
                <c:pt idx="801">
                  <c:v>1.6274702673701154</c:v>
                </c:pt>
                <c:pt idx="802">
                  <c:v>1.7469608284556504</c:v>
                </c:pt>
                <c:pt idx="803">
                  <c:v>1.7469608284556504</c:v>
                </c:pt>
                <c:pt idx="804">
                  <c:v>1.7469608284556504</c:v>
                </c:pt>
                <c:pt idx="805">
                  <c:v>1.6903675878722833</c:v>
                </c:pt>
                <c:pt idx="806">
                  <c:v>1.7188068388504911</c:v>
                </c:pt>
                <c:pt idx="807">
                  <c:v>1.5852652799413545</c:v>
                </c:pt>
                <c:pt idx="808">
                  <c:v>1.5715622076707203</c:v>
                </c:pt>
                <c:pt idx="809">
                  <c:v>1.6457826818776886</c:v>
                </c:pt>
                <c:pt idx="810">
                  <c:v>1.6457826818776886</c:v>
                </c:pt>
                <c:pt idx="811">
                  <c:v>1.6457826818776886</c:v>
                </c:pt>
                <c:pt idx="812">
                  <c:v>1.5856729782669525</c:v>
                </c:pt>
                <c:pt idx="813">
                  <c:v>1.6037823305831094</c:v>
                </c:pt>
                <c:pt idx="814">
                  <c:v>1.6544117647058822</c:v>
                </c:pt>
                <c:pt idx="815">
                  <c:v>1.5687341313021399</c:v>
                </c:pt>
                <c:pt idx="816">
                  <c:v>1.5260323159784559</c:v>
                </c:pt>
                <c:pt idx="817">
                  <c:v>1.5260323159784559</c:v>
                </c:pt>
                <c:pt idx="818">
                  <c:v>1.5260323159784559</c:v>
                </c:pt>
                <c:pt idx="819">
                  <c:v>1.4937533948940791</c:v>
                </c:pt>
                <c:pt idx="820">
                  <c:v>1.5504578837609939</c:v>
                </c:pt>
                <c:pt idx="821">
                  <c:v>1.5416894727239556</c:v>
                </c:pt>
                <c:pt idx="822">
                  <c:v>1.4277818717759765</c:v>
                </c:pt>
                <c:pt idx="823">
                  <c:v>1.3878608438193931</c:v>
                </c:pt>
                <c:pt idx="824">
                  <c:v>1.3878608438193931</c:v>
                </c:pt>
                <c:pt idx="825">
                  <c:v>1.3878608438193931</c:v>
                </c:pt>
                <c:pt idx="826">
                  <c:v>1.5197850060235378</c:v>
                </c:pt>
                <c:pt idx="827">
                  <c:v>1.6805950959684086</c:v>
                </c:pt>
                <c:pt idx="828">
                  <c:v>1.7133382461311717</c:v>
                </c:pt>
                <c:pt idx="829">
                  <c:v>1.5923858332570697</c:v>
                </c:pt>
                <c:pt idx="830">
                  <c:v>1.5912208504801097</c:v>
                </c:pt>
                <c:pt idx="831">
                  <c:v>1.5912208504801097</c:v>
                </c:pt>
                <c:pt idx="832">
                  <c:v>1.5912208504801097</c:v>
                </c:pt>
                <c:pt idx="833">
                  <c:v>1.7043892605149824</c:v>
                </c:pt>
                <c:pt idx="834">
                  <c:v>1.6030603880134802</c:v>
                </c:pt>
                <c:pt idx="835">
                  <c:v>1.5402952232511231</c:v>
                </c:pt>
                <c:pt idx="836">
                  <c:v>1.4674665436086758</c:v>
                </c:pt>
                <c:pt idx="837">
                  <c:v>1.5722692166237588</c:v>
                </c:pt>
                <c:pt idx="838">
                  <c:v>1.5722692166237588</c:v>
                </c:pt>
                <c:pt idx="839">
                  <c:v>1.5722692166237588</c:v>
                </c:pt>
                <c:pt idx="840">
                  <c:v>1.6387405634321488</c:v>
                </c:pt>
                <c:pt idx="841">
                  <c:v>1.7686072218128226</c:v>
                </c:pt>
                <c:pt idx="842">
                  <c:v>1.7556828682313803</c:v>
                </c:pt>
                <c:pt idx="843">
                  <c:v>1.7260579064587975</c:v>
                </c:pt>
                <c:pt idx="844">
                  <c:v>1.6728280961182993</c:v>
                </c:pt>
                <c:pt idx="845">
                  <c:v>1.6728280961182993</c:v>
                </c:pt>
                <c:pt idx="846">
                  <c:v>1.6728280961182993</c:v>
                </c:pt>
                <c:pt idx="847">
                  <c:v>1.5515330624307351</c:v>
                </c:pt>
                <c:pt idx="848">
                  <c:v>1.6638935108153077</c:v>
                </c:pt>
                <c:pt idx="849">
                  <c:v>1.5910972132806034</c:v>
                </c:pt>
                <c:pt idx="850">
                  <c:v>1.4879050661798265</c:v>
                </c:pt>
                <c:pt idx="851">
                  <c:v>1.5387416917053627</c:v>
                </c:pt>
                <c:pt idx="852">
                  <c:v>1.5387416917053627</c:v>
                </c:pt>
                <c:pt idx="853">
                  <c:v>1.5387416917053627</c:v>
                </c:pt>
                <c:pt idx="854">
                  <c:v>1.63212910324592</c:v>
                </c:pt>
                <c:pt idx="855">
                  <c:v>1.7807713600295256</c:v>
                </c:pt>
                <c:pt idx="856">
                  <c:v>1.76023716879748</c:v>
                </c:pt>
                <c:pt idx="857">
                  <c:v>1.6986706056129988</c:v>
                </c:pt>
                <c:pt idx="858">
                  <c:v>1.6051660516605164</c:v>
                </c:pt>
                <c:pt idx="859">
                  <c:v>1.6051660516605164</c:v>
                </c:pt>
                <c:pt idx="860">
                  <c:v>1.6051660516605164</c:v>
                </c:pt>
                <c:pt idx="861">
                  <c:v>1.5732000740329446</c:v>
                </c:pt>
                <c:pt idx="862">
                  <c:v>1.4844182186981376</c:v>
                </c:pt>
                <c:pt idx="863">
                  <c:v>1.4423076923076925</c:v>
                </c:pt>
                <c:pt idx="864">
                  <c:v>1.480932987782303</c:v>
                </c:pt>
                <c:pt idx="865">
                  <c:v>1.5349052242256125</c:v>
                </c:pt>
                <c:pt idx="866">
                  <c:v>1.5349052242256125</c:v>
                </c:pt>
                <c:pt idx="867">
                  <c:v>1.5349052242256125</c:v>
                </c:pt>
                <c:pt idx="868">
                  <c:v>1.6220674486803519</c:v>
                </c:pt>
                <c:pt idx="869">
                  <c:v>1.6939840673930957</c:v>
                </c:pt>
                <c:pt idx="870">
                  <c:v>1.667122164525827</c:v>
                </c:pt>
                <c:pt idx="871">
                  <c:v>1.5983194812311627</c:v>
                </c:pt>
                <c:pt idx="872">
                  <c:v>1.5596330275229355</c:v>
                </c:pt>
                <c:pt idx="873">
                  <c:v>1.5596330275229355</c:v>
                </c:pt>
                <c:pt idx="874">
                  <c:v>1.5596330275229355</c:v>
                </c:pt>
                <c:pt idx="875">
                  <c:v>1.5597761262501144</c:v>
                </c:pt>
                <c:pt idx="876">
                  <c:v>1.6302367941712204</c:v>
                </c:pt>
                <c:pt idx="877">
                  <c:v>1.617740616195583</c:v>
                </c:pt>
                <c:pt idx="878">
                  <c:v>1.616106897797039</c:v>
                </c:pt>
                <c:pt idx="879">
                  <c:v>1.531807532888809</c:v>
                </c:pt>
                <c:pt idx="880">
                  <c:v>1.531807532888809</c:v>
                </c:pt>
                <c:pt idx="881">
                  <c:v>1.531807532888809</c:v>
                </c:pt>
                <c:pt idx="882">
                  <c:v>1.4280582001077784</c:v>
                </c:pt>
                <c:pt idx="883">
                  <c:v>1.4146297788521802</c:v>
                </c:pt>
                <c:pt idx="884">
                  <c:v>1.6381766381766383</c:v>
                </c:pt>
                <c:pt idx="885">
                  <c:v>1.4820042342978124</c:v>
                </c:pt>
                <c:pt idx="886">
                  <c:v>1.5951790145338531</c:v>
                </c:pt>
                <c:pt idx="887">
                  <c:v>1.5951790145338531</c:v>
                </c:pt>
                <c:pt idx="888">
                  <c:v>1.5951790145338531</c:v>
                </c:pt>
                <c:pt idx="889">
                  <c:v>1.487778958554729</c:v>
                </c:pt>
                <c:pt idx="890">
                  <c:v>1.4814814814814816</c:v>
                </c:pt>
                <c:pt idx="891">
                  <c:v>1.512885917846776</c:v>
                </c:pt>
                <c:pt idx="892">
                  <c:v>1.56678764273701</c:v>
                </c:pt>
                <c:pt idx="893">
                  <c:v>1.4839168295717076</c:v>
                </c:pt>
                <c:pt idx="894">
                  <c:v>1.4839168295717076</c:v>
                </c:pt>
                <c:pt idx="895">
                  <c:v>1.4839168295717076</c:v>
                </c:pt>
                <c:pt idx="896">
                  <c:v>1.4485073308602718</c:v>
                </c:pt>
                <c:pt idx="897">
                  <c:v>1.2696439669714994</c:v>
                </c:pt>
                <c:pt idx="898">
                  <c:v>1.3786355954816329</c:v>
                </c:pt>
                <c:pt idx="899">
                  <c:v>1.3479735761471163</c:v>
                </c:pt>
                <c:pt idx="900">
                  <c:v>1.3333333333333337</c:v>
                </c:pt>
                <c:pt idx="901">
                  <c:v>1.3333333333333337</c:v>
                </c:pt>
                <c:pt idx="902">
                  <c:v>1.3333333333333337</c:v>
                </c:pt>
                <c:pt idx="903">
                  <c:v>1.4567418724462604</c:v>
                </c:pt>
                <c:pt idx="904">
                  <c:v>1.4240226428445073</c:v>
                </c:pt>
                <c:pt idx="905">
                  <c:v>1.4577777777777776</c:v>
                </c:pt>
                <c:pt idx="906">
                  <c:v>1.3640010698047607</c:v>
                </c:pt>
                <c:pt idx="907">
                  <c:v>1.2659356334135687</c:v>
                </c:pt>
                <c:pt idx="908">
                  <c:v>1.2659356334135687</c:v>
                </c:pt>
                <c:pt idx="909">
                  <c:v>1.2659356334135687</c:v>
                </c:pt>
                <c:pt idx="910">
                  <c:v>1.4857651245551597</c:v>
                </c:pt>
                <c:pt idx="911">
                  <c:v>1.5670910871694417</c:v>
                </c:pt>
                <c:pt idx="912">
                  <c:v>1.5022222222222221</c:v>
                </c:pt>
                <c:pt idx="913">
                  <c:v>1.5038263036127426</c:v>
                </c:pt>
                <c:pt idx="914">
                  <c:v>1.5024893314366998</c:v>
                </c:pt>
                <c:pt idx="915">
                  <c:v>1.5024893314366998</c:v>
                </c:pt>
                <c:pt idx="916">
                  <c:v>1.5024893314366998</c:v>
                </c:pt>
                <c:pt idx="917">
                  <c:v>1.5122037495578351</c:v>
                </c:pt>
                <c:pt idx="918">
                  <c:v>1.5616681455190773</c:v>
                </c:pt>
                <c:pt idx="919">
                  <c:v>1.5711889840233031</c:v>
                </c:pt>
                <c:pt idx="920">
                  <c:v>1.6665189256271604</c:v>
                </c:pt>
                <c:pt idx="921">
                  <c:v>1.5843512126040009</c:v>
                </c:pt>
                <c:pt idx="922">
                  <c:v>1.5843512126040009</c:v>
                </c:pt>
                <c:pt idx="923">
                  <c:v>1.5843512126040009</c:v>
                </c:pt>
                <c:pt idx="924">
                  <c:v>1.5432098765432101</c:v>
                </c:pt>
                <c:pt idx="925">
                  <c:v>1.5268515268515268</c:v>
                </c:pt>
                <c:pt idx="926">
                  <c:v>1.5425065731814198</c:v>
                </c:pt>
                <c:pt idx="927">
                  <c:v>1.572520425195467</c:v>
                </c:pt>
                <c:pt idx="928">
                  <c:v>1.5666024855592509</c:v>
                </c:pt>
                <c:pt idx="929">
                  <c:v>1.5666024855592509</c:v>
                </c:pt>
                <c:pt idx="930">
                  <c:v>1.5666024855592509</c:v>
                </c:pt>
                <c:pt idx="931">
                  <c:v>1.4942327857392517</c:v>
                </c:pt>
                <c:pt idx="932">
                  <c:v>1.4402221065417318</c:v>
                </c:pt>
                <c:pt idx="933">
                  <c:v>1.4609266943291839</c:v>
                </c:pt>
                <c:pt idx="934">
                  <c:v>1.5094014145247543</c:v>
                </c:pt>
                <c:pt idx="935">
                  <c:v>1.5187918311309423</c:v>
                </c:pt>
                <c:pt idx="936">
                  <c:v>1.5187918311309423</c:v>
                </c:pt>
                <c:pt idx="937">
                  <c:v>1.5187918311309423</c:v>
                </c:pt>
                <c:pt idx="938">
                  <c:v>1.5743340992255979</c:v>
                </c:pt>
                <c:pt idx="939">
                  <c:v>1.5622332252006148</c:v>
                </c:pt>
                <c:pt idx="940">
                  <c:v>1.5012722646310432</c:v>
                </c:pt>
                <c:pt idx="941">
                  <c:v>1.5279419213236534</c:v>
                </c:pt>
                <c:pt idx="942">
                  <c:v>1.5542721250212332</c:v>
                </c:pt>
                <c:pt idx="943">
                  <c:v>1.5542721250212332</c:v>
                </c:pt>
                <c:pt idx="944">
                  <c:v>1.5542721250212332</c:v>
                </c:pt>
                <c:pt idx="945">
                  <c:v>1.6580222770172606</c:v>
                </c:pt>
                <c:pt idx="946">
                  <c:v>1.754237288135593</c:v>
                </c:pt>
                <c:pt idx="947">
                  <c:v>1.880111289098727</c:v>
                </c:pt>
                <c:pt idx="948">
                  <c:v>1.9031578947368419</c:v>
                </c:pt>
                <c:pt idx="949">
                  <c:v>1.824198201255727</c:v>
                </c:pt>
                <c:pt idx="950">
                  <c:v>1.824198201255727</c:v>
                </c:pt>
                <c:pt idx="951">
                  <c:v>1.824198201255727</c:v>
                </c:pt>
                <c:pt idx="952">
                  <c:v>1.8575323790047715</c:v>
                </c:pt>
                <c:pt idx="953">
                  <c:v>1.8655762841809354</c:v>
                </c:pt>
                <c:pt idx="954">
                  <c:v>1.7399422848412833</c:v>
                </c:pt>
                <c:pt idx="955">
                  <c:v>1.8540467321368099</c:v>
                </c:pt>
                <c:pt idx="956">
                  <c:v>1.8832868845536697</c:v>
                </c:pt>
                <c:pt idx="957">
                  <c:v>1.8832868845536697</c:v>
                </c:pt>
                <c:pt idx="958">
                  <c:v>1.8832868845536697</c:v>
                </c:pt>
                <c:pt idx="959">
                  <c:v>1.9546718341899063</c:v>
                </c:pt>
                <c:pt idx="960">
                  <c:v>2.0538184256853049</c:v>
                </c:pt>
                <c:pt idx="961">
                  <c:v>2.053058465697871</c:v>
                </c:pt>
                <c:pt idx="962">
                  <c:v>1.9816173370435957</c:v>
                </c:pt>
                <c:pt idx="963">
                  <c:v>2.0262823230182283</c:v>
                </c:pt>
                <c:pt idx="964">
                  <c:v>2.0262823230182283</c:v>
                </c:pt>
                <c:pt idx="965">
                  <c:v>2.0262823230182283</c:v>
                </c:pt>
                <c:pt idx="966">
                  <c:v>2.180368202256723</c:v>
                </c:pt>
                <c:pt idx="967">
                  <c:v>2.1465393391363139</c:v>
                </c:pt>
                <c:pt idx="968">
                  <c:v>2.1303575957392846</c:v>
                </c:pt>
                <c:pt idx="969">
                  <c:v>2.1317993401573472</c:v>
                </c:pt>
                <c:pt idx="970">
                  <c:v>2.0667058724691256</c:v>
                </c:pt>
                <c:pt idx="971">
                  <c:v>2.0667058724691256</c:v>
                </c:pt>
                <c:pt idx="972">
                  <c:v>2.0667058724691256</c:v>
                </c:pt>
                <c:pt idx="973">
                  <c:v>1.9269436997319034</c:v>
                </c:pt>
                <c:pt idx="974">
                  <c:v>1.8639798488664989</c:v>
                </c:pt>
                <c:pt idx="975">
                  <c:v>1.8138867797182148</c:v>
                </c:pt>
                <c:pt idx="976">
                  <c:v>1.9579711368047934</c:v>
                </c:pt>
                <c:pt idx="977">
                  <c:v>1.5205271160669034</c:v>
                </c:pt>
                <c:pt idx="978">
                  <c:v>1.5205271160669034</c:v>
                </c:pt>
                <c:pt idx="979">
                  <c:v>1.5205271160669034</c:v>
                </c:pt>
                <c:pt idx="980">
                  <c:v>1.5232292460015233</c:v>
                </c:pt>
                <c:pt idx="981">
                  <c:v>1.9950759826810427</c:v>
                </c:pt>
                <c:pt idx="982">
                  <c:v>1.8725639722081004</c:v>
                </c:pt>
                <c:pt idx="983">
                  <c:v>1.8030982815542198</c:v>
                </c:pt>
                <c:pt idx="984">
                  <c:v>1.629379485014774</c:v>
                </c:pt>
                <c:pt idx="985">
                  <c:v>1.629379485014774</c:v>
                </c:pt>
                <c:pt idx="986">
                  <c:v>1.629379485014774</c:v>
                </c:pt>
                <c:pt idx="987">
                  <c:v>1.8368722615436468</c:v>
                </c:pt>
                <c:pt idx="988">
                  <c:v>1.848881384550443</c:v>
                </c:pt>
                <c:pt idx="989">
                  <c:v>1.7436939224648722</c:v>
                </c:pt>
                <c:pt idx="990">
                  <c:v>1.3927576601671308</c:v>
                </c:pt>
                <c:pt idx="991">
                  <c:v>1.317901495311312</c:v>
                </c:pt>
                <c:pt idx="992">
                  <c:v>1.317901495311312</c:v>
                </c:pt>
                <c:pt idx="993">
                  <c:v>1.317901495311312</c:v>
                </c:pt>
                <c:pt idx="994">
                  <c:v>1.1300875180559096</c:v>
                </c:pt>
                <c:pt idx="995">
                  <c:v>1.2728515291303604</c:v>
                </c:pt>
                <c:pt idx="996">
                  <c:v>1.4924092975383825</c:v>
                </c:pt>
                <c:pt idx="997">
                  <c:v>1.6535298149417408</c:v>
                </c:pt>
                <c:pt idx="998">
                  <c:v>1.633705932932072</c:v>
                </c:pt>
                <c:pt idx="999">
                  <c:v>1.633705932932072</c:v>
                </c:pt>
                <c:pt idx="1000">
                  <c:v>1.633705932932072</c:v>
                </c:pt>
                <c:pt idx="1001">
                  <c:v>1.5689300411522633</c:v>
                </c:pt>
                <c:pt idx="1002">
                  <c:v>1.481859989780276</c:v>
                </c:pt>
                <c:pt idx="1003">
                  <c:v>1.4166239972691586</c:v>
                </c:pt>
                <c:pt idx="1004">
                  <c:v>1.3620498850770406</c:v>
                </c:pt>
                <c:pt idx="1005">
                  <c:v>1.2037906599504822</c:v>
                </c:pt>
                <c:pt idx="1006">
                  <c:v>1.2037906599504822</c:v>
                </c:pt>
                <c:pt idx="1007">
                  <c:v>1.2037906599504822</c:v>
                </c:pt>
                <c:pt idx="1008">
                  <c:v>1.6297428062133945</c:v>
                </c:pt>
                <c:pt idx="1009">
                  <c:v>1.5851372081131756</c:v>
                </c:pt>
                <c:pt idx="1010">
                  <c:v>1.7091836734693877</c:v>
                </c:pt>
                <c:pt idx="1011">
                  <c:v>1.2672223167205308</c:v>
                </c:pt>
                <c:pt idx="1012">
                  <c:v>1.9029093369418133</c:v>
                </c:pt>
                <c:pt idx="1013">
                  <c:v>1.9029093369418133</c:v>
                </c:pt>
                <c:pt idx="1014">
                  <c:v>1.9029093369418133</c:v>
                </c:pt>
                <c:pt idx="1015">
                  <c:v>1.9554727842207738</c:v>
                </c:pt>
                <c:pt idx="1016">
                  <c:v>1.8222070844686649</c:v>
                </c:pt>
                <c:pt idx="1017">
                  <c:v>1.7197343776604801</c:v>
                </c:pt>
                <c:pt idx="1018">
                  <c:v>1.9050059798393983</c:v>
                </c:pt>
                <c:pt idx="1019">
                  <c:v>1.8433179723502306</c:v>
                </c:pt>
                <c:pt idx="1020">
                  <c:v>1.8433179723502306</c:v>
                </c:pt>
                <c:pt idx="1021">
                  <c:v>1.8433179723502306</c:v>
                </c:pt>
                <c:pt idx="1022">
                  <c:v>1.9547849736528982</c:v>
                </c:pt>
                <c:pt idx="1023">
                  <c:v>2.1740969461128499</c:v>
                </c:pt>
                <c:pt idx="1024">
                  <c:v>2.4871427367001098</c:v>
                </c:pt>
                <c:pt idx="1025">
                  <c:v>2.5304671631685851</c:v>
                </c:pt>
                <c:pt idx="1026">
                  <c:v>2.4538325322539851</c:v>
                </c:pt>
                <c:pt idx="1027">
                  <c:v>2.4538325322539851</c:v>
                </c:pt>
                <c:pt idx="1028">
                  <c:v>2.4538325322539851</c:v>
                </c:pt>
                <c:pt idx="1029">
                  <c:v>2.659214092140922</c:v>
                </c:pt>
                <c:pt idx="1030">
                  <c:v>2.6027977956761337</c:v>
                </c:pt>
                <c:pt idx="1031">
                  <c:v>2.6737057220708444</c:v>
                </c:pt>
                <c:pt idx="1032">
                  <c:v>2.6212095254411514</c:v>
                </c:pt>
                <c:pt idx="1033">
                  <c:v>2.6015282905469217</c:v>
                </c:pt>
                <c:pt idx="1034">
                  <c:v>2.6015282905469217</c:v>
                </c:pt>
                <c:pt idx="1035">
                  <c:v>2.6015282905469217</c:v>
                </c:pt>
                <c:pt idx="1036">
                  <c:v>2.6030927835051547</c:v>
                </c:pt>
                <c:pt idx="1037">
                  <c:v>2.4592263683716165</c:v>
                </c:pt>
                <c:pt idx="1038">
                  <c:v>2.2436444292782802</c:v>
                </c:pt>
                <c:pt idx="1039">
                  <c:v>2.2756112004060571</c:v>
                </c:pt>
                <c:pt idx="1040">
                  <c:v>2.2489892183288407</c:v>
                </c:pt>
                <c:pt idx="1041">
                  <c:v>2.2489892183288407</c:v>
                </c:pt>
                <c:pt idx="1042">
                  <c:v>2.2489892183288407</c:v>
                </c:pt>
                <c:pt idx="1043">
                  <c:v>2.2263607889613137</c:v>
                </c:pt>
                <c:pt idx="1044">
                  <c:v>2.3192822075503643</c:v>
                </c:pt>
                <c:pt idx="1045">
                  <c:v>2.3350598624437464</c:v>
                </c:pt>
                <c:pt idx="1046">
                  <c:v>2.3805489664520505</c:v>
                </c:pt>
                <c:pt idx="1047">
                  <c:v>2.3833671399594318</c:v>
                </c:pt>
                <c:pt idx="1048">
                  <c:v>2.3833671399594318</c:v>
                </c:pt>
                <c:pt idx="1049">
                  <c:v>2.3833671399594318</c:v>
                </c:pt>
                <c:pt idx="1050">
                  <c:v>2.210410866447313</c:v>
                </c:pt>
                <c:pt idx="1051">
                  <c:v>2.1499030435882305</c:v>
                </c:pt>
                <c:pt idx="1052">
                  <c:v>1.9996625042186973</c:v>
                </c:pt>
                <c:pt idx="1053">
                  <c:v>1.8445211825149499</c:v>
                </c:pt>
                <c:pt idx="1054">
                  <c:v>1.8729435585927612</c:v>
                </c:pt>
                <c:pt idx="1055">
                  <c:v>1.8729435585927612</c:v>
                </c:pt>
                <c:pt idx="1056">
                  <c:v>1.8729435585927612</c:v>
                </c:pt>
                <c:pt idx="1057">
                  <c:v>1.8834459459459461</c:v>
                </c:pt>
                <c:pt idx="1058">
                  <c:v>2.0777254374158818</c:v>
                </c:pt>
                <c:pt idx="1059">
                  <c:v>2.0733652312599684</c:v>
                </c:pt>
                <c:pt idx="1060">
                  <c:v>2.0733652312599684</c:v>
                </c:pt>
                <c:pt idx="1061">
                  <c:v>2.0648720949673969</c:v>
                </c:pt>
                <c:pt idx="1062">
                  <c:v>2.0648720949673969</c:v>
                </c:pt>
                <c:pt idx="1063">
                  <c:v>2.0648720949673969</c:v>
                </c:pt>
                <c:pt idx="1064">
                  <c:v>2.4228705566733737</c:v>
                </c:pt>
                <c:pt idx="1065">
                  <c:v>2.394366197183099</c:v>
                </c:pt>
                <c:pt idx="1066">
                  <c:v>2.269913330581923</c:v>
                </c:pt>
                <c:pt idx="1067">
                  <c:v>2.0263591433278418</c:v>
                </c:pt>
                <c:pt idx="1068">
                  <c:v>2.0462046204620461</c:v>
                </c:pt>
                <c:pt idx="1069">
                  <c:v>2.0462046204620461</c:v>
                </c:pt>
                <c:pt idx="1070">
                  <c:v>2.0462046204620461</c:v>
                </c:pt>
                <c:pt idx="1071">
                  <c:v>1.9739015526924346</c:v>
                </c:pt>
                <c:pt idx="1072">
                  <c:v>1.9502520452855137</c:v>
                </c:pt>
                <c:pt idx="1073">
                  <c:v>2.0279778164059268</c:v>
                </c:pt>
                <c:pt idx="1074">
                  <c:v>2.0187870797626895</c:v>
                </c:pt>
                <c:pt idx="1075">
                  <c:v>2.0972669474031873</c:v>
                </c:pt>
                <c:pt idx="1076">
                  <c:v>2.0972669474031873</c:v>
                </c:pt>
                <c:pt idx="1077">
                  <c:v>2.0972669474031873</c:v>
                </c:pt>
                <c:pt idx="1078">
                  <c:v>2.2152680556699336</c:v>
                </c:pt>
                <c:pt idx="1079">
                  <c:v>2.1644309110361286</c:v>
                </c:pt>
                <c:pt idx="1080">
                  <c:v>2.2382553086824628</c:v>
                </c:pt>
                <c:pt idx="1081">
                  <c:v>2.2012065873145281</c:v>
                </c:pt>
                <c:pt idx="1082">
                  <c:v>2.2276621787025701</c:v>
                </c:pt>
                <c:pt idx="1083">
                  <c:v>2.2276621787025701</c:v>
                </c:pt>
                <c:pt idx="1084">
                  <c:v>2.2276621787025701</c:v>
                </c:pt>
                <c:pt idx="1085">
                  <c:v>2.1891847737297829</c:v>
                </c:pt>
                <c:pt idx="1086">
                  <c:v>2.2695502014636952</c:v>
                </c:pt>
                <c:pt idx="1087">
                  <c:v>2.2650800164136231</c:v>
                </c:pt>
                <c:pt idx="1088">
                  <c:v>2.1992450352863946</c:v>
                </c:pt>
                <c:pt idx="1089">
                  <c:v>2.196001311045559</c:v>
                </c:pt>
                <c:pt idx="1090">
                  <c:v>2.196001311045559</c:v>
                </c:pt>
                <c:pt idx="1091">
                  <c:v>2.196001311045559</c:v>
                </c:pt>
                <c:pt idx="1092">
                  <c:v>1.9567709186179791</c:v>
                </c:pt>
                <c:pt idx="1093">
                  <c:v>1.9596635910835307</c:v>
                </c:pt>
                <c:pt idx="1094">
                  <c:v>1.9194794631964212</c:v>
                </c:pt>
                <c:pt idx="1095">
                  <c:v>1.932367149758454</c:v>
                </c:pt>
                <c:pt idx="1096">
                  <c:v>1.932367149758454</c:v>
                </c:pt>
                <c:pt idx="1097">
                  <c:v>1.932367149758454</c:v>
                </c:pt>
                <c:pt idx="1098">
                  <c:v>1.932367149758454</c:v>
                </c:pt>
                <c:pt idx="1099">
                  <c:v>2.1227955584585239</c:v>
                </c:pt>
                <c:pt idx="1100">
                  <c:v>2.2531316089149178</c:v>
                </c:pt>
                <c:pt idx="1101">
                  <c:v>2.2393509127789044</c:v>
                </c:pt>
                <c:pt idx="1102">
                  <c:v>2.2901385493072532</c:v>
                </c:pt>
                <c:pt idx="1103">
                  <c:v>2.2671468325421511</c:v>
                </c:pt>
                <c:pt idx="1104">
                  <c:v>2.2671468325421511</c:v>
                </c:pt>
                <c:pt idx="1105">
                  <c:v>2.2671468325421511</c:v>
                </c:pt>
                <c:pt idx="1106">
                  <c:v>2.2306362663593711</c:v>
                </c:pt>
                <c:pt idx="1107">
                  <c:v>2.3674940607847961</c:v>
                </c:pt>
                <c:pt idx="1108">
                  <c:v>2.31965122974418</c:v>
                </c:pt>
                <c:pt idx="1109">
                  <c:v>2.3198420533070085</c:v>
                </c:pt>
                <c:pt idx="1110">
                  <c:v>2.3679417122040074</c:v>
                </c:pt>
                <c:pt idx="1111">
                  <c:v>2.3679417122040074</c:v>
                </c:pt>
                <c:pt idx="1112">
                  <c:v>2.3679417122040074</c:v>
                </c:pt>
                <c:pt idx="1113">
                  <c:v>2.3683338853925138</c:v>
                </c:pt>
                <c:pt idx="1114">
                  <c:v>2.1850263852242739</c:v>
                </c:pt>
                <c:pt idx="1115">
                  <c:v>2.1232650363516195</c:v>
                </c:pt>
                <c:pt idx="1116">
                  <c:v>2.0473606314750867</c:v>
                </c:pt>
                <c:pt idx="1117">
                  <c:v>2.0136434618229639</c:v>
                </c:pt>
                <c:pt idx="1118">
                  <c:v>2.0136434618229639</c:v>
                </c:pt>
                <c:pt idx="1119">
                  <c:v>2.0136434618229639</c:v>
                </c:pt>
                <c:pt idx="1120">
                  <c:v>2.1669275768311773</c:v>
                </c:pt>
                <c:pt idx="1121">
                  <c:v>2.2450657894736841</c:v>
                </c:pt>
                <c:pt idx="1122">
                  <c:v>2.2877436405682192</c:v>
                </c:pt>
                <c:pt idx="1123">
                  <c:v>2.2770398481973433</c:v>
                </c:pt>
                <c:pt idx="1124">
                  <c:v>2.2083058668424522</c:v>
                </c:pt>
                <c:pt idx="1125">
                  <c:v>2.2083058668424522</c:v>
                </c:pt>
                <c:pt idx="1126">
                  <c:v>2.2083058668424522</c:v>
                </c:pt>
                <c:pt idx="1127">
                  <c:v>2.388257732813666</c:v>
                </c:pt>
                <c:pt idx="1128">
                  <c:v>2.6905829596412558</c:v>
                </c:pt>
                <c:pt idx="1129">
                  <c:v>2.501246468339704</c:v>
                </c:pt>
                <c:pt idx="1130">
                  <c:v>2.4995820096973755</c:v>
                </c:pt>
                <c:pt idx="1131">
                  <c:v>2.8981896694901184</c:v>
                </c:pt>
                <c:pt idx="1132">
                  <c:v>2.8981896694901184</c:v>
                </c:pt>
                <c:pt idx="1133">
                  <c:v>2.8981896694901184</c:v>
                </c:pt>
                <c:pt idx="1134">
                  <c:v>2.8220451527224433</c:v>
                </c:pt>
                <c:pt idx="1135">
                  <c:v>2.764710736981101</c:v>
                </c:pt>
                <c:pt idx="1136">
                  <c:v>3.1033344338065367</c:v>
                </c:pt>
                <c:pt idx="1137">
                  <c:v>5.3594986807387857</c:v>
                </c:pt>
                <c:pt idx="1138">
                  <c:v>5.0503383396600103</c:v>
                </c:pt>
                <c:pt idx="1139">
                  <c:v>5.0503383396600103</c:v>
                </c:pt>
                <c:pt idx="1140">
                  <c:v>5.0503383396600103</c:v>
                </c:pt>
                <c:pt idx="1141">
                  <c:v>5.0465902531541182</c:v>
                </c:pt>
                <c:pt idx="1142">
                  <c:v>9.3522802379378724</c:v>
                </c:pt>
                <c:pt idx="1143">
                  <c:v>19.823861748089065</c:v>
                </c:pt>
                <c:pt idx="1144">
                  <c:v>7.0814030443414957</c:v>
                </c:pt>
                <c:pt idx="1145">
                  <c:v>4.0934224643063466</c:v>
                </c:pt>
                <c:pt idx="1146">
                  <c:v>4.0934224643063466</c:v>
                </c:pt>
                <c:pt idx="1147">
                  <c:v>4.0934224643063466</c:v>
                </c:pt>
                <c:pt idx="1148">
                  <c:v>2.5999670890241897</c:v>
                </c:pt>
                <c:pt idx="1149">
                  <c:v>2.4199522594452216</c:v>
                </c:pt>
                <c:pt idx="1150">
                  <c:v>2.3018743834265045</c:v>
                </c:pt>
                <c:pt idx="1151">
                  <c:v>2.2339027595269383</c:v>
                </c:pt>
                <c:pt idx="1152">
                  <c:v>2.2030810004969354</c:v>
                </c:pt>
                <c:pt idx="1153">
                  <c:v>2.2030810004969354</c:v>
                </c:pt>
                <c:pt idx="1154">
                  <c:v>2.2030810004969354</c:v>
                </c:pt>
                <c:pt idx="1155">
                  <c:v>2.2412218809662154</c:v>
                </c:pt>
                <c:pt idx="1156">
                  <c:v>2.3740590619571509</c:v>
                </c:pt>
                <c:pt idx="1157">
                  <c:v>2.3710827391808986</c:v>
                </c:pt>
                <c:pt idx="1158">
                  <c:v>2.3316062176165802</c:v>
                </c:pt>
                <c:pt idx="1159">
                  <c:v>2.2824536376604851</c:v>
                </c:pt>
                <c:pt idx="1160">
                  <c:v>2.2824536376604851</c:v>
                </c:pt>
                <c:pt idx="1161">
                  <c:v>2.2824536376604851</c:v>
                </c:pt>
                <c:pt idx="1162">
                  <c:v>2.2544963269441864</c:v>
                </c:pt>
                <c:pt idx="1163">
                  <c:v>2.2020507648344263</c:v>
                </c:pt>
                <c:pt idx="1164">
                  <c:v>2.1970649895178198</c:v>
                </c:pt>
                <c:pt idx="1165">
                  <c:v>2.2530040053404541</c:v>
                </c:pt>
                <c:pt idx="1166">
                  <c:v>2.2172021419009371</c:v>
                </c:pt>
                <c:pt idx="1167">
                  <c:v>2.2172021419009371</c:v>
                </c:pt>
                <c:pt idx="1168">
                  <c:v>2.2172021419009371</c:v>
                </c:pt>
                <c:pt idx="1169">
                  <c:v>2.1629778672032192</c:v>
                </c:pt>
                <c:pt idx="1170">
                  <c:v>2.1008403361344539</c:v>
                </c:pt>
                <c:pt idx="1171">
                  <c:v>2.1706461846718987</c:v>
                </c:pt>
                <c:pt idx="1172">
                  <c:v>2.0562316407889218</c:v>
                </c:pt>
                <c:pt idx="1173">
                  <c:v>2.1255145761572711</c:v>
                </c:pt>
                <c:pt idx="1174">
                  <c:v>2.1255145761572711</c:v>
                </c:pt>
                <c:pt idx="1175">
                  <c:v>2.1255145761572711</c:v>
                </c:pt>
                <c:pt idx="1176">
                  <c:v>2.1372894141312546</c:v>
                </c:pt>
                <c:pt idx="1177">
                  <c:v>2.1605198750949448</c:v>
                </c:pt>
                <c:pt idx="1178">
                  <c:v>2.1672875042329833</c:v>
                </c:pt>
                <c:pt idx="1179">
                  <c:v>2.1421285277116628</c:v>
                </c:pt>
                <c:pt idx="1180">
                  <c:v>2.1363173957273651</c:v>
                </c:pt>
                <c:pt idx="1181">
                  <c:v>2.1363173957273651</c:v>
                </c:pt>
                <c:pt idx="1182">
                  <c:v>2.1363173957273651</c:v>
                </c:pt>
                <c:pt idx="1183">
                  <c:v>2.1935045060363887</c:v>
                </c:pt>
                <c:pt idx="1184">
                  <c:v>2.1768823629844629</c:v>
                </c:pt>
                <c:pt idx="1185">
                  <c:v>2.1487039563437924</c:v>
                </c:pt>
                <c:pt idx="1186">
                  <c:v>2.1401273885350318</c:v>
                </c:pt>
                <c:pt idx="1187">
                  <c:v>2.1424927733378678</c:v>
                </c:pt>
                <c:pt idx="1188">
                  <c:v>2.1424927733378678</c:v>
                </c:pt>
                <c:pt idx="1189">
                  <c:v>2.1424927733378678</c:v>
                </c:pt>
                <c:pt idx="1190">
                  <c:v>2.0574041148082296</c:v>
                </c:pt>
                <c:pt idx="1191">
                  <c:v>2.054736842105263</c:v>
                </c:pt>
                <c:pt idx="1192">
                  <c:v>2.0471777590564448</c:v>
                </c:pt>
                <c:pt idx="1193">
                  <c:v>2.0735392881128276</c:v>
                </c:pt>
                <c:pt idx="1194">
                  <c:v>2.0847343644922662</c:v>
                </c:pt>
                <c:pt idx="1195">
                  <c:v>2.0847343644922662</c:v>
                </c:pt>
                <c:pt idx="1196">
                  <c:v>2.0847343644922662</c:v>
                </c:pt>
                <c:pt idx="1197">
                  <c:v>2.0992526660508859</c:v>
                </c:pt>
                <c:pt idx="1198">
                  <c:v>2.1513477314582286</c:v>
                </c:pt>
                <c:pt idx="1199">
                  <c:v>2.2123893805309733</c:v>
                </c:pt>
                <c:pt idx="1200">
                  <c:v>2.18972001671542</c:v>
                </c:pt>
                <c:pt idx="1201">
                  <c:v>2.1947759325711425</c:v>
                </c:pt>
                <c:pt idx="1202">
                  <c:v>2.1947759325711425</c:v>
                </c:pt>
                <c:pt idx="1203">
                  <c:v>2.1947759325711425</c:v>
                </c:pt>
                <c:pt idx="1204">
                  <c:v>2.2853818665336991</c:v>
                </c:pt>
                <c:pt idx="1205">
                  <c:v>2.2936923460483669</c:v>
                </c:pt>
                <c:pt idx="1206">
                  <c:v>2.2604504279896953</c:v>
                </c:pt>
                <c:pt idx="1207">
                  <c:v>2.3054515189346652</c:v>
                </c:pt>
                <c:pt idx="1208">
                  <c:v>2.3059757004711132</c:v>
                </c:pt>
                <c:pt idx="1209">
                  <c:v>2.3059757004711132</c:v>
                </c:pt>
                <c:pt idx="1210">
                  <c:v>2.3059757004711132</c:v>
                </c:pt>
                <c:pt idx="1211">
                  <c:v>2.2593726723495822</c:v>
                </c:pt>
                <c:pt idx="1212">
                  <c:v>2.4069478908188584</c:v>
                </c:pt>
                <c:pt idx="1213">
                  <c:v>2.4581374247298524</c:v>
                </c:pt>
                <c:pt idx="1214">
                  <c:v>2.4013863673873579</c:v>
                </c:pt>
                <c:pt idx="1215">
                  <c:v>2.3797636878016308</c:v>
                </c:pt>
                <c:pt idx="1216">
                  <c:v>2.3797636878016308</c:v>
                </c:pt>
                <c:pt idx="1217">
                  <c:v>2.3797636878016308</c:v>
                </c:pt>
                <c:pt idx="1218">
                  <c:v>2.4541911947599702</c:v>
                </c:pt>
                <c:pt idx="1219">
                  <c:v>2.4972945975193541</c:v>
                </c:pt>
                <c:pt idx="1220">
                  <c:v>2.4906289046230743</c:v>
                </c:pt>
                <c:pt idx="1221">
                  <c:v>2.4038461538461537</c:v>
                </c:pt>
                <c:pt idx="1222">
                  <c:v>2.3842801940310783</c:v>
                </c:pt>
                <c:pt idx="1223">
                  <c:v>2.3842801940310783</c:v>
                </c:pt>
                <c:pt idx="1224">
                  <c:v>2.3842801940310783</c:v>
                </c:pt>
                <c:pt idx="1225">
                  <c:v>2.4156979140901971</c:v>
                </c:pt>
                <c:pt idx="1226">
                  <c:v>2.3958504857566285</c:v>
                </c:pt>
                <c:pt idx="1227">
                  <c:v>2.4111359681829478</c:v>
                </c:pt>
                <c:pt idx="1228">
                  <c:v>2.4424573604901476</c:v>
                </c:pt>
                <c:pt idx="1229">
                  <c:v>2.4299835255354205</c:v>
                </c:pt>
                <c:pt idx="1230">
                  <c:v>2.4299835255354205</c:v>
                </c:pt>
                <c:pt idx="1231">
                  <c:v>2.4299835255354205</c:v>
                </c:pt>
                <c:pt idx="1232">
                  <c:v>2.4607028228129373</c:v>
                </c:pt>
                <c:pt idx="1233">
                  <c:v>2.4222585924713584</c:v>
                </c:pt>
                <c:pt idx="1234">
                  <c:v>2.3660860992441668</c:v>
                </c:pt>
                <c:pt idx="1235">
                  <c:v>2.3392769507606741</c:v>
                </c:pt>
                <c:pt idx="1236">
                  <c:v>2.33188274899417</c:v>
                </c:pt>
                <c:pt idx="1237">
                  <c:v>2.33188274899417</c:v>
                </c:pt>
                <c:pt idx="1238">
                  <c:v>2.33188274899417</c:v>
                </c:pt>
                <c:pt idx="1239">
                  <c:v>2.2758902988129348</c:v>
                </c:pt>
                <c:pt idx="1240">
                  <c:v>2.342857142857143</c:v>
                </c:pt>
                <c:pt idx="1241">
                  <c:v>2.3872026251025429</c:v>
                </c:pt>
                <c:pt idx="1242">
                  <c:v>2.3375984251968505</c:v>
                </c:pt>
                <c:pt idx="1243">
                  <c:v>2.3873984740339651</c:v>
                </c:pt>
                <c:pt idx="1244">
                  <c:v>2.3873984740339651</c:v>
                </c:pt>
                <c:pt idx="1245">
                  <c:v>2.3873984740339651</c:v>
                </c:pt>
                <c:pt idx="1246">
                  <c:v>2.3803680981595097</c:v>
                </c:pt>
                <c:pt idx="1247">
                  <c:v>2.4731799197444926</c:v>
                </c:pt>
                <c:pt idx="1248">
                  <c:v>2.5309198132525186</c:v>
                </c:pt>
                <c:pt idx="1249">
                  <c:v>2.4826789838337184</c:v>
                </c:pt>
                <c:pt idx="1250">
                  <c:v>2.4743115495273327</c:v>
                </c:pt>
                <c:pt idx="1251">
                  <c:v>2.4743115495273327</c:v>
                </c:pt>
                <c:pt idx="1252">
                  <c:v>2.4743115495273327</c:v>
                </c:pt>
                <c:pt idx="1253">
                  <c:v>2.4448273033062597</c:v>
                </c:pt>
                <c:pt idx="1254">
                  <c:v>2.5552542929915369</c:v>
                </c:pt>
                <c:pt idx="1255">
                  <c:v>2.570208572836262</c:v>
                </c:pt>
                <c:pt idx="1256">
                  <c:v>2.5721094584600213</c:v>
                </c:pt>
                <c:pt idx="1257">
                  <c:v>2.6680984635717828</c:v>
                </c:pt>
                <c:pt idx="1258">
                  <c:v>2.6680984635717828</c:v>
                </c:pt>
                <c:pt idx="1259">
                  <c:v>2.6680984635717828</c:v>
                </c:pt>
                <c:pt idx="1260">
                  <c:v>2.7727347747152993</c:v>
                </c:pt>
                <c:pt idx="1261">
                  <c:v>2.730122071923458</c:v>
                </c:pt>
                <c:pt idx="1262">
                  <c:v>2.7096881774220449</c:v>
                </c:pt>
                <c:pt idx="1263">
                  <c:v>2.7213169830337645</c:v>
                </c:pt>
                <c:pt idx="1264">
                  <c:v>2.7234401349072512</c:v>
                </c:pt>
                <c:pt idx="1265">
                  <c:v>2.7234401349072512</c:v>
                </c:pt>
                <c:pt idx="1266">
                  <c:v>2.7234401349072512</c:v>
                </c:pt>
                <c:pt idx="1267">
                  <c:v>2.6437263953000421</c:v>
                </c:pt>
                <c:pt idx="1268">
                  <c:v>2.6888926118277769</c:v>
                </c:pt>
                <c:pt idx="1269">
                  <c:v>2.817610062893082</c:v>
                </c:pt>
                <c:pt idx="1270">
                  <c:v>2.7661357921207039</c:v>
                </c:pt>
                <c:pt idx="1271">
                  <c:v>2.8492415989273447</c:v>
                </c:pt>
                <c:pt idx="1272">
                  <c:v>2.8492415989273447</c:v>
                </c:pt>
                <c:pt idx="1273">
                  <c:v>2.8492415989273447</c:v>
                </c:pt>
                <c:pt idx="1274">
                  <c:v>3.0358939953035899</c:v>
                </c:pt>
                <c:pt idx="1275">
                  <c:v>3.1525851197982346</c:v>
                </c:pt>
                <c:pt idx="1276">
                  <c:v>3.1969633066216785</c:v>
                </c:pt>
                <c:pt idx="1277">
                  <c:v>3.1735313977042536</c:v>
                </c:pt>
                <c:pt idx="1278">
                  <c:v>3.093391773432232</c:v>
                </c:pt>
                <c:pt idx="1279">
                  <c:v>3.093391773432232</c:v>
                </c:pt>
                <c:pt idx="1280">
                  <c:v>3.093391773432232</c:v>
                </c:pt>
                <c:pt idx="1281">
                  <c:v>3.0941741843014925</c:v>
                </c:pt>
                <c:pt idx="1282">
                  <c:v>3.1128404669260705</c:v>
                </c:pt>
                <c:pt idx="1283">
                  <c:v>3.1045890236661289</c:v>
                </c:pt>
                <c:pt idx="1284">
                  <c:v>3.006248944435062</c:v>
                </c:pt>
                <c:pt idx="1285">
                  <c:v>3.1247367977764675</c:v>
                </c:pt>
                <c:pt idx="1286">
                  <c:v>3.1247367977764675</c:v>
                </c:pt>
                <c:pt idx="1287">
                  <c:v>3.1247367977764675</c:v>
                </c:pt>
                <c:pt idx="1288">
                  <c:v>3.1199932540686399</c:v>
                </c:pt>
                <c:pt idx="1289">
                  <c:v>3.2104637336504158</c:v>
                </c:pt>
                <c:pt idx="1290">
                  <c:v>3.210815378115758</c:v>
                </c:pt>
                <c:pt idx="1291">
                  <c:v>3.1154757873349137</c:v>
                </c:pt>
                <c:pt idx="1292">
                  <c:v>3.1342651418890299</c:v>
                </c:pt>
                <c:pt idx="1293">
                  <c:v>3.1342651418890299</c:v>
                </c:pt>
                <c:pt idx="1294">
                  <c:v>3.1342651418890299</c:v>
                </c:pt>
                <c:pt idx="1295">
                  <c:v>3.1785048313273436</c:v>
                </c:pt>
                <c:pt idx="1296">
                  <c:v>3.2430596824857796</c:v>
                </c:pt>
                <c:pt idx="1297">
                  <c:v>3.3412483039348708</c:v>
                </c:pt>
                <c:pt idx="1298">
                  <c:v>3.4154630416312659</c:v>
                </c:pt>
                <c:pt idx="1299">
                  <c:v>3.4916319768923629</c:v>
                </c:pt>
                <c:pt idx="1300">
                  <c:v>3.4916319768923629</c:v>
                </c:pt>
                <c:pt idx="1301">
                  <c:v>3.4916319768923629</c:v>
                </c:pt>
                <c:pt idx="1302">
                  <c:v>3.4663954572421396</c:v>
                </c:pt>
                <c:pt idx="1303">
                  <c:v>3.5127814457423399</c:v>
                </c:pt>
                <c:pt idx="1304">
                  <c:v>3.4622529978044247</c:v>
                </c:pt>
                <c:pt idx="1305">
                  <c:v>3.3905434965505634</c:v>
                </c:pt>
                <c:pt idx="1306">
                  <c:v>3.3192923336141531</c:v>
                </c:pt>
                <c:pt idx="1307">
                  <c:v>3.3192923336141531</c:v>
                </c:pt>
                <c:pt idx="1308">
                  <c:v>3.3192923336141531</c:v>
                </c:pt>
                <c:pt idx="1309">
                  <c:v>3.3875452936715256</c:v>
                </c:pt>
                <c:pt idx="1310">
                  <c:v>3.4232715008431698</c:v>
                </c:pt>
                <c:pt idx="1311">
                  <c:v>3.5487959442332069</c:v>
                </c:pt>
                <c:pt idx="1312">
                  <c:v>3.6088573360378629</c:v>
                </c:pt>
                <c:pt idx="1313">
                  <c:v>3.5799319727891157</c:v>
                </c:pt>
                <c:pt idx="1314">
                  <c:v>3.5799319727891157</c:v>
                </c:pt>
                <c:pt idx="1315">
                  <c:v>3.5799319727891157</c:v>
                </c:pt>
                <c:pt idx="1316">
                  <c:v>3.6125074550566589</c:v>
                </c:pt>
                <c:pt idx="1317">
                  <c:v>3.5159583546680322</c:v>
                </c:pt>
                <c:pt idx="1318">
                  <c:v>3.4676663542642929</c:v>
                </c:pt>
                <c:pt idx="1319">
                  <c:v>3.4962053381086378</c:v>
                </c:pt>
                <c:pt idx="1320">
                  <c:v>3.350012721567297</c:v>
                </c:pt>
                <c:pt idx="1321">
                  <c:v>3.350012721567297</c:v>
                </c:pt>
                <c:pt idx="1322">
                  <c:v>3.350012721567297</c:v>
                </c:pt>
                <c:pt idx="1323">
                  <c:v>3.3370128216014265</c:v>
                </c:pt>
                <c:pt idx="1324">
                  <c:v>3.3481380252818584</c:v>
                </c:pt>
                <c:pt idx="1325">
                  <c:v>3.296327924850555</c:v>
                </c:pt>
                <c:pt idx="1326">
                  <c:v>3.280794928901833</c:v>
                </c:pt>
                <c:pt idx="1327">
                  <c:v>3.3686730506155951</c:v>
                </c:pt>
                <c:pt idx="1328">
                  <c:v>3.3686730506155951</c:v>
                </c:pt>
                <c:pt idx="1329">
                  <c:v>3.3686730506155951</c:v>
                </c:pt>
                <c:pt idx="1330">
                  <c:v>3.3466746146640558</c:v>
                </c:pt>
                <c:pt idx="1331">
                  <c:v>3.3608440398196207</c:v>
                </c:pt>
                <c:pt idx="1332">
                  <c:v>3.423959218351742</c:v>
                </c:pt>
                <c:pt idx="1333">
                  <c:v>3.463829787234042</c:v>
                </c:pt>
                <c:pt idx="1334">
                  <c:v>3.6886288476214699</c:v>
                </c:pt>
                <c:pt idx="1335">
                  <c:v>3.6886288476214699</c:v>
                </c:pt>
                <c:pt idx="1336">
                  <c:v>3.6886288476214699</c:v>
                </c:pt>
                <c:pt idx="1337">
                  <c:v>3.6032217041119119</c:v>
                </c:pt>
                <c:pt idx="1338">
                  <c:v>3.6673159989836535</c:v>
                </c:pt>
                <c:pt idx="1339">
                  <c:v>3.7593984962406015</c:v>
                </c:pt>
                <c:pt idx="1340">
                  <c:v>3.9164490861618799</c:v>
                </c:pt>
                <c:pt idx="1341">
                  <c:v>4.0144756774953709</c:v>
                </c:pt>
                <c:pt idx="1342">
                  <c:v>4.0144756774953709</c:v>
                </c:pt>
                <c:pt idx="1343">
                  <c:v>4.0144756774953709</c:v>
                </c:pt>
                <c:pt idx="1344">
                  <c:v>4.0192113245702723</c:v>
                </c:pt>
                <c:pt idx="1345">
                  <c:v>3.9783765520736551</c:v>
                </c:pt>
                <c:pt idx="1346">
                  <c:v>3.9448065690341152</c:v>
                </c:pt>
                <c:pt idx="1347">
                  <c:v>4.2029598308668072</c:v>
                </c:pt>
                <c:pt idx="1348">
                  <c:v>4.3423057389537831</c:v>
                </c:pt>
                <c:pt idx="1349">
                  <c:v>4.3423057389537831</c:v>
                </c:pt>
                <c:pt idx="1350">
                  <c:v>4.3423057389537831</c:v>
                </c:pt>
                <c:pt idx="1351">
                  <c:v>4.4122628726287259</c:v>
                </c:pt>
                <c:pt idx="1352">
                  <c:v>4.5670225385527878</c:v>
                </c:pt>
                <c:pt idx="1353">
                  <c:v>4.7905205247566656</c:v>
                </c:pt>
                <c:pt idx="1354">
                  <c:v>4.6922815368922137</c:v>
                </c:pt>
                <c:pt idx="1355">
                  <c:v>4.5373134328358207</c:v>
                </c:pt>
                <c:pt idx="1356">
                  <c:v>4.5373134328358207</c:v>
                </c:pt>
                <c:pt idx="1357">
                  <c:v>4.5373134328358207</c:v>
                </c:pt>
                <c:pt idx="1358">
                  <c:v>4.4776119402985071</c:v>
                </c:pt>
                <c:pt idx="1359">
                  <c:v>4.2309988910688396</c:v>
                </c:pt>
                <c:pt idx="1360">
                  <c:v>4.2101660106109868</c:v>
                </c:pt>
                <c:pt idx="1361">
                  <c:v>4.2092706203135659</c:v>
                </c:pt>
                <c:pt idx="1362">
                  <c:v>4.3537647259689258</c:v>
                </c:pt>
                <c:pt idx="1363">
                  <c:v>4.3537647259689258</c:v>
                </c:pt>
                <c:pt idx="1364">
                  <c:v>4.3537647259689258</c:v>
                </c:pt>
                <c:pt idx="1365">
                  <c:v>4.7289208140926977</c:v>
                </c:pt>
                <c:pt idx="1366">
                  <c:v>5.0851810632651322</c:v>
                </c:pt>
                <c:pt idx="1367">
                  <c:v>4.941785252263907</c:v>
                </c:pt>
                <c:pt idx="1368">
                  <c:v>4.8182367671185569</c:v>
                </c:pt>
                <c:pt idx="1369">
                  <c:v>4.838709677419355</c:v>
                </c:pt>
                <c:pt idx="1370">
                  <c:v>4.838709677419355</c:v>
                </c:pt>
                <c:pt idx="1371">
                  <c:v>4.838709677419355</c:v>
                </c:pt>
                <c:pt idx="1372">
                  <c:v>4.9909646329919974</c:v>
                </c:pt>
                <c:pt idx="1373">
                  <c:v>5.4932735426008978</c:v>
                </c:pt>
                <c:pt idx="1374">
                  <c:v>5.1921079958463148</c:v>
                </c:pt>
                <c:pt idx="1375">
                  <c:v>4.9437229437229435</c:v>
                </c:pt>
                <c:pt idx="1376">
                  <c:v>4.7203250626783095</c:v>
                </c:pt>
                <c:pt idx="1377">
                  <c:v>4.7203250626783095</c:v>
                </c:pt>
                <c:pt idx="1378">
                  <c:v>4.7203250626783095</c:v>
                </c:pt>
                <c:pt idx="1379">
                  <c:v>4.7268634750238077</c:v>
                </c:pt>
                <c:pt idx="1380">
                  <c:v>4.6326017177062546</c:v>
                </c:pt>
                <c:pt idx="1381">
                  <c:v>4.7964113181504482</c:v>
                </c:pt>
                <c:pt idx="1382">
                  <c:v>5.1060893565637402</c:v>
                </c:pt>
                <c:pt idx="1383">
                  <c:v>4.6896551724137936</c:v>
                </c:pt>
                <c:pt idx="1384">
                  <c:v>4.6896551724137936</c:v>
                </c:pt>
                <c:pt idx="1385">
                  <c:v>4.6896551724137936</c:v>
                </c:pt>
                <c:pt idx="1386">
                  <c:v>4.3156171935567231</c:v>
                </c:pt>
                <c:pt idx="1387">
                  <c:v>4.1351444291609347</c:v>
                </c:pt>
                <c:pt idx="1388">
                  <c:v>4.1806163619194781</c:v>
                </c:pt>
                <c:pt idx="1389">
                  <c:v>4.2509250494793918</c:v>
                </c:pt>
                <c:pt idx="1390">
                  <c:v>4.3788099939898677</c:v>
                </c:pt>
                <c:pt idx="1391">
                  <c:v>4.3788099939898677</c:v>
                </c:pt>
                <c:pt idx="1392">
                  <c:v>4.3788099939898677</c:v>
                </c:pt>
                <c:pt idx="1393">
                  <c:v>4.9284852662415988</c:v>
                </c:pt>
                <c:pt idx="1394">
                  <c:v>4.8210435532557137</c:v>
                </c:pt>
                <c:pt idx="1395">
                  <c:v>5.0930713547052742</c:v>
                </c:pt>
                <c:pt idx="1396">
                  <c:v>4.8634300881924828</c:v>
                </c:pt>
                <c:pt idx="1397">
                  <c:v>4.7487241588097922</c:v>
                </c:pt>
                <c:pt idx="1398">
                  <c:v>4.7487241588097922</c:v>
                </c:pt>
                <c:pt idx="1399">
                  <c:v>4.7487241588097922</c:v>
                </c:pt>
                <c:pt idx="1400">
                  <c:v>4.4976736170946054</c:v>
                </c:pt>
                <c:pt idx="1401">
                  <c:v>4.6039561198928913</c:v>
                </c:pt>
                <c:pt idx="1402">
                  <c:v>4.8148148148148158</c:v>
                </c:pt>
                <c:pt idx="1403">
                  <c:v>4.9601800554016622</c:v>
                </c:pt>
                <c:pt idx="1404">
                  <c:v>4.7639633408265603</c:v>
                </c:pt>
                <c:pt idx="1405">
                  <c:v>4.7639633408265603</c:v>
                </c:pt>
                <c:pt idx="1406">
                  <c:v>4.7639633408265603</c:v>
                </c:pt>
                <c:pt idx="1407">
                  <c:v>4.7730018988434315</c:v>
                </c:pt>
                <c:pt idx="1408">
                  <c:v>4.3827107238374605</c:v>
                </c:pt>
                <c:pt idx="1409">
                  <c:v>3.9728175640355468</c:v>
                </c:pt>
                <c:pt idx="1410">
                  <c:v>4.2008733624454146</c:v>
                </c:pt>
                <c:pt idx="1411">
                  <c:v>4.3406113537117905</c:v>
                </c:pt>
                <c:pt idx="1412">
                  <c:v>4.3406113537117905</c:v>
                </c:pt>
                <c:pt idx="1413">
                  <c:v>4.3406113537117905</c:v>
                </c:pt>
                <c:pt idx="1414">
                  <c:v>4.196357878068091</c:v>
                </c:pt>
                <c:pt idx="1415">
                  <c:v>4.5145330859616584</c:v>
                </c:pt>
                <c:pt idx="1416">
                  <c:v>4.2583267073063</c:v>
                </c:pt>
                <c:pt idx="1417">
                  <c:v>4.3539449379892687</c:v>
                </c:pt>
                <c:pt idx="1418">
                  <c:v>4.3408929836995043</c:v>
                </c:pt>
                <c:pt idx="1419">
                  <c:v>4.3408929836995043</c:v>
                </c:pt>
                <c:pt idx="1420">
                  <c:v>4.3408929836995043</c:v>
                </c:pt>
                <c:pt idx="1421">
                  <c:v>4.2994481039700911</c:v>
                </c:pt>
                <c:pt idx="1422">
                  <c:v>4.4015650008892049</c:v>
                </c:pt>
                <c:pt idx="1423">
                  <c:v>4.4029650799321249</c:v>
                </c:pt>
                <c:pt idx="1424">
                  <c:v>4.3994288773871135</c:v>
                </c:pt>
                <c:pt idx="1425">
                  <c:v>4.3562781655915881</c:v>
                </c:pt>
                <c:pt idx="1426">
                  <c:v>4.3562781655915881</c:v>
                </c:pt>
                <c:pt idx="1427">
                  <c:v>4.3562781655915881</c:v>
                </c:pt>
                <c:pt idx="1428">
                  <c:v>4.3397396156230625</c:v>
                </c:pt>
                <c:pt idx="1429">
                  <c:v>3.9872971065631613</c:v>
                </c:pt>
                <c:pt idx="1430">
                  <c:v>3.8077568689813588</c:v>
                </c:pt>
                <c:pt idx="1431">
                  <c:v>3.6109390211523147</c:v>
                </c:pt>
                <c:pt idx="1432">
                  <c:v>3.3501281711305579</c:v>
                </c:pt>
                <c:pt idx="1433">
                  <c:v>3.3501281711305579</c:v>
                </c:pt>
                <c:pt idx="1434">
                  <c:v>3.3501281711305579</c:v>
                </c:pt>
                <c:pt idx="1435">
                  <c:v>3.243243243243243</c:v>
                </c:pt>
                <c:pt idx="1436">
                  <c:v>3.1963064902779008</c:v>
                </c:pt>
                <c:pt idx="1437">
                  <c:v>3.3415623346852406</c:v>
                </c:pt>
                <c:pt idx="1438">
                  <c:v>3.2500885582713424</c:v>
                </c:pt>
                <c:pt idx="1439">
                  <c:v>3.2269472195208202</c:v>
                </c:pt>
                <c:pt idx="1440">
                  <c:v>3.2269472195208202</c:v>
                </c:pt>
                <c:pt idx="1441">
                  <c:v>3.2269472195208202</c:v>
                </c:pt>
                <c:pt idx="1442">
                  <c:v>3.5894708854028181</c:v>
                </c:pt>
                <c:pt idx="1443">
                  <c:v>3.2957271031358268</c:v>
                </c:pt>
                <c:pt idx="1444">
                  <c:v>3.3584404076207353</c:v>
                </c:pt>
                <c:pt idx="1445">
                  <c:v>3.2397598870056497</c:v>
                </c:pt>
                <c:pt idx="1446">
                  <c:v>3.3010054275291401</c:v>
                </c:pt>
                <c:pt idx="1447">
                  <c:v>3.3010054275291401</c:v>
                </c:pt>
                <c:pt idx="1448">
                  <c:v>3.3010054275291401</c:v>
                </c:pt>
                <c:pt idx="1449">
                  <c:v>3.4678492239467853</c:v>
                </c:pt>
                <c:pt idx="1450">
                  <c:v>3.5097048657272003</c:v>
                </c:pt>
                <c:pt idx="1451">
                  <c:v>3.488166725538679</c:v>
                </c:pt>
                <c:pt idx="1452">
                  <c:v>3.1426553672316384</c:v>
                </c:pt>
                <c:pt idx="1453">
                  <c:v>3.1457099938146156</c:v>
                </c:pt>
                <c:pt idx="1454">
                  <c:v>3.1457099938146156</c:v>
                </c:pt>
                <c:pt idx="1455">
                  <c:v>3.1457099938146156</c:v>
                </c:pt>
                <c:pt idx="1456">
                  <c:v>3.0463576158940397</c:v>
                </c:pt>
                <c:pt idx="1457">
                  <c:v>2.9357149173224864</c:v>
                </c:pt>
                <c:pt idx="1458">
                  <c:v>2.9961226647867463</c:v>
                </c:pt>
                <c:pt idx="1459">
                  <c:v>3.3736642232623857</c:v>
                </c:pt>
                <c:pt idx="1460">
                  <c:v>3.3603096410978184</c:v>
                </c:pt>
                <c:pt idx="1461">
                  <c:v>3.3603096410978184</c:v>
                </c:pt>
                <c:pt idx="1462">
                  <c:v>3.3603096410978184</c:v>
                </c:pt>
                <c:pt idx="1463">
                  <c:v>3.3114928280502927</c:v>
                </c:pt>
                <c:pt idx="1464">
                  <c:v>3.3052724856003541</c:v>
                </c:pt>
                <c:pt idx="1465">
                  <c:v>3.3412887828162292</c:v>
                </c:pt>
                <c:pt idx="1466">
                  <c:v>3.4895049154193605</c:v>
                </c:pt>
                <c:pt idx="1467">
                  <c:v>3.3717756844792679</c:v>
                </c:pt>
                <c:pt idx="1468">
                  <c:v>3.3717756844792679</c:v>
                </c:pt>
                <c:pt idx="1469">
                  <c:v>3.3717756844792679</c:v>
                </c:pt>
                <c:pt idx="1470">
                  <c:v>3.6736135641116214</c:v>
                </c:pt>
                <c:pt idx="1471">
                  <c:v>3.6606828581485393</c:v>
                </c:pt>
                <c:pt idx="1472">
                  <c:v>4.0377556371263763</c:v>
                </c:pt>
                <c:pt idx="1473">
                  <c:v>4.1735789749410639</c:v>
                </c:pt>
                <c:pt idx="1474">
                  <c:v>3.8286315051690907</c:v>
                </c:pt>
                <c:pt idx="1475">
                  <c:v>3.8286315051690907</c:v>
                </c:pt>
                <c:pt idx="1476">
                  <c:v>3.8286315051690907</c:v>
                </c:pt>
                <c:pt idx="1477">
                  <c:v>3.8309809765933198</c:v>
                </c:pt>
                <c:pt idx="1478">
                  <c:v>4.0176600441501096</c:v>
                </c:pt>
                <c:pt idx="1479">
                  <c:v>4.3117890838550386</c:v>
                </c:pt>
                <c:pt idx="1480">
                  <c:v>3.9345711759504862</c:v>
                </c:pt>
                <c:pt idx="1481">
                  <c:v>3.6243386243386251</c:v>
                </c:pt>
                <c:pt idx="1482">
                  <c:v>3.6243386243386251</c:v>
                </c:pt>
                <c:pt idx="1483">
                  <c:v>3.6243386243386251</c:v>
                </c:pt>
                <c:pt idx="1484">
                  <c:v>3.7092643292413672</c:v>
                </c:pt>
                <c:pt idx="1485">
                  <c:v>3.7525444729622093</c:v>
                </c:pt>
                <c:pt idx="1486">
                  <c:v>3.9423333629972412</c:v>
                </c:pt>
                <c:pt idx="1487">
                  <c:v>3.9755900565377362</c:v>
                </c:pt>
                <c:pt idx="1488">
                  <c:v>5.1063447904514048</c:v>
                </c:pt>
                <c:pt idx="1489">
                  <c:v>5.1063447904514048</c:v>
                </c:pt>
                <c:pt idx="1490">
                  <c:v>5.1063447904514048</c:v>
                </c:pt>
                <c:pt idx="1491">
                  <c:v>4.9497017715659215</c:v>
                </c:pt>
                <c:pt idx="1492">
                  <c:v>4.8362765107817909</c:v>
                </c:pt>
                <c:pt idx="1493">
                  <c:v>5.9276298327877548</c:v>
                </c:pt>
                <c:pt idx="1494">
                  <c:v>5.1057877251267705</c:v>
                </c:pt>
                <c:pt idx="1495">
                  <c:v>4.665385287436659</c:v>
                </c:pt>
                <c:pt idx="1496">
                  <c:v>4.665385287436659</c:v>
                </c:pt>
                <c:pt idx="1497">
                  <c:v>4.665385287436659</c:v>
                </c:pt>
                <c:pt idx="1498">
                  <c:v>3.8804404824331411</c:v>
                </c:pt>
                <c:pt idx="1499">
                  <c:v>3.7673033117224461</c:v>
                </c:pt>
                <c:pt idx="1500">
                  <c:v>3.6158291017334969</c:v>
                </c:pt>
                <c:pt idx="1501">
                  <c:v>3.5267349260523324</c:v>
                </c:pt>
                <c:pt idx="1502">
                  <c:v>3.5597850030839719</c:v>
                </c:pt>
                <c:pt idx="1503">
                  <c:v>3.5597850030839719</c:v>
                </c:pt>
                <c:pt idx="1504">
                  <c:v>3.5597850030839719</c:v>
                </c:pt>
                <c:pt idx="1505">
                  <c:v>3.5824856258292788</c:v>
                </c:pt>
                <c:pt idx="1506">
                  <c:v>3.7953504755195486</c:v>
                </c:pt>
                <c:pt idx="1507">
                  <c:v>3.8600193440604942</c:v>
                </c:pt>
                <c:pt idx="1508">
                  <c:v>4.0228873239436629</c:v>
                </c:pt>
                <c:pt idx="1509">
                  <c:v>4.0720784383005038</c:v>
                </c:pt>
                <c:pt idx="1510">
                  <c:v>4.0720784383005038</c:v>
                </c:pt>
                <c:pt idx="1511">
                  <c:v>4.0720784383005038</c:v>
                </c:pt>
                <c:pt idx="1512">
                  <c:v>4.0760389036251103</c:v>
                </c:pt>
                <c:pt idx="1513">
                  <c:v>3.9558498896247243</c:v>
                </c:pt>
                <c:pt idx="1514">
                  <c:v>4.0587142983464499</c:v>
                </c:pt>
                <c:pt idx="1515">
                  <c:v>4.2712894290054511</c:v>
                </c:pt>
                <c:pt idx="1516">
                  <c:v>4.1093458773409068</c:v>
                </c:pt>
                <c:pt idx="1517">
                  <c:v>4.1093458773409068</c:v>
                </c:pt>
                <c:pt idx="1518">
                  <c:v>4.1093458773409068</c:v>
                </c:pt>
                <c:pt idx="1519">
                  <c:v>3.9753988769052504</c:v>
                </c:pt>
                <c:pt idx="1520">
                  <c:v>3.9187488765054828</c:v>
                </c:pt>
                <c:pt idx="1521">
                  <c:v>4.1812786619908282</c:v>
                </c:pt>
                <c:pt idx="1522">
                  <c:v>4.184743311641359</c:v>
                </c:pt>
                <c:pt idx="1523">
                  <c:v>4.3382756727073035</c:v>
                </c:pt>
                <c:pt idx="1524">
                  <c:v>4.3382756727073035</c:v>
                </c:pt>
                <c:pt idx="1525">
                  <c:v>4.3382756727073035</c:v>
                </c:pt>
                <c:pt idx="1526">
                  <c:v>4.5429413932915592</c:v>
                </c:pt>
                <c:pt idx="1527">
                  <c:v>4.229745848242958</c:v>
                </c:pt>
                <c:pt idx="1528">
                  <c:v>4.1083521444695261</c:v>
                </c:pt>
                <c:pt idx="1529">
                  <c:v>4.2338158972958206</c:v>
                </c:pt>
                <c:pt idx="1530">
                  <c:v>4.3908699239160329</c:v>
                </c:pt>
                <c:pt idx="1531">
                  <c:v>4.3908699239160329</c:v>
                </c:pt>
                <c:pt idx="1532">
                  <c:v>4.3908699239160329</c:v>
                </c:pt>
                <c:pt idx="1533">
                  <c:v>4.1959959776944871</c:v>
                </c:pt>
                <c:pt idx="1534">
                  <c:v>4.0726874258058627</c:v>
                </c:pt>
                <c:pt idx="1535">
                  <c:v>4.2422044960116025</c:v>
                </c:pt>
                <c:pt idx="1536">
                  <c:v>4.328613941744071</c:v>
                </c:pt>
                <c:pt idx="1537">
                  <c:v>4.4052464947987344</c:v>
                </c:pt>
                <c:pt idx="1538">
                  <c:v>4.4052464947987344</c:v>
                </c:pt>
                <c:pt idx="1539">
                  <c:v>4.4052464947987344</c:v>
                </c:pt>
                <c:pt idx="1540">
                  <c:v>4.3308516433629922</c:v>
                </c:pt>
                <c:pt idx="1541">
                  <c:v>4.5343248390314681</c:v>
                </c:pt>
                <c:pt idx="1542">
                  <c:v>4.7800799709196644</c:v>
                </c:pt>
                <c:pt idx="1543">
                  <c:v>4.7198981447799211</c:v>
                </c:pt>
                <c:pt idx="1544">
                  <c:v>5.0177579455423</c:v>
                </c:pt>
                <c:pt idx="1545">
                  <c:v>5.0177579455423</c:v>
                </c:pt>
                <c:pt idx="1546">
                  <c:v>5.0177579455423</c:v>
                </c:pt>
                <c:pt idx="1547">
                  <c:v>5.0282382947713602</c:v>
                </c:pt>
                <c:pt idx="1548">
                  <c:v>4.7992783040144342</c:v>
                </c:pt>
                <c:pt idx="1549">
                  <c:v>4.7687343133739697</c:v>
                </c:pt>
                <c:pt idx="1550">
                  <c:v>4.9344780840488021</c:v>
                </c:pt>
                <c:pt idx="1551">
                  <c:v>4.912693386410929</c:v>
                </c:pt>
                <c:pt idx="1552">
                  <c:v>4.912693386410929</c:v>
                </c:pt>
                <c:pt idx="1553">
                  <c:v>4.912693386410929</c:v>
                </c:pt>
                <c:pt idx="1554">
                  <c:v>5.2142206016408386</c:v>
                </c:pt>
                <c:pt idx="1555">
                  <c:v>5.4572136109327705</c:v>
                </c:pt>
                <c:pt idx="1556">
                  <c:v>5.774350500321308</c:v>
                </c:pt>
                <c:pt idx="1557">
                  <c:v>5.5616841331127045</c:v>
                </c:pt>
                <c:pt idx="1558">
                  <c:v>5.8661272526664217</c:v>
                </c:pt>
                <c:pt idx="1559">
                  <c:v>5.8661272526664217</c:v>
                </c:pt>
                <c:pt idx="1560">
                  <c:v>5.8661272526664217</c:v>
                </c:pt>
                <c:pt idx="1561">
                  <c:v>5.8347882017825965</c:v>
                </c:pt>
                <c:pt idx="1562">
                  <c:v>6.0871974875300205</c:v>
                </c:pt>
                <c:pt idx="1563">
                  <c:v>6.1368856224161688</c:v>
                </c:pt>
                <c:pt idx="1564">
                  <c:v>6.4099011729934423</c:v>
                </c:pt>
                <c:pt idx="1565">
                  <c:v>6.4223579492874334</c:v>
                </c:pt>
                <c:pt idx="1566">
                  <c:v>6.4223579492874334</c:v>
                </c:pt>
                <c:pt idx="1567">
                  <c:v>6.4223579492874334</c:v>
                </c:pt>
                <c:pt idx="1568">
                  <c:v>6.9387755102040822</c:v>
                </c:pt>
                <c:pt idx="1569">
                  <c:v>6.8978305210458002</c:v>
                </c:pt>
                <c:pt idx="1570">
                  <c:v>6.5622119815668203</c:v>
                </c:pt>
                <c:pt idx="1571">
                  <c:v>6.3492063492063497</c:v>
                </c:pt>
                <c:pt idx="1572">
                  <c:v>6.1052436538817867</c:v>
                </c:pt>
                <c:pt idx="1573">
                  <c:v>6.1052436538817867</c:v>
                </c:pt>
                <c:pt idx="1574">
                  <c:v>6.1052436538817867</c:v>
                </c:pt>
                <c:pt idx="1575">
                  <c:v>5.9938381103538418</c:v>
                </c:pt>
                <c:pt idx="1576">
                  <c:v>6.4779992478375332</c:v>
                </c:pt>
                <c:pt idx="1577">
                  <c:v>6.5466603505447649</c:v>
                </c:pt>
                <c:pt idx="1578">
                  <c:v>6.6418906041547547</c:v>
                </c:pt>
                <c:pt idx="1579">
                  <c:v>6.4889479176548708</c:v>
                </c:pt>
                <c:pt idx="1580">
                  <c:v>6.4889479176548708</c:v>
                </c:pt>
                <c:pt idx="1581">
                  <c:v>6.4889479176548708</c:v>
                </c:pt>
                <c:pt idx="1582">
                  <c:v>6.9497334348819502</c:v>
                </c:pt>
                <c:pt idx="1583">
                  <c:v>7.4524714828897336</c:v>
                </c:pt>
                <c:pt idx="1584">
                  <c:v>7.814706713115525</c:v>
                </c:pt>
                <c:pt idx="1585">
                  <c:v>7.988614800759013</c:v>
                </c:pt>
                <c:pt idx="1586">
                  <c:v>7.9139418064638427</c:v>
                </c:pt>
                <c:pt idx="1587">
                  <c:v>7.9139418064638427</c:v>
                </c:pt>
                <c:pt idx="1588">
                  <c:v>7.9139418064638427</c:v>
                </c:pt>
                <c:pt idx="1589">
                  <c:v>7.6361913784936046</c:v>
                </c:pt>
                <c:pt idx="1590">
                  <c:v>6.4405813622114563</c:v>
                </c:pt>
                <c:pt idx="1591">
                  <c:v>7.1639235087051665</c:v>
                </c:pt>
                <c:pt idx="1592">
                  <c:v>6.9852586954427212</c:v>
                </c:pt>
                <c:pt idx="1593">
                  <c:v>7.4440495629622525</c:v>
                </c:pt>
                <c:pt idx="1594">
                  <c:v>7.4440495629622525</c:v>
                </c:pt>
                <c:pt idx="1595">
                  <c:v>7.4440495629622525</c:v>
                </c:pt>
                <c:pt idx="1596">
                  <c:v>7.7365545010066157</c:v>
                </c:pt>
                <c:pt idx="1597">
                  <c:v>7.831610884611738</c:v>
                </c:pt>
                <c:pt idx="1598">
                  <c:v>8.1502006497229118</c:v>
                </c:pt>
                <c:pt idx="1599">
                  <c:v>7.7555261666351791</c:v>
                </c:pt>
                <c:pt idx="1600">
                  <c:v>7.5473484848484844</c:v>
                </c:pt>
                <c:pt idx="1601">
                  <c:v>7.5473484848484844</c:v>
                </c:pt>
                <c:pt idx="1602">
                  <c:v>7.5473484848484844</c:v>
                </c:pt>
                <c:pt idx="1603">
                  <c:v>7.6340162784170644</c:v>
                </c:pt>
                <c:pt idx="1604">
                  <c:v>8.2634618967765974</c:v>
                </c:pt>
                <c:pt idx="1605">
                  <c:v>8.8389513108614217</c:v>
                </c:pt>
                <c:pt idx="1606">
                  <c:v>8.5695635956732552</c:v>
                </c:pt>
                <c:pt idx="1607">
                  <c:v>7.7374848513097803</c:v>
                </c:pt>
                <c:pt idx="1608">
                  <c:v>7.7374848513097803</c:v>
                </c:pt>
                <c:pt idx="1609">
                  <c:v>7.7374848513097803</c:v>
                </c:pt>
                <c:pt idx="1610">
                  <c:v>7.7015867124431656</c:v>
                </c:pt>
                <c:pt idx="1611">
                  <c:v>7.8822323674648294</c:v>
                </c:pt>
                <c:pt idx="1612">
                  <c:v>7.9560398271651334</c:v>
                </c:pt>
                <c:pt idx="1613">
                  <c:v>8.2829222894369483</c:v>
                </c:pt>
                <c:pt idx="1614">
                  <c:v>7.7813024818063052</c:v>
                </c:pt>
                <c:pt idx="1615">
                  <c:v>7.7813024818063052</c:v>
                </c:pt>
                <c:pt idx="1616">
                  <c:v>7.7813024818063052</c:v>
                </c:pt>
                <c:pt idx="1617">
                  <c:v>8.4907424724144391</c:v>
                </c:pt>
                <c:pt idx="1618">
                  <c:v>8.6737078231610418</c:v>
                </c:pt>
                <c:pt idx="1619">
                  <c:v>8.8015680418144484</c:v>
                </c:pt>
                <c:pt idx="1620">
                  <c:v>7.6879592990390062</c:v>
                </c:pt>
                <c:pt idx="1621">
                  <c:v>8.3499762244412725</c:v>
                </c:pt>
                <c:pt idx="1622">
                  <c:v>8.3499762244412725</c:v>
                </c:pt>
                <c:pt idx="1623">
                  <c:v>8.3499762244412725</c:v>
                </c:pt>
                <c:pt idx="1624">
                  <c:v>8.6471944657955415</c:v>
                </c:pt>
                <c:pt idx="1625">
                  <c:v>7.3746879201075464</c:v>
                </c:pt>
                <c:pt idx="1626">
                  <c:v>7.392511730345686</c:v>
                </c:pt>
                <c:pt idx="1627">
                  <c:v>7.4713188584431593</c:v>
                </c:pt>
                <c:pt idx="1628">
                  <c:v>7.0203848352067055</c:v>
                </c:pt>
                <c:pt idx="1629">
                  <c:v>7.0203848352067055</c:v>
                </c:pt>
                <c:pt idx="1630">
                  <c:v>7.0203848352067055</c:v>
                </c:pt>
                <c:pt idx="1631">
                  <c:v>7.013036444951946</c:v>
                </c:pt>
                <c:pt idx="1632">
                  <c:v>6.2707838479809972</c:v>
                </c:pt>
                <c:pt idx="1633">
                  <c:v>6.3984855655466157</c:v>
                </c:pt>
                <c:pt idx="1634">
                  <c:v>6.2149577116791788</c:v>
                </c:pt>
                <c:pt idx="1635">
                  <c:v>5.4955467121470534</c:v>
                </c:pt>
                <c:pt idx="1636">
                  <c:v>5.4955467121470534</c:v>
                </c:pt>
                <c:pt idx="1637">
                  <c:v>5.4955467121470534</c:v>
                </c:pt>
                <c:pt idx="1638">
                  <c:v>5.7545119531323818</c:v>
                </c:pt>
                <c:pt idx="1639">
                  <c:v>6.332002281802624</c:v>
                </c:pt>
                <c:pt idx="1640">
                  <c:v>6.4086598333173672</c:v>
                </c:pt>
                <c:pt idx="1641">
                  <c:v>6.2392673153978251</c:v>
                </c:pt>
                <c:pt idx="1642">
                  <c:v>5.5140007671653244</c:v>
                </c:pt>
                <c:pt idx="1643">
                  <c:v>5.5140007671653244</c:v>
                </c:pt>
                <c:pt idx="1644">
                  <c:v>5.5140007671653244</c:v>
                </c:pt>
                <c:pt idx="1645">
                  <c:v>5.517704634871893</c:v>
                </c:pt>
                <c:pt idx="1646">
                  <c:v>5.5717903759984413</c:v>
                </c:pt>
                <c:pt idx="1647">
                  <c:v>5.5495530890875164</c:v>
                </c:pt>
                <c:pt idx="1648">
                  <c:v>5.7387538143518064</c:v>
                </c:pt>
                <c:pt idx="1649">
                  <c:v>6.2849847785524888</c:v>
                </c:pt>
                <c:pt idx="1650">
                  <c:v>6.2849847785524888</c:v>
                </c:pt>
                <c:pt idx="1651">
                  <c:v>6.2849847785524888</c:v>
                </c:pt>
                <c:pt idx="1652">
                  <c:v>6.7935053292160577</c:v>
                </c:pt>
                <c:pt idx="1653">
                  <c:v>6.7855719410123561</c:v>
                </c:pt>
                <c:pt idx="1654">
                  <c:v>6.6401590457256461</c:v>
                </c:pt>
                <c:pt idx="1655">
                  <c:v>6.8889776357827479</c:v>
                </c:pt>
                <c:pt idx="1656">
                  <c:v>6.5430752453653218</c:v>
                </c:pt>
                <c:pt idx="1657">
                  <c:v>6.5430752453653218</c:v>
                </c:pt>
                <c:pt idx="1658">
                  <c:v>6.5430752453653218</c:v>
                </c:pt>
                <c:pt idx="1659">
                  <c:v>7.5436347500246521</c:v>
                </c:pt>
                <c:pt idx="1660">
                  <c:v>7.188967136150235</c:v>
                </c:pt>
                <c:pt idx="1661">
                  <c:v>7.4481674363761421</c:v>
                </c:pt>
                <c:pt idx="1662">
                  <c:v>7.8118889323425895</c:v>
                </c:pt>
                <c:pt idx="1663">
                  <c:v>8.0803134182174343</c:v>
                </c:pt>
                <c:pt idx="1664">
                  <c:v>8.0803134182174343</c:v>
                </c:pt>
                <c:pt idx="1665">
                  <c:v>8.0803134182174343</c:v>
                </c:pt>
                <c:pt idx="1666">
                  <c:v>8.336594911937377</c:v>
                </c:pt>
                <c:pt idx="1667">
                  <c:v>9.35337156416848</c:v>
                </c:pt>
                <c:pt idx="1668">
                  <c:v>8.4787296608508136</c:v>
                </c:pt>
                <c:pt idx="1669">
                  <c:v>8.5817967830521766</c:v>
                </c:pt>
                <c:pt idx="1670">
                  <c:v>8.1522802896848692</c:v>
                </c:pt>
                <c:pt idx="1671">
                  <c:v>8.1522802896848692</c:v>
                </c:pt>
                <c:pt idx="1672">
                  <c:v>8.1522802896848692</c:v>
                </c:pt>
                <c:pt idx="1673">
                  <c:v>7.9914238378325688</c:v>
                </c:pt>
                <c:pt idx="1674">
                  <c:v>7.8807556080283341</c:v>
                </c:pt>
                <c:pt idx="1675">
                  <c:v>7.6839826839826841</c:v>
                </c:pt>
                <c:pt idx="1676">
                  <c:v>8.2007224445963107</c:v>
                </c:pt>
                <c:pt idx="1677">
                  <c:v>8.1524408211374126</c:v>
                </c:pt>
                <c:pt idx="1678">
                  <c:v>8.1524408211374126</c:v>
                </c:pt>
                <c:pt idx="1679">
                  <c:v>8.1524408211374126</c:v>
                </c:pt>
                <c:pt idx="1680">
                  <c:v>7.6115743011280035</c:v>
                </c:pt>
                <c:pt idx="1681">
                  <c:v>7.7073744001566951</c:v>
                </c:pt>
                <c:pt idx="1682">
                  <c:v>7.6332912498786056</c:v>
                </c:pt>
                <c:pt idx="1683">
                  <c:v>8.2679073374042833</c:v>
                </c:pt>
                <c:pt idx="1684">
                  <c:v>8.5104308832131021</c:v>
                </c:pt>
                <c:pt idx="1685">
                  <c:v>8.5104308832131021</c:v>
                </c:pt>
                <c:pt idx="1686">
                  <c:v>8.5104308832131021</c:v>
                </c:pt>
                <c:pt idx="1687">
                  <c:v>8.4842519685039353</c:v>
                </c:pt>
                <c:pt idx="1688">
                  <c:v>9.1248770894788596</c:v>
                </c:pt>
                <c:pt idx="1689">
                  <c:v>9.3418467583497051</c:v>
                </c:pt>
                <c:pt idx="1690">
                  <c:v>9.3378271213322765</c:v>
                </c:pt>
                <c:pt idx="1691">
                  <c:v>9.1090293003787117</c:v>
                </c:pt>
                <c:pt idx="1692">
                  <c:v>9.1090293003787117</c:v>
                </c:pt>
                <c:pt idx="1693">
                  <c:v>9.1090293003787117</c:v>
                </c:pt>
                <c:pt idx="1694">
                  <c:v>9.9084599134895885</c:v>
                </c:pt>
                <c:pt idx="1695">
                  <c:v>9.7822815290458518</c:v>
                </c:pt>
                <c:pt idx="1696">
                  <c:v>9.3025589563472142</c:v>
                </c:pt>
                <c:pt idx="1697">
                  <c:v>9.4946861840786063</c:v>
                </c:pt>
                <c:pt idx="1698">
                  <c:v>9.5171167553458496</c:v>
                </c:pt>
                <c:pt idx="1699">
                  <c:v>9.5171167553458496</c:v>
                </c:pt>
                <c:pt idx="1700">
                  <c:v>9.5171167553458496</c:v>
                </c:pt>
                <c:pt idx="1701">
                  <c:v>9.2446223111555774</c:v>
                </c:pt>
                <c:pt idx="1702">
                  <c:v>9.0890930882940459</c:v>
                </c:pt>
                <c:pt idx="1703">
                  <c:v>8.8793874912995925</c:v>
                </c:pt>
                <c:pt idx="1704">
                  <c:v>9.4328238133547888</c:v>
                </c:pt>
                <c:pt idx="1705">
                  <c:v>9.2252034971359667</c:v>
                </c:pt>
                <c:pt idx="1706">
                  <c:v>9.2252034971359667</c:v>
                </c:pt>
                <c:pt idx="1707">
                  <c:v>9.2252034971359667</c:v>
                </c:pt>
                <c:pt idx="1708">
                  <c:v>9.2484384444892189</c:v>
                </c:pt>
                <c:pt idx="1709">
                  <c:v>8.6043223591193705</c:v>
                </c:pt>
                <c:pt idx="1710">
                  <c:v>8.1208120812081201</c:v>
                </c:pt>
                <c:pt idx="1711">
                  <c:v>8.2749649789873931</c:v>
                </c:pt>
                <c:pt idx="1712">
                  <c:v>8.2777169040741114</c:v>
                </c:pt>
                <c:pt idx="1713">
                  <c:v>8.2777169040741114</c:v>
                </c:pt>
                <c:pt idx="1714">
                  <c:v>8.2777169040741114</c:v>
                </c:pt>
                <c:pt idx="1715">
                  <c:v>8.1035675462002157</c:v>
                </c:pt>
                <c:pt idx="1716">
                  <c:v>8.5155466399197604</c:v>
                </c:pt>
                <c:pt idx="1717">
                  <c:v>8.7200561290969212</c:v>
                </c:pt>
                <c:pt idx="1718">
                  <c:v>8.6008600860086002</c:v>
                </c:pt>
                <c:pt idx="1719">
                  <c:v>8.0978532201697444</c:v>
                </c:pt>
                <c:pt idx="1720">
                  <c:v>8.0978532201697444</c:v>
                </c:pt>
                <c:pt idx="1721">
                  <c:v>8.0978532201697444</c:v>
                </c:pt>
                <c:pt idx="1722">
                  <c:v>7.9425264418279777</c:v>
                </c:pt>
                <c:pt idx="1723">
                  <c:v>8.0341023069207615</c:v>
                </c:pt>
                <c:pt idx="1724">
                  <c:v>8.1223950391379489</c:v>
                </c:pt>
                <c:pt idx="1725">
                  <c:v>7.8893859292395279</c:v>
                </c:pt>
                <c:pt idx="1726">
                  <c:v>6.96594427244582</c:v>
                </c:pt>
                <c:pt idx="1727">
                  <c:v>6.96594427244582</c:v>
                </c:pt>
                <c:pt idx="1728">
                  <c:v>6.96594427244582</c:v>
                </c:pt>
                <c:pt idx="1729">
                  <c:v>7.0268582136164897</c:v>
                </c:pt>
                <c:pt idx="1730">
                  <c:v>7.1205170975813177</c:v>
                </c:pt>
                <c:pt idx="1731">
                  <c:v>6.7700842408054251</c:v>
                </c:pt>
                <c:pt idx="1732">
                  <c:v>6.6945180354595477</c:v>
                </c:pt>
                <c:pt idx="1733">
                  <c:v>6.5312787019083585</c:v>
                </c:pt>
                <c:pt idx="1734">
                  <c:v>6.5312787019083585</c:v>
                </c:pt>
                <c:pt idx="1735">
                  <c:v>6.5312787019083585</c:v>
                </c:pt>
                <c:pt idx="1736">
                  <c:v>5.7410423452768722</c:v>
                </c:pt>
                <c:pt idx="1737">
                  <c:v>5.4091956325753792</c:v>
                </c:pt>
                <c:pt idx="1738">
                  <c:v>5.9097348714835052</c:v>
                </c:pt>
                <c:pt idx="1739">
                  <c:v>7.0596648957907639</c:v>
                </c:pt>
                <c:pt idx="1740">
                  <c:v>6.4161790370598499</c:v>
                </c:pt>
                <c:pt idx="1741">
                  <c:v>6.4161790370598499</c:v>
                </c:pt>
                <c:pt idx="1742">
                  <c:v>6.4161790370598499</c:v>
                </c:pt>
                <c:pt idx="1743">
                  <c:v>6.4432989690721651</c:v>
                </c:pt>
                <c:pt idx="1744">
                  <c:v>6.3897763578274756</c:v>
                </c:pt>
                <c:pt idx="1745">
                  <c:v>6.8013190436933213</c:v>
                </c:pt>
                <c:pt idx="1746">
                  <c:v>6.3951703673385865</c:v>
                </c:pt>
                <c:pt idx="1747">
                  <c:v>6.2763658812635041</c:v>
                </c:pt>
                <c:pt idx="1748">
                  <c:v>6.2763658812635041</c:v>
                </c:pt>
                <c:pt idx="1749">
                  <c:v>6.2763658812635041</c:v>
                </c:pt>
                <c:pt idx="1750">
                  <c:v>6.1801179101443386</c:v>
                </c:pt>
                <c:pt idx="1751">
                  <c:v>6.2525375558262288</c:v>
                </c:pt>
                <c:pt idx="1752">
                  <c:v>5.7619486234776378</c:v>
                </c:pt>
                <c:pt idx="1753">
                  <c:v>5.213124808341</c:v>
                </c:pt>
                <c:pt idx="1754">
                  <c:v>4.5131845841784992</c:v>
                </c:pt>
                <c:pt idx="1755">
                  <c:v>4.5131845841784992</c:v>
                </c:pt>
                <c:pt idx="1756">
                  <c:v>4.5131845841784992</c:v>
                </c:pt>
                <c:pt idx="1757">
                  <c:v>4.8713793801903975</c:v>
                </c:pt>
                <c:pt idx="1758">
                  <c:v>5.1886792452830193</c:v>
                </c:pt>
                <c:pt idx="1759">
                  <c:v>5.2396546591247395</c:v>
                </c:pt>
                <c:pt idx="1760">
                  <c:v>5.3202168239309371</c:v>
                </c:pt>
                <c:pt idx="1761">
                  <c:v>5.0386429790223826</c:v>
                </c:pt>
                <c:pt idx="1762">
                  <c:v>5.0386429790223826</c:v>
                </c:pt>
                <c:pt idx="1763">
                  <c:v>5.0386429790223826</c:v>
                </c:pt>
                <c:pt idx="1764">
                  <c:v>5.0794293230800358</c:v>
                </c:pt>
                <c:pt idx="1765">
                  <c:v>4.6283167915738304</c:v>
                </c:pt>
                <c:pt idx="1766">
                  <c:v>4.6653763878985437</c:v>
                </c:pt>
                <c:pt idx="1767">
                  <c:v>4.7687416675212804</c:v>
                </c:pt>
                <c:pt idx="1768">
                  <c:v>4.0160642570281126</c:v>
                </c:pt>
                <c:pt idx="1769">
                  <c:v>4.0160642570281126</c:v>
                </c:pt>
                <c:pt idx="1770">
                  <c:v>4.0160642570281126</c:v>
                </c:pt>
                <c:pt idx="1771">
                  <c:v>4.6112386465715138</c:v>
                </c:pt>
                <c:pt idx="1772">
                  <c:v>3.9714058776806986</c:v>
                </c:pt>
                <c:pt idx="1773">
                  <c:v>3.4561981819997998</c:v>
                </c:pt>
                <c:pt idx="1774">
                  <c:v>4.7021943573667713</c:v>
                </c:pt>
                <c:pt idx="1775">
                  <c:v>4.6367851622874809</c:v>
                </c:pt>
                <c:pt idx="1776">
                  <c:v>4.6367851622874809</c:v>
                </c:pt>
                <c:pt idx="1777">
                  <c:v>4.6367851622874809</c:v>
                </c:pt>
                <c:pt idx="1778">
                  <c:v>6.0435835351089588</c:v>
                </c:pt>
                <c:pt idx="1779">
                  <c:v>5.7015848473134909</c:v>
                </c:pt>
                <c:pt idx="1780">
                  <c:v>5.6581986143187075</c:v>
                </c:pt>
                <c:pt idx="1781">
                  <c:v>5.9845559845559846</c:v>
                </c:pt>
                <c:pt idx="1782">
                  <c:v>5.9085625726462609</c:v>
                </c:pt>
                <c:pt idx="1783">
                  <c:v>5.9085625726462609</c:v>
                </c:pt>
                <c:pt idx="1784">
                  <c:v>5.9085625726462609</c:v>
                </c:pt>
                <c:pt idx="1785">
                  <c:v>6.0833902939166098</c:v>
                </c:pt>
                <c:pt idx="1786">
                  <c:v>6.0861968549796153</c:v>
                </c:pt>
                <c:pt idx="1787">
                  <c:v>6.3203463203463199</c:v>
                </c:pt>
                <c:pt idx="1788">
                  <c:v>6.3124519600307458</c:v>
                </c:pt>
                <c:pt idx="1789">
                  <c:v>6.3203463203463199</c:v>
                </c:pt>
                <c:pt idx="1790">
                  <c:v>6.3203463203463199</c:v>
                </c:pt>
                <c:pt idx="1791">
                  <c:v>6.3203463203463199</c:v>
                </c:pt>
                <c:pt idx="1792">
                  <c:v>5.8043919899390533</c:v>
                </c:pt>
                <c:pt idx="1793">
                  <c:v>5.8390626513024113</c:v>
                </c:pt>
                <c:pt idx="1794">
                  <c:v>6.7275348390197021</c:v>
                </c:pt>
                <c:pt idx="1795">
                  <c:v>6.015966546283976</c:v>
                </c:pt>
                <c:pt idx="1796">
                  <c:v>4.6688176124501801</c:v>
                </c:pt>
                <c:pt idx="1797">
                  <c:v>4.6688176124501801</c:v>
                </c:pt>
                <c:pt idx="1798">
                  <c:v>4.6688176124501801</c:v>
                </c:pt>
                <c:pt idx="1799">
                  <c:v>3.955771613764179</c:v>
                </c:pt>
                <c:pt idx="1800">
                  <c:v>4.374820899799408</c:v>
                </c:pt>
                <c:pt idx="1801">
                  <c:v>4.2741551642075208</c:v>
                </c:pt>
                <c:pt idx="1802">
                  <c:v>4.5377036756347096</c:v>
                </c:pt>
                <c:pt idx="1803">
                  <c:v>4.7293447293447297</c:v>
                </c:pt>
                <c:pt idx="1804">
                  <c:v>4.7293447293447297</c:v>
                </c:pt>
                <c:pt idx="1805">
                  <c:v>4.7293447293447297</c:v>
                </c:pt>
                <c:pt idx="1806">
                  <c:v>6.3882297104888464</c:v>
                </c:pt>
                <c:pt idx="1807">
                  <c:v>6.7732831608654758</c:v>
                </c:pt>
                <c:pt idx="1808">
                  <c:v>6.1224489795918364</c:v>
                </c:pt>
                <c:pt idx="1809">
                  <c:v>6.3993977037455299</c:v>
                </c:pt>
                <c:pt idx="1810">
                  <c:v>6.2653562653562647</c:v>
                </c:pt>
                <c:pt idx="1811">
                  <c:v>6.2653562653562647</c:v>
                </c:pt>
                <c:pt idx="1812">
                  <c:v>6.2653562653562647</c:v>
                </c:pt>
                <c:pt idx="1813">
                  <c:v>5.7331447430457336</c:v>
                </c:pt>
                <c:pt idx="1814">
                  <c:v>4.9712833066566233</c:v>
                </c:pt>
                <c:pt idx="1815">
                  <c:v>5.7813826275582381</c:v>
                </c:pt>
                <c:pt idx="1816">
                  <c:v>6.702539412819787</c:v>
                </c:pt>
                <c:pt idx="1817">
                  <c:v>6.7363859054079525</c:v>
                </c:pt>
                <c:pt idx="1818">
                  <c:v>6.7363859054079525</c:v>
                </c:pt>
                <c:pt idx="1819">
                  <c:v>6.7363859054079525</c:v>
                </c:pt>
                <c:pt idx="1820">
                  <c:v>6.7230841560883885</c:v>
                </c:pt>
                <c:pt idx="1821">
                  <c:v>4.5873284451964649</c:v>
                </c:pt>
                <c:pt idx="1822">
                  <c:v>3.8273001508295623</c:v>
                </c:pt>
                <c:pt idx="1823">
                  <c:v>3.5456336178594876</c:v>
                </c:pt>
                <c:pt idx="1824">
                  <c:v>3.289104840216782</c:v>
                </c:pt>
                <c:pt idx="1825">
                  <c:v>3.289104840216782</c:v>
                </c:pt>
                <c:pt idx="1826">
                  <c:v>3.289104840216782</c:v>
                </c:pt>
                <c:pt idx="1827">
                  <c:v>3.3014443819170887</c:v>
                </c:pt>
                <c:pt idx="1828">
                  <c:v>3.4515456097098429</c:v>
                </c:pt>
                <c:pt idx="1829">
                  <c:v>3.5380696292103027</c:v>
                </c:pt>
                <c:pt idx="1830">
                  <c:v>3.5931558935361214</c:v>
                </c:pt>
                <c:pt idx="1831">
                  <c:v>3.2224727546035328</c:v>
                </c:pt>
                <c:pt idx="1832">
                  <c:v>3.2224727546035328</c:v>
                </c:pt>
                <c:pt idx="1833">
                  <c:v>3.2224727546035328</c:v>
                </c:pt>
                <c:pt idx="1834">
                  <c:v>3.4023117076808354</c:v>
                </c:pt>
                <c:pt idx="1835">
                  <c:v>3.0929755915781629</c:v>
                </c:pt>
                <c:pt idx="1836">
                  <c:v>3.1706183170618321</c:v>
                </c:pt>
                <c:pt idx="1837">
                  <c:v>3.1993361607966073</c:v>
                </c:pt>
                <c:pt idx="1838">
                  <c:v>3.1677133357960843</c:v>
                </c:pt>
                <c:pt idx="1839">
                  <c:v>3.1677133357960843</c:v>
                </c:pt>
                <c:pt idx="1840">
                  <c:v>3.1677133357960843</c:v>
                </c:pt>
                <c:pt idx="1841">
                  <c:v>3.1712278106508882</c:v>
                </c:pt>
                <c:pt idx="1842">
                  <c:v>3.1794586577678903</c:v>
                </c:pt>
                <c:pt idx="1843">
                  <c:v>2.9651593773165312</c:v>
                </c:pt>
                <c:pt idx="1844">
                  <c:v>2.6877251316154065</c:v>
                </c:pt>
                <c:pt idx="1845">
                  <c:v>2.9018885306310458</c:v>
                </c:pt>
                <c:pt idx="1846">
                  <c:v>2.9018885306310458</c:v>
                </c:pt>
                <c:pt idx="1847">
                  <c:v>2.9018885306310458</c:v>
                </c:pt>
                <c:pt idx="1848">
                  <c:v>3.1560544718439458</c:v>
                </c:pt>
                <c:pt idx="1849">
                  <c:v>3.0776297657326595</c:v>
                </c:pt>
                <c:pt idx="1850">
                  <c:v>2.8309665597801192</c:v>
                </c:pt>
                <c:pt idx="1851">
                  <c:v>2.4979336945541371</c:v>
                </c:pt>
                <c:pt idx="1852">
                  <c:v>2.6042145946443367</c:v>
                </c:pt>
                <c:pt idx="1853">
                  <c:v>2.6042145946443367</c:v>
                </c:pt>
                <c:pt idx="1854">
                  <c:v>2.6042145946443367</c:v>
                </c:pt>
                <c:pt idx="1855">
                  <c:v>2.600516414607156</c:v>
                </c:pt>
                <c:pt idx="1856">
                  <c:v>2.4396980298287607</c:v>
                </c:pt>
                <c:pt idx="1857">
                  <c:v>2.4115024115024108</c:v>
                </c:pt>
                <c:pt idx="1858">
                  <c:v>2.4472960586617782</c:v>
                </c:pt>
                <c:pt idx="1859">
                  <c:v>2.2236634855925139</c:v>
                </c:pt>
                <c:pt idx="1860">
                  <c:v>2.2236634855925139</c:v>
                </c:pt>
                <c:pt idx="1861">
                  <c:v>2.2236634855925139</c:v>
                </c:pt>
                <c:pt idx="1862">
                  <c:v>2.0223671947809878</c:v>
                </c:pt>
                <c:pt idx="1863">
                  <c:v>2.1915508719574746</c:v>
                </c:pt>
                <c:pt idx="1864">
                  <c:v>2.2411056121019701</c:v>
                </c:pt>
                <c:pt idx="1865">
                  <c:v>2.2354694485842024</c:v>
                </c:pt>
                <c:pt idx="1866">
                  <c:v>2.2201405152224827</c:v>
                </c:pt>
                <c:pt idx="1867">
                  <c:v>2.2201405152224827</c:v>
                </c:pt>
                <c:pt idx="1868">
                  <c:v>2.2201405152224827</c:v>
                </c:pt>
                <c:pt idx="1869">
                  <c:v>2.2574626865671639</c:v>
                </c:pt>
                <c:pt idx="1870">
                  <c:v>2.2543083372147183</c:v>
                </c:pt>
                <c:pt idx="1871">
                  <c:v>2.2920759659463004</c:v>
                </c:pt>
                <c:pt idx="1872">
                  <c:v>2.3247094113235844</c:v>
                </c:pt>
                <c:pt idx="1873">
                  <c:v>2.1320366560688235</c:v>
                </c:pt>
                <c:pt idx="1874">
                  <c:v>2.1320366560688235</c:v>
                </c:pt>
                <c:pt idx="1875">
                  <c:v>2.1320366560688235</c:v>
                </c:pt>
                <c:pt idx="1876">
                  <c:v>2.1344317543531171</c:v>
                </c:pt>
                <c:pt idx="1877">
                  <c:v>1.9913582566222057</c:v>
                </c:pt>
                <c:pt idx="1878">
                  <c:v>1.9526459767946418</c:v>
                </c:pt>
                <c:pt idx="1879">
                  <c:v>2.0481359131665879</c:v>
                </c:pt>
                <c:pt idx="1880">
                  <c:v>2.2378152854162714</c:v>
                </c:pt>
                <c:pt idx="1881">
                  <c:v>2.2378152854162714</c:v>
                </c:pt>
                <c:pt idx="1882">
                  <c:v>2.2378152854162714</c:v>
                </c:pt>
                <c:pt idx="1883">
                  <c:v>2.4040727821250116</c:v>
                </c:pt>
                <c:pt idx="1884">
                  <c:v>2.3638426626323752</c:v>
                </c:pt>
                <c:pt idx="1885">
                  <c:v>2.4285044538209095</c:v>
                </c:pt>
                <c:pt idx="1886">
                  <c:v>2.5198187995469987</c:v>
                </c:pt>
                <c:pt idx="1887">
                  <c:v>2.5018811136192629</c:v>
                </c:pt>
                <c:pt idx="1888">
                  <c:v>2.5018811136192629</c:v>
                </c:pt>
                <c:pt idx="1889">
                  <c:v>2.5018811136192629</c:v>
                </c:pt>
                <c:pt idx="1890">
                  <c:v>2.3038022101517135</c:v>
                </c:pt>
                <c:pt idx="1891">
                  <c:v>2.389305015644259</c:v>
                </c:pt>
                <c:pt idx="1892">
                  <c:v>2.3710166919575113</c:v>
                </c:pt>
                <c:pt idx="1893">
                  <c:v>2.3629489603024574</c:v>
                </c:pt>
                <c:pt idx="1894">
                  <c:v>2.2550032885464621</c:v>
                </c:pt>
                <c:pt idx="1895">
                  <c:v>2.2550032885464621</c:v>
                </c:pt>
                <c:pt idx="1896">
                  <c:v>2.2550032885464621</c:v>
                </c:pt>
                <c:pt idx="1897">
                  <c:v>2.2369279522788705</c:v>
                </c:pt>
                <c:pt idx="1898">
                  <c:v>2.4692508386134921</c:v>
                </c:pt>
                <c:pt idx="1899">
                  <c:v>2.3167848699763591</c:v>
                </c:pt>
                <c:pt idx="1900">
                  <c:v>2.3102310231023102</c:v>
                </c:pt>
                <c:pt idx="1901">
                  <c:v>2.2688918057378586</c:v>
                </c:pt>
                <c:pt idx="1902">
                  <c:v>2.2688918057378586</c:v>
                </c:pt>
                <c:pt idx="1903">
                  <c:v>2.2688918057378586</c:v>
                </c:pt>
                <c:pt idx="1904">
                  <c:v>2.0804179494355814</c:v>
                </c:pt>
                <c:pt idx="1905">
                  <c:v>1.7925141636481843</c:v>
                </c:pt>
                <c:pt idx="1906">
                  <c:v>1.8701059419622295</c:v>
                </c:pt>
                <c:pt idx="1907">
                  <c:v>1.9205909510618653</c:v>
                </c:pt>
                <c:pt idx="1908">
                  <c:v>1.8960869969328005</c:v>
                </c:pt>
                <c:pt idx="1909">
                  <c:v>1.8960869969328005</c:v>
                </c:pt>
                <c:pt idx="1910">
                  <c:v>1.8960869969328005</c:v>
                </c:pt>
                <c:pt idx="1911">
                  <c:v>1.8895887365691</c:v>
                </c:pt>
                <c:pt idx="1912">
                  <c:v>1.8629530572719726</c:v>
                </c:pt>
                <c:pt idx="1913">
                  <c:v>1.7891727381720925</c:v>
                </c:pt>
                <c:pt idx="1914">
                  <c:v>1.7888267131455828</c:v>
                </c:pt>
                <c:pt idx="1915">
                  <c:v>1.9374481040686411</c:v>
                </c:pt>
                <c:pt idx="1916">
                  <c:v>1.9374481040686411</c:v>
                </c:pt>
                <c:pt idx="1917">
                  <c:v>1.9374481040686411</c:v>
                </c:pt>
                <c:pt idx="1918">
                  <c:v>1.9183111519045435</c:v>
                </c:pt>
                <c:pt idx="1919">
                  <c:v>1.9448502556610665</c:v>
                </c:pt>
                <c:pt idx="1920">
                  <c:v>1.9902779051637163</c:v>
                </c:pt>
                <c:pt idx="1921">
                  <c:v>1.9963369963369964</c:v>
                </c:pt>
                <c:pt idx="1922">
                  <c:v>2.000550610259705</c:v>
                </c:pt>
                <c:pt idx="1923">
                  <c:v>2.000550610259705</c:v>
                </c:pt>
                <c:pt idx="1924">
                  <c:v>2.000550610259705</c:v>
                </c:pt>
                <c:pt idx="1925">
                  <c:v>1.979924486600976</c:v>
                </c:pt>
                <c:pt idx="1926">
                  <c:v>2.0073327222731439</c:v>
                </c:pt>
                <c:pt idx="1927">
                  <c:v>2.0202020202020203</c:v>
                </c:pt>
                <c:pt idx="1928">
                  <c:v>1.8471568272365084</c:v>
                </c:pt>
                <c:pt idx="1929">
                  <c:v>1.6999999999999997</c:v>
                </c:pt>
                <c:pt idx="1930">
                  <c:v>1.6999999999999997</c:v>
                </c:pt>
                <c:pt idx="1931">
                  <c:v>1.6999999999999997</c:v>
                </c:pt>
                <c:pt idx="1932">
                  <c:v>2.0226981511989748</c:v>
                </c:pt>
                <c:pt idx="1933">
                  <c:v>2.032631483000638</c:v>
                </c:pt>
                <c:pt idx="1934">
                  <c:v>2.0357860142413733</c:v>
                </c:pt>
                <c:pt idx="1935">
                  <c:v>2.0333728458101579</c:v>
                </c:pt>
              </c:numCache>
            </c:numRef>
          </c:val>
          <c:smooth val="0"/>
          <c:extLst>
            <c:ext xmlns:c16="http://schemas.microsoft.com/office/drawing/2014/chart" uri="{C3380CC4-5D6E-409C-BE32-E72D297353CC}">
              <c16:uniqueId val="{00000004-7E38-45D5-B276-937363D27DD8}"/>
            </c:ext>
          </c:extLst>
        </c:ser>
        <c:dLbls>
          <c:showLegendKey val="0"/>
          <c:showVal val="0"/>
          <c:showCatName val="0"/>
          <c:showSerName val="0"/>
          <c:showPercent val="0"/>
          <c:showBubbleSize val="0"/>
        </c:dLbls>
        <c:marker val="1"/>
        <c:smooth val="0"/>
        <c:axId val="781495456"/>
        <c:axId val="781494376"/>
      </c:lineChart>
      <c:dateAx>
        <c:axId val="707416096"/>
        <c:scaling>
          <c:orientation val="minMax"/>
          <c:min val="43466"/>
        </c:scaling>
        <c:delete val="0"/>
        <c:axPos val="b"/>
        <c:numFmt formatCode="m/d/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7412856"/>
        <c:crosses val="autoZero"/>
        <c:auto val="0"/>
        <c:lblOffset val="100"/>
        <c:baseTimeUnit val="days"/>
      </c:dateAx>
      <c:valAx>
        <c:axId val="707412856"/>
        <c:scaling>
          <c:orientation val="minMax"/>
          <c:max val="341"/>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7416096"/>
        <c:crosses val="autoZero"/>
        <c:crossBetween val="between"/>
      </c:valAx>
      <c:valAx>
        <c:axId val="781494376"/>
        <c:scaling>
          <c:orientation val="minMax"/>
          <c:max val="100"/>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495456"/>
        <c:crosses val="max"/>
        <c:crossBetween val="between"/>
      </c:valAx>
      <c:dateAx>
        <c:axId val="781495456"/>
        <c:scaling>
          <c:orientation val="minMax"/>
        </c:scaling>
        <c:delete val="1"/>
        <c:axPos val="b"/>
        <c:numFmt formatCode="m/d/yyyy" sourceLinked="1"/>
        <c:majorTickMark val="out"/>
        <c:minorTickMark val="none"/>
        <c:tickLblPos val="nextTo"/>
        <c:crossAx val="781494376"/>
        <c:crosses val="autoZero"/>
        <c:auto val="1"/>
        <c:lblOffset val="100"/>
        <c:baseTimeUnit val="days"/>
      </c:dateAx>
      <c:spPr>
        <a:noFill/>
        <a:ln>
          <a:noFill/>
        </a:ln>
        <a:effectLst/>
      </c:spPr>
    </c:plotArea>
    <c:legend>
      <c:legendPos val="r"/>
      <c:layout>
        <c:manualLayout>
          <c:xMode val="edge"/>
          <c:yMode val="edge"/>
          <c:x val="0.81531456687298276"/>
          <c:y val="0.14650479447041231"/>
          <c:w val="0.17553734795810416"/>
          <c:h val="0.691054156079095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0029701263396E-2"/>
          <c:y val="3.103596114230741E-2"/>
          <c:w val="0.6781367487465203"/>
          <c:h val="0.89700285472284091"/>
        </c:manualLayout>
      </c:layout>
      <c:lineChart>
        <c:grouping val="standard"/>
        <c:varyColors val="0"/>
        <c:ser>
          <c:idx val="0"/>
          <c:order val="0"/>
          <c:tx>
            <c:strRef>
              <c:f>Sheet1!$B$1</c:f>
              <c:strCache>
                <c:ptCount val="1"/>
                <c:pt idx="0">
                  <c:v>TTF (Netherlands)</c:v>
                </c:pt>
              </c:strCache>
            </c:strRef>
          </c:tx>
          <c:spPr>
            <a:ln w="28575" cap="rnd">
              <a:solidFill>
                <a:srgbClr val="FF6E1D"/>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Sheet1!$B$2:$B$1937</c:f>
              <c:numCache>
                <c:formatCode>General</c:formatCode>
                <c:ptCount val="1936"/>
                <c:pt idx="2" formatCode="0.00">
                  <c:v>19.05</c:v>
                </c:pt>
                <c:pt idx="3" formatCode="0.00">
                  <c:v>19.100000000000001</c:v>
                </c:pt>
                <c:pt idx="4" formatCode="0.00">
                  <c:v>18.77</c:v>
                </c:pt>
                <c:pt idx="5" formatCode="0.00">
                  <c:v>18.77</c:v>
                </c:pt>
                <c:pt idx="6" formatCode="0.00">
                  <c:v>18.77</c:v>
                </c:pt>
                <c:pt idx="7" formatCode="0.00">
                  <c:v>18.95</c:v>
                </c:pt>
                <c:pt idx="8" formatCode="0.00">
                  <c:v>19.420000000000002</c:v>
                </c:pt>
                <c:pt idx="9" formatCode="0.00">
                  <c:v>19.43</c:v>
                </c:pt>
                <c:pt idx="10" formatCode="0.00">
                  <c:v>19.27</c:v>
                </c:pt>
                <c:pt idx="11" formatCode="0.00">
                  <c:v>19.600000000000001</c:v>
                </c:pt>
                <c:pt idx="12" formatCode="0.00">
                  <c:v>19.600000000000001</c:v>
                </c:pt>
                <c:pt idx="13" formatCode="0.00">
                  <c:v>19.600000000000001</c:v>
                </c:pt>
                <c:pt idx="14" formatCode="0.00">
                  <c:v>19</c:v>
                </c:pt>
                <c:pt idx="15" formatCode="0.00">
                  <c:v>18.8</c:v>
                </c:pt>
                <c:pt idx="16" formatCode="0.00">
                  <c:v>18.420000000000002</c:v>
                </c:pt>
                <c:pt idx="17" formatCode="0.00">
                  <c:v>18.73</c:v>
                </c:pt>
                <c:pt idx="18" formatCode="0.00">
                  <c:v>18.3</c:v>
                </c:pt>
                <c:pt idx="19" formatCode="0.00">
                  <c:v>18.3</c:v>
                </c:pt>
                <c:pt idx="20" formatCode="0.00">
                  <c:v>18.3</c:v>
                </c:pt>
                <c:pt idx="21" formatCode="0.00">
                  <c:v>18.5</c:v>
                </c:pt>
                <c:pt idx="22" formatCode="0.00">
                  <c:v>18</c:v>
                </c:pt>
                <c:pt idx="23" formatCode="0.00">
                  <c:v>17.850000000000001</c:v>
                </c:pt>
                <c:pt idx="24" formatCode="0.00">
                  <c:v>17.829999999999998</c:v>
                </c:pt>
                <c:pt idx="25" formatCode="0.00">
                  <c:v>17.399999999999999</c:v>
                </c:pt>
                <c:pt idx="26" formatCode="0.00">
                  <c:v>17.399999999999999</c:v>
                </c:pt>
                <c:pt idx="27" formatCode="0.00">
                  <c:v>17.399999999999999</c:v>
                </c:pt>
                <c:pt idx="28" formatCode="0.00">
                  <c:v>17.45</c:v>
                </c:pt>
                <c:pt idx="29" formatCode="0.00">
                  <c:v>17.399999999999999</c:v>
                </c:pt>
                <c:pt idx="30" formatCode="0.00">
                  <c:v>17.829999999999998</c:v>
                </c:pt>
                <c:pt idx="31" formatCode="0.00">
                  <c:v>18.100000000000001</c:v>
                </c:pt>
                <c:pt idx="32" formatCode="0.00">
                  <c:v>18.27</c:v>
                </c:pt>
                <c:pt idx="33" formatCode="0.00">
                  <c:v>18.27</c:v>
                </c:pt>
                <c:pt idx="34" formatCode="0.00">
                  <c:v>18.27</c:v>
                </c:pt>
                <c:pt idx="35" formatCode="0.00">
                  <c:v>17.75</c:v>
                </c:pt>
                <c:pt idx="36" formatCode="0.00">
                  <c:v>17.98</c:v>
                </c:pt>
                <c:pt idx="37" formatCode="0.00">
                  <c:v>18.350000000000001</c:v>
                </c:pt>
                <c:pt idx="38" formatCode="0.00">
                  <c:v>17.98</c:v>
                </c:pt>
                <c:pt idx="39" formatCode="0.00">
                  <c:v>17.95</c:v>
                </c:pt>
                <c:pt idx="40" formatCode="0.00">
                  <c:v>17.95</c:v>
                </c:pt>
                <c:pt idx="41" formatCode="0.00">
                  <c:v>17.95</c:v>
                </c:pt>
                <c:pt idx="42" formatCode="0.00">
                  <c:v>18.05</c:v>
                </c:pt>
                <c:pt idx="43" formatCode="0.00">
                  <c:v>18.43</c:v>
                </c:pt>
                <c:pt idx="44" formatCode="0.00">
                  <c:v>18.23</c:v>
                </c:pt>
                <c:pt idx="45" formatCode="0.00">
                  <c:v>17.98</c:v>
                </c:pt>
                <c:pt idx="46" formatCode="0.00">
                  <c:v>18.23</c:v>
                </c:pt>
                <c:pt idx="47" formatCode="0.00">
                  <c:v>18.23</c:v>
                </c:pt>
                <c:pt idx="48" formatCode="0.00">
                  <c:v>18.23</c:v>
                </c:pt>
                <c:pt idx="49" formatCode="0.00">
                  <c:v>19.600000000000001</c:v>
                </c:pt>
                <c:pt idx="50" formatCode="0.00">
                  <c:v>21.13</c:v>
                </c:pt>
                <c:pt idx="51" formatCode="0.00">
                  <c:v>22.05</c:v>
                </c:pt>
                <c:pt idx="52" formatCode="0.00">
                  <c:v>22</c:v>
                </c:pt>
                <c:pt idx="53" formatCode="0.00">
                  <c:v>26.6</c:v>
                </c:pt>
                <c:pt idx="54" formatCode="0.00">
                  <c:v>26.6</c:v>
                </c:pt>
                <c:pt idx="55" formatCode="0.00">
                  <c:v>26.6</c:v>
                </c:pt>
                <c:pt idx="56" formatCode="0.00">
                  <c:v>25.4</c:v>
                </c:pt>
                <c:pt idx="57" formatCode="0.00">
                  <c:v>34.4</c:v>
                </c:pt>
                <c:pt idx="58" formatCode="0.00">
                  <c:v>45.1</c:v>
                </c:pt>
                <c:pt idx="59" formatCode="0.00">
                  <c:v>76</c:v>
                </c:pt>
                <c:pt idx="60" formatCode="0.00">
                  <c:v>28.5</c:v>
                </c:pt>
                <c:pt idx="61" formatCode="0.00">
                  <c:v>28.5</c:v>
                </c:pt>
                <c:pt idx="62" formatCode="0.00">
                  <c:v>28.5</c:v>
                </c:pt>
                <c:pt idx="63" formatCode="0.00">
                  <c:v>20.3</c:v>
                </c:pt>
                <c:pt idx="64" formatCode="0.00">
                  <c:v>19.600000000000001</c:v>
                </c:pt>
                <c:pt idx="65" formatCode="0.00">
                  <c:v>18.8</c:v>
                </c:pt>
                <c:pt idx="66" formatCode="0.00">
                  <c:v>19.399999999999999</c:v>
                </c:pt>
                <c:pt idx="67" formatCode="0.00">
                  <c:v>19.95</c:v>
                </c:pt>
                <c:pt idx="68" formatCode="0.00">
                  <c:v>19.95</c:v>
                </c:pt>
                <c:pt idx="69" formatCode="0.00">
                  <c:v>19.95</c:v>
                </c:pt>
                <c:pt idx="70" formatCode="0.00">
                  <c:v>26.35</c:v>
                </c:pt>
                <c:pt idx="71" formatCode="0.00">
                  <c:v>25</c:v>
                </c:pt>
                <c:pt idx="72" formatCode="0.00">
                  <c:v>22.65</c:v>
                </c:pt>
                <c:pt idx="73" formatCode="0.00">
                  <c:v>24.3</c:v>
                </c:pt>
                <c:pt idx="74" formatCode="0.00">
                  <c:v>20.2</c:v>
                </c:pt>
                <c:pt idx="75" formatCode="0.00">
                  <c:v>20.2</c:v>
                </c:pt>
                <c:pt idx="76" formatCode="0.00">
                  <c:v>20.2</c:v>
                </c:pt>
                <c:pt idx="77" formatCode="0.00">
                  <c:v>20.65</c:v>
                </c:pt>
                <c:pt idx="78" formatCode="0.00">
                  <c:v>21.42</c:v>
                </c:pt>
                <c:pt idx="79" formatCode="0.00">
                  <c:v>21.8</c:v>
                </c:pt>
                <c:pt idx="80" formatCode="0.00">
                  <c:v>20.65</c:v>
                </c:pt>
                <c:pt idx="81" formatCode="0.00">
                  <c:v>19.600000000000001</c:v>
                </c:pt>
                <c:pt idx="82" formatCode="0.00">
                  <c:v>19.600000000000001</c:v>
                </c:pt>
                <c:pt idx="83" formatCode="0.00">
                  <c:v>19.600000000000001</c:v>
                </c:pt>
                <c:pt idx="84" formatCode="0.00">
                  <c:v>18.399999999999999</c:v>
                </c:pt>
                <c:pt idx="85" formatCode="0.00">
                  <c:v>18.63</c:v>
                </c:pt>
                <c:pt idx="86" formatCode="0.00">
                  <c:v>18.5</c:v>
                </c:pt>
                <c:pt idx="87" formatCode="0.00">
                  <c:v>19.5</c:v>
                </c:pt>
                <c:pt idx="88" formatCode="0.00">
                  <c:v>19.5</c:v>
                </c:pt>
                <c:pt idx="89" formatCode="0.00">
                  <c:v>19.5</c:v>
                </c:pt>
                <c:pt idx="90" formatCode="0.00">
                  <c:v>19.5</c:v>
                </c:pt>
                <c:pt idx="91" formatCode="0.00">
                  <c:v>19.77</c:v>
                </c:pt>
                <c:pt idx="92" formatCode="0.00">
                  <c:v>18.649999999999999</c:v>
                </c:pt>
                <c:pt idx="93" formatCode="0.00">
                  <c:v>19.100000000000001</c:v>
                </c:pt>
                <c:pt idx="94" formatCode="0.00">
                  <c:v>19.079999999999998</c:v>
                </c:pt>
                <c:pt idx="95" formatCode="0.00">
                  <c:v>18.829999999999998</c:v>
                </c:pt>
                <c:pt idx="96" formatCode="0.00">
                  <c:v>18.829999999999998</c:v>
                </c:pt>
                <c:pt idx="97" formatCode="0.00">
                  <c:v>18.829999999999998</c:v>
                </c:pt>
                <c:pt idx="98" formatCode="0.00">
                  <c:v>19</c:v>
                </c:pt>
                <c:pt idx="99" formatCode="0.00">
                  <c:v>20.2</c:v>
                </c:pt>
                <c:pt idx="100" formatCode="0.00">
                  <c:v>19.53</c:v>
                </c:pt>
                <c:pt idx="101" formatCode="0.00">
                  <c:v>20.77</c:v>
                </c:pt>
                <c:pt idx="102" formatCode="0.00">
                  <c:v>20.2</c:v>
                </c:pt>
                <c:pt idx="103" formatCode="0.00">
                  <c:v>20.2</c:v>
                </c:pt>
                <c:pt idx="104" formatCode="0.00">
                  <c:v>20.2</c:v>
                </c:pt>
                <c:pt idx="105" formatCode="0.00">
                  <c:v>19.3</c:v>
                </c:pt>
                <c:pt idx="106" formatCode="0.00">
                  <c:v>19</c:v>
                </c:pt>
                <c:pt idx="107" formatCode="0.00">
                  <c:v>19.149999999999999</c:v>
                </c:pt>
                <c:pt idx="108" formatCode="0.00">
                  <c:v>19.920000000000002</c:v>
                </c:pt>
                <c:pt idx="109" formatCode="0.00">
                  <c:v>19.63</c:v>
                </c:pt>
                <c:pt idx="110" formatCode="0.00">
                  <c:v>19.63</c:v>
                </c:pt>
                <c:pt idx="111" formatCode="0.00">
                  <c:v>19.63</c:v>
                </c:pt>
                <c:pt idx="112" formatCode="0.00">
                  <c:v>19.8</c:v>
                </c:pt>
                <c:pt idx="113" formatCode="0.00">
                  <c:v>19.68</c:v>
                </c:pt>
                <c:pt idx="114" formatCode="0.00">
                  <c:v>19.88</c:v>
                </c:pt>
                <c:pt idx="115" formatCode="0.00">
                  <c:v>20.13</c:v>
                </c:pt>
                <c:pt idx="116" formatCode="0.00">
                  <c:v>20.149999999999999</c:v>
                </c:pt>
                <c:pt idx="117" formatCode="0.00">
                  <c:v>20.149999999999999</c:v>
                </c:pt>
                <c:pt idx="118" formatCode="0.00">
                  <c:v>20.149999999999999</c:v>
                </c:pt>
                <c:pt idx="119" formatCode="0.00">
                  <c:v>20.78</c:v>
                </c:pt>
                <c:pt idx="120" formatCode="0.00">
                  <c:v>20.149999999999999</c:v>
                </c:pt>
                <c:pt idx="121" formatCode="0.00">
                  <c:v>20.38</c:v>
                </c:pt>
                <c:pt idx="122" formatCode="0.00">
                  <c:v>19.98</c:v>
                </c:pt>
                <c:pt idx="123" formatCode="0.00">
                  <c:v>20.420000000000002</c:v>
                </c:pt>
                <c:pt idx="124" formatCode="0.00">
                  <c:v>20.420000000000002</c:v>
                </c:pt>
                <c:pt idx="125" formatCode="0.00">
                  <c:v>20.420000000000002</c:v>
                </c:pt>
                <c:pt idx="126" formatCode="0.00">
                  <c:v>20.420000000000002</c:v>
                </c:pt>
                <c:pt idx="127" formatCode="0.00">
                  <c:v>20.7</c:v>
                </c:pt>
                <c:pt idx="128" formatCode="0.00">
                  <c:v>20.6</c:v>
                </c:pt>
                <c:pt idx="129" formatCode="0.00">
                  <c:v>20.9</c:v>
                </c:pt>
                <c:pt idx="130" formatCode="0.00">
                  <c:v>21.25</c:v>
                </c:pt>
                <c:pt idx="131" formatCode="0.00">
                  <c:v>21.25</c:v>
                </c:pt>
                <c:pt idx="132" formatCode="0.00">
                  <c:v>21.25</c:v>
                </c:pt>
                <c:pt idx="133" formatCode="0.00">
                  <c:v>21.53</c:v>
                </c:pt>
                <c:pt idx="134" formatCode="0.00">
                  <c:v>21.38</c:v>
                </c:pt>
                <c:pt idx="135" formatCode="0.00">
                  <c:v>21.75</c:v>
                </c:pt>
                <c:pt idx="136" formatCode="0.00">
                  <c:v>22.3</c:v>
                </c:pt>
                <c:pt idx="137" formatCode="0.00">
                  <c:v>22.08</c:v>
                </c:pt>
                <c:pt idx="138" formatCode="0.00">
                  <c:v>22.08</c:v>
                </c:pt>
                <c:pt idx="139" formatCode="0.00">
                  <c:v>22.08</c:v>
                </c:pt>
                <c:pt idx="140" formatCode="0.00">
                  <c:v>22.23</c:v>
                </c:pt>
                <c:pt idx="141" formatCode="0.00">
                  <c:v>22.8</c:v>
                </c:pt>
                <c:pt idx="142" formatCode="0.00">
                  <c:v>22.8</c:v>
                </c:pt>
                <c:pt idx="143" formatCode="0.00">
                  <c:v>22.7</c:v>
                </c:pt>
                <c:pt idx="144" formatCode="0.00">
                  <c:v>21.8</c:v>
                </c:pt>
                <c:pt idx="145" formatCode="0.00">
                  <c:v>21.8</c:v>
                </c:pt>
                <c:pt idx="146" formatCode="0.00">
                  <c:v>21.8</c:v>
                </c:pt>
                <c:pt idx="147" formatCode="0.00">
                  <c:v>21.8</c:v>
                </c:pt>
                <c:pt idx="148" formatCode="0.00">
                  <c:v>22.6</c:v>
                </c:pt>
                <c:pt idx="149" formatCode="0.00">
                  <c:v>22.75</c:v>
                </c:pt>
                <c:pt idx="150" formatCode="0.00">
                  <c:v>22.45</c:v>
                </c:pt>
                <c:pt idx="151" formatCode="0.00">
                  <c:v>21.85</c:v>
                </c:pt>
                <c:pt idx="152" formatCode="0.00">
                  <c:v>21.85</c:v>
                </c:pt>
                <c:pt idx="153" formatCode="0.00">
                  <c:v>21.85</c:v>
                </c:pt>
                <c:pt idx="154" formatCode="0.00">
                  <c:v>22.15</c:v>
                </c:pt>
                <c:pt idx="155" formatCode="0.00">
                  <c:v>21.85</c:v>
                </c:pt>
                <c:pt idx="156" formatCode="0.00">
                  <c:v>21.6</c:v>
                </c:pt>
                <c:pt idx="157" formatCode="0.00">
                  <c:v>21.75</c:v>
                </c:pt>
                <c:pt idx="158" formatCode="0.00">
                  <c:v>21.7</c:v>
                </c:pt>
                <c:pt idx="159" formatCode="0.00">
                  <c:v>21.7</c:v>
                </c:pt>
                <c:pt idx="160" formatCode="0.00">
                  <c:v>21.7</c:v>
                </c:pt>
                <c:pt idx="161" formatCode="0.00">
                  <c:v>21.6</c:v>
                </c:pt>
                <c:pt idx="162" formatCode="0.00">
                  <c:v>21.93</c:v>
                </c:pt>
                <c:pt idx="163" formatCode="0.00">
                  <c:v>22.48</c:v>
                </c:pt>
                <c:pt idx="164" formatCode="0.00">
                  <c:v>22.77</c:v>
                </c:pt>
                <c:pt idx="165" formatCode="0.00">
                  <c:v>21.88</c:v>
                </c:pt>
                <c:pt idx="166" formatCode="0.00">
                  <c:v>21.88</c:v>
                </c:pt>
                <c:pt idx="167" formatCode="0.00">
                  <c:v>21.88</c:v>
                </c:pt>
                <c:pt idx="168" formatCode="0.00">
                  <c:v>22.55</c:v>
                </c:pt>
                <c:pt idx="169" formatCode="0.00">
                  <c:v>22.13</c:v>
                </c:pt>
                <c:pt idx="170" formatCode="0.00">
                  <c:v>21.88</c:v>
                </c:pt>
                <c:pt idx="171" formatCode="0.00">
                  <c:v>21.7</c:v>
                </c:pt>
                <c:pt idx="172" formatCode="0.00">
                  <c:v>21.8</c:v>
                </c:pt>
                <c:pt idx="173" formatCode="0.00">
                  <c:v>21.8</c:v>
                </c:pt>
                <c:pt idx="174" formatCode="0.00">
                  <c:v>21.8</c:v>
                </c:pt>
                <c:pt idx="175" formatCode="0.00">
                  <c:v>21.6</c:v>
                </c:pt>
                <c:pt idx="176" formatCode="0.00">
                  <c:v>21.63</c:v>
                </c:pt>
                <c:pt idx="177" formatCode="0.00">
                  <c:v>22.15</c:v>
                </c:pt>
                <c:pt idx="178" formatCode="0.00">
                  <c:v>21.9</c:v>
                </c:pt>
                <c:pt idx="179" formatCode="0.00">
                  <c:v>21.58</c:v>
                </c:pt>
                <c:pt idx="180" formatCode="0.00">
                  <c:v>21.58</c:v>
                </c:pt>
                <c:pt idx="181" formatCode="0.00">
                  <c:v>21.58</c:v>
                </c:pt>
                <c:pt idx="182" formatCode="0.00">
                  <c:v>22.13</c:v>
                </c:pt>
                <c:pt idx="183" formatCode="0.00">
                  <c:v>22.25</c:v>
                </c:pt>
                <c:pt idx="184" formatCode="0.00">
                  <c:v>22.35</c:v>
                </c:pt>
                <c:pt idx="185" formatCode="0.00">
                  <c:v>22.35</c:v>
                </c:pt>
                <c:pt idx="186" formatCode="0.00">
                  <c:v>22.23</c:v>
                </c:pt>
                <c:pt idx="187" formatCode="0.00">
                  <c:v>22.23</c:v>
                </c:pt>
                <c:pt idx="188" formatCode="0.00">
                  <c:v>22.23</c:v>
                </c:pt>
                <c:pt idx="189" formatCode="0.00">
                  <c:v>22.63</c:v>
                </c:pt>
                <c:pt idx="190" formatCode="0.00">
                  <c:v>22.78</c:v>
                </c:pt>
                <c:pt idx="191" formatCode="0.00">
                  <c:v>22.52</c:v>
                </c:pt>
                <c:pt idx="192" formatCode="0.00">
                  <c:v>22.1</c:v>
                </c:pt>
                <c:pt idx="193" formatCode="0.00">
                  <c:v>22.48</c:v>
                </c:pt>
                <c:pt idx="194" formatCode="0.00">
                  <c:v>22.48</c:v>
                </c:pt>
                <c:pt idx="195" formatCode="0.00">
                  <c:v>22.48</c:v>
                </c:pt>
                <c:pt idx="196" formatCode="0.00">
                  <c:v>22.05</c:v>
                </c:pt>
                <c:pt idx="197" formatCode="0.00">
                  <c:v>21.95</c:v>
                </c:pt>
                <c:pt idx="198" formatCode="0.00">
                  <c:v>22.2</c:v>
                </c:pt>
                <c:pt idx="199" formatCode="0.00">
                  <c:v>22.23</c:v>
                </c:pt>
                <c:pt idx="200" formatCode="0.00">
                  <c:v>21.95</c:v>
                </c:pt>
                <c:pt idx="201" formatCode="0.00">
                  <c:v>21.95</c:v>
                </c:pt>
                <c:pt idx="202" formatCode="0.00">
                  <c:v>21.95</c:v>
                </c:pt>
                <c:pt idx="203" formatCode="0.00">
                  <c:v>22.23</c:v>
                </c:pt>
                <c:pt idx="204" formatCode="0.00">
                  <c:v>22.15</c:v>
                </c:pt>
                <c:pt idx="205" formatCode="0.00">
                  <c:v>22.23</c:v>
                </c:pt>
                <c:pt idx="206" formatCode="0.00">
                  <c:v>22.27</c:v>
                </c:pt>
                <c:pt idx="207" formatCode="0.00">
                  <c:v>22.15</c:v>
                </c:pt>
                <c:pt idx="208" formatCode="0.00">
                  <c:v>22.15</c:v>
                </c:pt>
                <c:pt idx="209" formatCode="0.00">
                  <c:v>22.15</c:v>
                </c:pt>
                <c:pt idx="210" formatCode="0.00">
                  <c:v>22.3</c:v>
                </c:pt>
                <c:pt idx="211" formatCode="0.00">
                  <c:v>22.05</c:v>
                </c:pt>
                <c:pt idx="212" formatCode="0.00">
                  <c:v>22.13</c:v>
                </c:pt>
                <c:pt idx="213" formatCode="0.00">
                  <c:v>22.15</c:v>
                </c:pt>
                <c:pt idx="214" formatCode="0.00">
                  <c:v>22.18</c:v>
                </c:pt>
                <c:pt idx="215" formatCode="0.00">
                  <c:v>22.18</c:v>
                </c:pt>
                <c:pt idx="216" formatCode="0.00">
                  <c:v>22.18</c:v>
                </c:pt>
                <c:pt idx="217" formatCode="0.00">
                  <c:v>22.48</c:v>
                </c:pt>
                <c:pt idx="218" formatCode="0.00">
                  <c:v>22.73</c:v>
                </c:pt>
                <c:pt idx="219" formatCode="0.00">
                  <c:v>22.63</c:v>
                </c:pt>
                <c:pt idx="220" formatCode="0.00">
                  <c:v>22.67</c:v>
                </c:pt>
                <c:pt idx="221" formatCode="0.00">
                  <c:v>23.1</c:v>
                </c:pt>
                <c:pt idx="222" formatCode="0.00">
                  <c:v>23.1</c:v>
                </c:pt>
                <c:pt idx="223" formatCode="0.00">
                  <c:v>23.1</c:v>
                </c:pt>
                <c:pt idx="224" formatCode="0.00">
                  <c:v>23.6</c:v>
                </c:pt>
                <c:pt idx="225" formatCode="0.00">
                  <c:v>23.55</c:v>
                </c:pt>
                <c:pt idx="226" formatCode="0.00">
                  <c:v>23.4</c:v>
                </c:pt>
                <c:pt idx="227" formatCode="0.00">
                  <c:v>23.63</c:v>
                </c:pt>
                <c:pt idx="228" formatCode="0.00">
                  <c:v>24.1</c:v>
                </c:pt>
                <c:pt idx="229" formatCode="0.00">
                  <c:v>24.1</c:v>
                </c:pt>
                <c:pt idx="230" formatCode="0.00">
                  <c:v>24.1</c:v>
                </c:pt>
                <c:pt idx="231" formatCode="0.00">
                  <c:v>24.17</c:v>
                </c:pt>
                <c:pt idx="232" formatCode="0.00">
                  <c:v>24.2</c:v>
                </c:pt>
                <c:pt idx="233" formatCode="0.00">
                  <c:v>24.63</c:v>
                </c:pt>
                <c:pt idx="234" formatCode="0.00">
                  <c:v>24.85</c:v>
                </c:pt>
                <c:pt idx="235" formatCode="0.00">
                  <c:v>25.15</c:v>
                </c:pt>
                <c:pt idx="236" formatCode="0.00">
                  <c:v>25.15</c:v>
                </c:pt>
                <c:pt idx="237" formatCode="0.00">
                  <c:v>25.15</c:v>
                </c:pt>
                <c:pt idx="238" formatCode="0.00">
                  <c:v>25.15</c:v>
                </c:pt>
                <c:pt idx="239" formatCode="0.00">
                  <c:v>25.75</c:v>
                </c:pt>
                <c:pt idx="240" formatCode="0.00">
                  <c:v>26.3</c:v>
                </c:pt>
                <c:pt idx="241" formatCode="0.00">
                  <c:v>26.25</c:v>
                </c:pt>
                <c:pt idx="242" formatCode="0.00">
                  <c:v>25.9</c:v>
                </c:pt>
                <c:pt idx="243" formatCode="0.00">
                  <c:v>25.9</c:v>
                </c:pt>
                <c:pt idx="244" formatCode="0.00">
                  <c:v>25.9</c:v>
                </c:pt>
                <c:pt idx="245" formatCode="0.00">
                  <c:v>26.35</c:v>
                </c:pt>
                <c:pt idx="246" formatCode="0.00">
                  <c:v>26.95</c:v>
                </c:pt>
                <c:pt idx="247" formatCode="0.00">
                  <c:v>27.2</c:v>
                </c:pt>
                <c:pt idx="248" formatCode="0.00">
                  <c:v>27.45</c:v>
                </c:pt>
                <c:pt idx="249" formatCode="0.00">
                  <c:v>28.2</c:v>
                </c:pt>
                <c:pt idx="250" formatCode="0.00">
                  <c:v>28.2</c:v>
                </c:pt>
                <c:pt idx="251" formatCode="0.00">
                  <c:v>28.2</c:v>
                </c:pt>
                <c:pt idx="252" formatCode="0.00">
                  <c:v>29.18</c:v>
                </c:pt>
                <c:pt idx="253" formatCode="0.00">
                  <c:v>28.7</c:v>
                </c:pt>
                <c:pt idx="254" formatCode="0.00">
                  <c:v>27.6</c:v>
                </c:pt>
                <c:pt idx="255" formatCode="0.00">
                  <c:v>26.55</c:v>
                </c:pt>
                <c:pt idx="256" formatCode="0.00">
                  <c:v>27.25</c:v>
                </c:pt>
                <c:pt idx="257" formatCode="0.00">
                  <c:v>27.25</c:v>
                </c:pt>
                <c:pt idx="258" formatCode="0.00">
                  <c:v>27.25</c:v>
                </c:pt>
                <c:pt idx="259" formatCode="0.00">
                  <c:v>27.55</c:v>
                </c:pt>
                <c:pt idx="260" formatCode="0.00">
                  <c:v>27.4</c:v>
                </c:pt>
                <c:pt idx="261" formatCode="0.00">
                  <c:v>28.25</c:v>
                </c:pt>
                <c:pt idx="262" formatCode="0.00">
                  <c:v>28.23</c:v>
                </c:pt>
                <c:pt idx="263" formatCode="0.00">
                  <c:v>28.52</c:v>
                </c:pt>
                <c:pt idx="264" formatCode="0.00">
                  <c:v>28.52</c:v>
                </c:pt>
                <c:pt idx="265" formatCode="0.00">
                  <c:v>28.52</c:v>
                </c:pt>
                <c:pt idx="266" formatCode="0.00">
                  <c:v>29.48</c:v>
                </c:pt>
                <c:pt idx="267" formatCode="0.00">
                  <c:v>29.33</c:v>
                </c:pt>
                <c:pt idx="268" formatCode="0.00">
                  <c:v>28.05</c:v>
                </c:pt>
                <c:pt idx="269" formatCode="0.00">
                  <c:v>27.5</c:v>
                </c:pt>
                <c:pt idx="270" formatCode="0.00">
                  <c:v>27</c:v>
                </c:pt>
                <c:pt idx="271" formatCode="0.00">
                  <c:v>27</c:v>
                </c:pt>
                <c:pt idx="272" formatCode="0.00">
                  <c:v>27</c:v>
                </c:pt>
                <c:pt idx="273" formatCode="0.00">
                  <c:v>27.2</c:v>
                </c:pt>
                <c:pt idx="274" formatCode="0.00">
                  <c:v>26.9</c:v>
                </c:pt>
                <c:pt idx="275" formatCode="0.00">
                  <c:v>27</c:v>
                </c:pt>
                <c:pt idx="276" formatCode="0.00">
                  <c:v>27</c:v>
                </c:pt>
                <c:pt idx="277" formatCode="0.00">
                  <c:v>27.35</c:v>
                </c:pt>
                <c:pt idx="278" formatCode="0.00">
                  <c:v>27.35</c:v>
                </c:pt>
                <c:pt idx="279" formatCode="0.00">
                  <c:v>27.35</c:v>
                </c:pt>
                <c:pt idx="280" formatCode="0.00">
                  <c:v>26.9</c:v>
                </c:pt>
                <c:pt idx="281" formatCode="0.00">
                  <c:v>26.42</c:v>
                </c:pt>
                <c:pt idx="282" formatCode="0.00">
                  <c:v>25.63</c:v>
                </c:pt>
                <c:pt idx="283" formatCode="0.00">
                  <c:v>24.78</c:v>
                </c:pt>
                <c:pt idx="284" formatCode="0.00">
                  <c:v>25.35</c:v>
                </c:pt>
                <c:pt idx="285" formatCode="0.00">
                  <c:v>25.35</c:v>
                </c:pt>
                <c:pt idx="286" formatCode="0.00">
                  <c:v>25.35</c:v>
                </c:pt>
                <c:pt idx="287" formatCode="0.00">
                  <c:v>25.92</c:v>
                </c:pt>
                <c:pt idx="288" formatCode="0.00">
                  <c:v>25.53</c:v>
                </c:pt>
                <c:pt idx="289" formatCode="0.00">
                  <c:v>25.35</c:v>
                </c:pt>
                <c:pt idx="290" formatCode="0.00">
                  <c:v>25.17</c:v>
                </c:pt>
                <c:pt idx="291" formatCode="0.00">
                  <c:v>26.3</c:v>
                </c:pt>
                <c:pt idx="292" formatCode="0.00">
                  <c:v>26.3</c:v>
                </c:pt>
                <c:pt idx="293" formatCode="0.00">
                  <c:v>26.3</c:v>
                </c:pt>
                <c:pt idx="294" formatCode="0.00">
                  <c:v>24.95</c:v>
                </c:pt>
                <c:pt idx="295" formatCode="0.00">
                  <c:v>24.63</c:v>
                </c:pt>
                <c:pt idx="296" formatCode="0.00">
                  <c:v>25.05</c:v>
                </c:pt>
                <c:pt idx="297" formatCode="0.00">
                  <c:v>24.45</c:v>
                </c:pt>
                <c:pt idx="298" formatCode="0.00">
                  <c:v>23.88</c:v>
                </c:pt>
                <c:pt idx="299" formatCode="0.00">
                  <c:v>23.88</c:v>
                </c:pt>
                <c:pt idx="300" formatCode="0.00">
                  <c:v>23.88</c:v>
                </c:pt>
                <c:pt idx="301" formatCode="0.00">
                  <c:v>24.52</c:v>
                </c:pt>
                <c:pt idx="302" formatCode="0.00">
                  <c:v>23.73</c:v>
                </c:pt>
                <c:pt idx="303" formatCode="0.00">
                  <c:v>23.4</c:v>
                </c:pt>
                <c:pt idx="304" formatCode="0.00">
                  <c:v>23.3</c:v>
                </c:pt>
                <c:pt idx="305" formatCode="0.00">
                  <c:v>23.6</c:v>
                </c:pt>
                <c:pt idx="306" formatCode="0.00">
                  <c:v>23.6</c:v>
                </c:pt>
                <c:pt idx="307" formatCode="0.00">
                  <c:v>23.6</c:v>
                </c:pt>
                <c:pt idx="308" formatCode="0.00">
                  <c:v>23.28</c:v>
                </c:pt>
                <c:pt idx="309" formatCode="0.00">
                  <c:v>23.2</c:v>
                </c:pt>
                <c:pt idx="310" formatCode="0.00">
                  <c:v>24.3</c:v>
                </c:pt>
                <c:pt idx="311" formatCode="0.00">
                  <c:v>24.05</c:v>
                </c:pt>
                <c:pt idx="312" formatCode="0.00">
                  <c:v>23.83</c:v>
                </c:pt>
                <c:pt idx="313" formatCode="0.00">
                  <c:v>23.83</c:v>
                </c:pt>
                <c:pt idx="314" formatCode="0.00">
                  <c:v>23.83</c:v>
                </c:pt>
                <c:pt idx="315" formatCode="0.00">
                  <c:v>25.5</c:v>
                </c:pt>
                <c:pt idx="316" formatCode="0.00">
                  <c:v>26.3</c:v>
                </c:pt>
                <c:pt idx="317" formatCode="0.00">
                  <c:v>26.45</c:v>
                </c:pt>
                <c:pt idx="318" formatCode="0.00">
                  <c:v>26.5</c:v>
                </c:pt>
                <c:pt idx="319" formatCode="0.00">
                  <c:v>25.7</c:v>
                </c:pt>
                <c:pt idx="320" formatCode="0.00">
                  <c:v>25.7</c:v>
                </c:pt>
                <c:pt idx="321" formatCode="0.00">
                  <c:v>25.7</c:v>
                </c:pt>
                <c:pt idx="322" formatCode="0.00">
                  <c:v>24.3</c:v>
                </c:pt>
                <c:pt idx="323" formatCode="0.00">
                  <c:v>24.63</c:v>
                </c:pt>
                <c:pt idx="324" formatCode="0.00">
                  <c:v>24.67</c:v>
                </c:pt>
                <c:pt idx="325" formatCode="0.00">
                  <c:v>24.8</c:v>
                </c:pt>
                <c:pt idx="326" formatCode="0.00">
                  <c:v>24.85</c:v>
                </c:pt>
                <c:pt idx="327" formatCode="0.00">
                  <c:v>24.85</c:v>
                </c:pt>
                <c:pt idx="328" formatCode="0.00">
                  <c:v>24.85</c:v>
                </c:pt>
                <c:pt idx="329" formatCode="0.00">
                  <c:v>24.55</c:v>
                </c:pt>
                <c:pt idx="330" formatCode="0.00">
                  <c:v>25.1</c:v>
                </c:pt>
                <c:pt idx="331" formatCode="0.00">
                  <c:v>24.33</c:v>
                </c:pt>
                <c:pt idx="332" formatCode="0.00">
                  <c:v>24.55</c:v>
                </c:pt>
                <c:pt idx="333" formatCode="0.00">
                  <c:v>24.15</c:v>
                </c:pt>
                <c:pt idx="334" formatCode="0.00">
                  <c:v>24.15</c:v>
                </c:pt>
                <c:pt idx="335" formatCode="0.00">
                  <c:v>24.15</c:v>
                </c:pt>
                <c:pt idx="336" formatCode="0.00">
                  <c:v>24.6</c:v>
                </c:pt>
                <c:pt idx="337" formatCode="0.00">
                  <c:v>23.88</c:v>
                </c:pt>
                <c:pt idx="338" formatCode="0.00">
                  <c:v>23.3</c:v>
                </c:pt>
                <c:pt idx="339" formatCode="0.00">
                  <c:v>22.6</c:v>
                </c:pt>
                <c:pt idx="340" formatCode="0.00">
                  <c:v>22.6</c:v>
                </c:pt>
                <c:pt idx="341" formatCode="0.00">
                  <c:v>22.6</c:v>
                </c:pt>
                <c:pt idx="342" formatCode="0.00">
                  <c:v>22.6</c:v>
                </c:pt>
                <c:pt idx="343" formatCode="0.00">
                  <c:v>23.1</c:v>
                </c:pt>
                <c:pt idx="344" formatCode="0.00">
                  <c:v>23.5</c:v>
                </c:pt>
                <c:pt idx="345" formatCode="0.00">
                  <c:v>24</c:v>
                </c:pt>
                <c:pt idx="346" formatCode="0.00">
                  <c:v>24.13</c:v>
                </c:pt>
                <c:pt idx="347" formatCode="0.00">
                  <c:v>24.55</c:v>
                </c:pt>
                <c:pt idx="348" formatCode="0.00">
                  <c:v>24.55</c:v>
                </c:pt>
                <c:pt idx="349" formatCode="0.00">
                  <c:v>24.55</c:v>
                </c:pt>
                <c:pt idx="350" formatCode="0.00">
                  <c:v>24.55</c:v>
                </c:pt>
                <c:pt idx="351" formatCode="0.00">
                  <c:v>23.88</c:v>
                </c:pt>
                <c:pt idx="352" formatCode="0.00">
                  <c:v>24.4</c:v>
                </c:pt>
                <c:pt idx="353" formatCode="0.00">
                  <c:v>24.77</c:v>
                </c:pt>
                <c:pt idx="354" formatCode="0.00">
                  <c:v>24.48</c:v>
                </c:pt>
                <c:pt idx="355" formatCode="0.00">
                  <c:v>24.48</c:v>
                </c:pt>
                <c:pt idx="356" formatCode="0.00">
                  <c:v>24.48</c:v>
                </c:pt>
                <c:pt idx="357" formatCode="0.00">
                  <c:v>24.05</c:v>
                </c:pt>
                <c:pt idx="358" formatCode="0.00">
                  <c:v>24.1</c:v>
                </c:pt>
                <c:pt idx="359" formatCode="0.00">
                  <c:v>24.1</c:v>
                </c:pt>
                <c:pt idx="360" formatCode="0.00">
                  <c:v>23.33</c:v>
                </c:pt>
                <c:pt idx="361" formatCode="0.00">
                  <c:v>22.02</c:v>
                </c:pt>
                <c:pt idx="362" formatCode="0.00">
                  <c:v>22.02</c:v>
                </c:pt>
                <c:pt idx="363" formatCode="0.00">
                  <c:v>22.02</c:v>
                </c:pt>
                <c:pt idx="364" formatCode="0.00">
                  <c:v>21.05</c:v>
                </c:pt>
                <c:pt idx="365" formatCode="0.00">
                  <c:v>21.05</c:v>
                </c:pt>
                <c:pt idx="366" formatCode="0.00">
                  <c:v>22.3</c:v>
                </c:pt>
                <c:pt idx="367" formatCode="0.00">
                  <c:v>21.8</c:v>
                </c:pt>
                <c:pt idx="368" formatCode="0.00">
                  <c:v>22.05</c:v>
                </c:pt>
                <c:pt idx="369" formatCode="0.00">
                  <c:v>22.05</c:v>
                </c:pt>
                <c:pt idx="370" formatCode="0.00">
                  <c:v>22.05</c:v>
                </c:pt>
                <c:pt idx="371" formatCode="0.00">
                  <c:v>20.65</c:v>
                </c:pt>
                <c:pt idx="372" formatCode="0.00">
                  <c:v>21.78</c:v>
                </c:pt>
                <c:pt idx="373" formatCode="0.00">
                  <c:v>21.13</c:v>
                </c:pt>
                <c:pt idx="374" formatCode="0.00">
                  <c:v>21.93</c:v>
                </c:pt>
                <c:pt idx="375" formatCode="0.00">
                  <c:v>21.38</c:v>
                </c:pt>
                <c:pt idx="376" formatCode="0.00">
                  <c:v>21.38</c:v>
                </c:pt>
                <c:pt idx="377" formatCode="0.00">
                  <c:v>21.38</c:v>
                </c:pt>
                <c:pt idx="378" formatCode="0.00">
                  <c:v>21.38</c:v>
                </c:pt>
                <c:pt idx="379" formatCode="0.00">
                  <c:v>21.2</c:v>
                </c:pt>
                <c:pt idx="380" formatCode="0.00">
                  <c:v>21.7</c:v>
                </c:pt>
                <c:pt idx="381" formatCode="0.00">
                  <c:v>22.68</c:v>
                </c:pt>
                <c:pt idx="382" formatCode="0.00">
                  <c:v>22.25</c:v>
                </c:pt>
                <c:pt idx="383" formatCode="0.00">
                  <c:v>22.25</c:v>
                </c:pt>
                <c:pt idx="384" formatCode="0.00">
                  <c:v>22.25</c:v>
                </c:pt>
                <c:pt idx="385" formatCode="0.00">
                  <c:v>21.8</c:v>
                </c:pt>
                <c:pt idx="386" formatCode="0.00">
                  <c:v>21.67</c:v>
                </c:pt>
                <c:pt idx="387" formatCode="0.00">
                  <c:v>21.95</c:v>
                </c:pt>
                <c:pt idx="388" formatCode="0.00">
                  <c:v>21.2</c:v>
                </c:pt>
                <c:pt idx="389" formatCode="0.00">
                  <c:v>20.8</c:v>
                </c:pt>
                <c:pt idx="390" formatCode="0.00">
                  <c:v>20.8</c:v>
                </c:pt>
                <c:pt idx="391" formatCode="0.00">
                  <c:v>20.8</c:v>
                </c:pt>
                <c:pt idx="392" formatCode="0.00">
                  <c:v>20.55</c:v>
                </c:pt>
                <c:pt idx="393" formatCode="0.00">
                  <c:v>20.8</c:v>
                </c:pt>
                <c:pt idx="394" formatCode="0.00">
                  <c:v>20.149999999999999</c:v>
                </c:pt>
                <c:pt idx="395" formatCode="0.00">
                  <c:v>19.95</c:v>
                </c:pt>
                <c:pt idx="396" formatCode="0.00">
                  <c:v>19.23</c:v>
                </c:pt>
                <c:pt idx="397" formatCode="0.00">
                  <c:v>19.23</c:v>
                </c:pt>
                <c:pt idx="398" formatCode="0.00">
                  <c:v>19.23</c:v>
                </c:pt>
                <c:pt idx="399" formatCode="0.00">
                  <c:v>19.350000000000001</c:v>
                </c:pt>
                <c:pt idx="400" formatCode="0.00">
                  <c:v>18.649999999999999</c:v>
                </c:pt>
                <c:pt idx="401" formatCode="0.00">
                  <c:v>19</c:v>
                </c:pt>
                <c:pt idx="402" formatCode="0.00">
                  <c:v>18.579999999999998</c:v>
                </c:pt>
                <c:pt idx="403" formatCode="0.00">
                  <c:v>18.27</c:v>
                </c:pt>
                <c:pt idx="404" formatCode="0.00">
                  <c:v>18.27</c:v>
                </c:pt>
                <c:pt idx="405" formatCode="0.00">
                  <c:v>18.27</c:v>
                </c:pt>
                <c:pt idx="406" formatCode="0.00">
                  <c:v>18.27</c:v>
                </c:pt>
                <c:pt idx="407" formatCode="0.00">
                  <c:v>17.45</c:v>
                </c:pt>
                <c:pt idx="408" formatCode="0.00">
                  <c:v>18.100000000000001</c:v>
                </c:pt>
                <c:pt idx="409" formatCode="0.00">
                  <c:v>17.75</c:v>
                </c:pt>
                <c:pt idx="410" formatCode="0.00">
                  <c:v>17.95</c:v>
                </c:pt>
                <c:pt idx="411" formatCode="0.00">
                  <c:v>17.95</c:v>
                </c:pt>
                <c:pt idx="412" formatCode="0.00">
                  <c:v>17.95</c:v>
                </c:pt>
                <c:pt idx="413" formatCode="0.00">
                  <c:v>17.350000000000001</c:v>
                </c:pt>
                <c:pt idx="414" formatCode="0.00">
                  <c:v>17.88</c:v>
                </c:pt>
                <c:pt idx="415" formatCode="0.00">
                  <c:v>18.100000000000001</c:v>
                </c:pt>
                <c:pt idx="416" formatCode="0.00">
                  <c:v>17.5</c:v>
                </c:pt>
                <c:pt idx="417" formatCode="0.00">
                  <c:v>16.93</c:v>
                </c:pt>
                <c:pt idx="418" formatCode="0.00">
                  <c:v>16.93</c:v>
                </c:pt>
                <c:pt idx="419" formatCode="0.00">
                  <c:v>16.93</c:v>
                </c:pt>
                <c:pt idx="420" formatCode="0.00">
                  <c:v>16.850000000000001</c:v>
                </c:pt>
                <c:pt idx="421" formatCode="0.00">
                  <c:v>17.329999999999998</c:v>
                </c:pt>
                <c:pt idx="422" formatCode="0.00">
                  <c:v>17.78</c:v>
                </c:pt>
                <c:pt idx="423" formatCode="0.00">
                  <c:v>17.75</c:v>
                </c:pt>
                <c:pt idx="424" formatCode="0.00">
                  <c:v>17.420000000000002</c:v>
                </c:pt>
                <c:pt idx="425" formatCode="0.00">
                  <c:v>17.420000000000002</c:v>
                </c:pt>
                <c:pt idx="426" formatCode="0.00">
                  <c:v>17.420000000000002</c:v>
                </c:pt>
                <c:pt idx="427" formatCode="0.00">
                  <c:v>17.53</c:v>
                </c:pt>
                <c:pt idx="428" formatCode="0.00">
                  <c:v>17.079999999999998</c:v>
                </c:pt>
                <c:pt idx="429" formatCode="0.00">
                  <c:v>16.93</c:v>
                </c:pt>
                <c:pt idx="430" formatCode="0.00">
                  <c:v>16.920000000000002</c:v>
                </c:pt>
                <c:pt idx="431" formatCode="0.00">
                  <c:v>16.78</c:v>
                </c:pt>
                <c:pt idx="432" formatCode="0.00">
                  <c:v>16.78</c:v>
                </c:pt>
                <c:pt idx="433" formatCode="0.00">
                  <c:v>16.78</c:v>
                </c:pt>
                <c:pt idx="434" formatCode="0.00">
                  <c:v>16.88</c:v>
                </c:pt>
                <c:pt idx="435" formatCode="0.00">
                  <c:v>16.5</c:v>
                </c:pt>
                <c:pt idx="436" formatCode="0.00">
                  <c:v>15.9</c:v>
                </c:pt>
                <c:pt idx="437" formatCode="0.00">
                  <c:v>15.52</c:v>
                </c:pt>
                <c:pt idx="438" formatCode="0.00">
                  <c:v>14.85</c:v>
                </c:pt>
                <c:pt idx="439" formatCode="0.00">
                  <c:v>14.85</c:v>
                </c:pt>
                <c:pt idx="440" formatCode="0.00">
                  <c:v>14.85</c:v>
                </c:pt>
                <c:pt idx="441" formatCode="0.00">
                  <c:v>15.4</c:v>
                </c:pt>
                <c:pt idx="442" formatCode="0.00">
                  <c:v>15.23</c:v>
                </c:pt>
                <c:pt idx="443" formatCode="0.00">
                  <c:v>15.08</c:v>
                </c:pt>
                <c:pt idx="444" formatCode="0.00">
                  <c:v>14.55</c:v>
                </c:pt>
                <c:pt idx="445" formatCode="0.00">
                  <c:v>14.2</c:v>
                </c:pt>
                <c:pt idx="446" formatCode="0.00">
                  <c:v>14.2</c:v>
                </c:pt>
                <c:pt idx="447" formatCode="0.00">
                  <c:v>14.2</c:v>
                </c:pt>
                <c:pt idx="448" formatCode="0.00">
                  <c:v>14.35</c:v>
                </c:pt>
                <c:pt idx="449" formatCode="0.00">
                  <c:v>14.7</c:v>
                </c:pt>
                <c:pt idx="450" formatCode="0.00">
                  <c:v>14.95</c:v>
                </c:pt>
                <c:pt idx="451" formatCode="0.00">
                  <c:v>14.2</c:v>
                </c:pt>
                <c:pt idx="452" formatCode="0.00">
                  <c:v>14.68</c:v>
                </c:pt>
                <c:pt idx="453" formatCode="0.00">
                  <c:v>14.68</c:v>
                </c:pt>
                <c:pt idx="454" formatCode="0.00">
                  <c:v>14.68</c:v>
                </c:pt>
                <c:pt idx="455" formatCode="0.00">
                  <c:v>14.1</c:v>
                </c:pt>
                <c:pt idx="456" formatCode="0.00">
                  <c:v>13.75</c:v>
                </c:pt>
                <c:pt idx="457" formatCode="0.00">
                  <c:v>14.45</c:v>
                </c:pt>
                <c:pt idx="458" formatCode="0.00">
                  <c:v>15.08</c:v>
                </c:pt>
                <c:pt idx="459" formatCode="0.00">
                  <c:v>15.82</c:v>
                </c:pt>
                <c:pt idx="460" formatCode="0.00">
                  <c:v>15.82</c:v>
                </c:pt>
                <c:pt idx="461" formatCode="0.00">
                  <c:v>15.82</c:v>
                </c:pt>
                <c:pt idx="462" formatCode="0.00">
                  <c:v>15.88</c:v>
                </c:pt>
                <c:pt idx="463" formatCode="0.00">
                  <c:v>16.850000000000001</c:v>
                </c:pt>
                <c:pt idx="464" formatCode="0.00">
                  <c:v>16.2</c:v>
                </c:pt>
                <c:pt idx="465" formatCode="0.00">
                  <c:v>16.079999999999998</c:v>
                </c:pt>
                <c:pt idx="466" formatCode="0.00">
                  <c:v>15.94</c:v>
                </c:pt>
                <c:pt idx="467" formatCode="0.00">
                  <c:v>15.94</c:v>
                </c:pt>
                <c:pt idx="468" formatCode="0.00">
                  <c:v>15.94</c:v>
                </c:pt>
                <c:pt idx="469" formatCode="0.00">
                  <c:v>15</c:v>
                </c:pt>
                <c:pt idx="470" formatCode="0.00">
                  <c:v>15.35</c:v>
                </c:pt>
                <c:pt idx="471" formatCode="0.00">
                  <c:v>15.05</c:v>
                </c:pt>
                <c:pt idx="472" formatCode="0.00">
                  <c:v>14.93</c:v>
                </c:pt>
                <c:pt idx="473" formatCode="0.00">
                  <c:v>14.93</c:v>
                </c:pt>
                <c:pt idx="474" formatCode="0.00">
                  <c:v>14.93</c:v>
                </c:pt>
                <c:pt idx="475" formatCode="0.00">
                  <c:v>14.93</c:v>
                </c:pt>
                <c:pt idx="476" formatCode="0.00">
                  <c:v>14.93</c:v>
                </c:pt>
                <c:pt idx="477" formatCode="0.00">
                  <c:v>14.43</c:v>
                </c:pt>
                <c:pt idx="478" formatCode="0.00">
                  <c:v>14.18</c:v>
                </c:pt>
                <c:pt idx="479" formatCode="0.00">
                  <c:v>14.75</c:v>
                </c:pt>
                <c:pt idx="480" formatCode="0.00">
                  <c:v>14.3</c:v>
                </c:pt>
                <c:pt idx="481" formatCode="0.00">
                  <c:v>14.3</c:v>
                </c:pt>
                <c:pt idx="482" formatCode="0.00">
                  <c:v>14.3</c:v>
                </c:pt>
                <c:pt idx="483" formatCode="0.00">
                  <c:v>14.57</c:v>
                </c:pt>
                <c:pt idx="484" formatCode="0.00">
                  <c:v>14.35</c:v>
                </c:pt>
                <c:pt idx="485" formatCode="0.00">
                  <c:v>14.4</c:v>
                </c:pt>
                <c:pt idx="486" formatCode="0.00">
                  <c:v>14.65</c:v>
                </c:pt>
                <c:pt idx="487" formatCode="0.00">
                  <c:v>14.75</c:v>
                </c:pt>
                <c:pt idx="488" formatCode="0.00">
                  <c:v>14.75</c:v>
                </c:pt>
                <c:pt idx="489" formatCode="0.00">
                  <c:v>14.75</c:v>
                </c:pt>
                <c:pt idx="490" formatCode="0.00">
                  <c:v>14.88</c:v>
                </c:pt>
                <c:pt idx="491" formatCode="0.00">
                  <c:v>14.48</c:v>
                </c:pt>
                <c:pt idx="492" formatCode="0.00">
                  <c:v>14.48</c:v>
                </c:pt>
                <c:pt idx="493" formatCode="0.00">
                  <c:v>14.55</c:v>
                </c:pt>
                <c:pt idx="494" formatCode="0.00">
                  <c:v>14.06</c:v>
                </c:pt>
                <c:pt idx="495" formatCode="0.00">
                  <c:v>14.06</c:v>
                </c:pt>
                <c:pt idx="496" formatCode="0.00">
                  <c:v>14.06</c:v>
                </c:pt>
                <c:pt idx="497" formatCode="0.00">
                  <c:v>13.8</c:v>
                </c:pt>
                <c:pt idx="498" formatCode="0.00">
                  <c:v>13.8</c:v>
                </c:pt>
                <c:pt idx="499" formatCode="0.00">
                  <c:v>14</c:v>
                </c:pt>
                <c:pt idx="500" formatCode="0.00">
                  <c:v>13.4</c:v>
                </c:pt>
                <c:pt idx="501" formatCode="0.00">
                  <c:v>13.07</c:v>
                </c:pt>
                <c:pt idx="502" formatCode="0.00">
                  <c:v>13.07</c:v>
                </c:pt>
                <c:pt idx="503" formatCode="0.00">
                  <c:v>13.07</c:v>
                </c:pt>
                <c:pt idx="504" formatCode="0.00">
                  <c:v>12.9</c:v>
                </c:pt>
                <c:pt idx="505" formatCode="0.00">
                  <c:v>12.8</c:v>
                </c:pt>
                <c:pt idx="506" formatCode="0.00">
                  <c:v>12.93</c:v>
                </c:pt>
                <c:pt idx="507" formatCode="0.00">
                  <c:v>12.45</c:v>
                </c:pt>
                <c:pt idx="508" formatCode="0.00">
                  <c:v>12.3</c:v>
                </c:pt>
                <c:pt idx="509" formatCode="0.00">
                  <c:v>12.3</c:v>
                </c:pt>
                <c:pt idx="510" formatCode="0.00">
                  <c:v>12.3</c:v>
                </c:pt>
                <c:pt idx="511" formatCode="0.00">
                  <c:v>12.3</c:v>
                </c:pt>
                <c:pt idx="512" formatCode="0.00">
                  <c:v>12.5</c:v>
                </c:pt>
                <c:pt idx="513" formatCode="0.00">
                  <c:v>11.75</c:v>
                </c:pt>
                <c:pt idx="514" formatCode="0.00">
                  <c:v>11.27</c:v>
                </c:pt>
                <c:pt idx="515" formatCode="0.00">
                  <c:v>10.35</c:v>
                </c:pt>
                <c:pt idx="516" formatCode="0.00">
                  <c:v>10.35</c:v>
                </c:pt>
                <c:pt idx="517" formatCode="0.00">
                  <c:v>10.35</c:v>
                </c:pt>
                <c:pt idx="518" formatCode="0.00">
                  <c:v>10.130000000000001</c:v>
                </c:pt>
                <c:pt idx="519" formatCode="0.00">
                  <c:v>11.3</c:v>
                </c:pt>
                <c:pt idx="520" formatCode="0.00">
                  <c:v>10.65</c:v>
                </c:pt>
                <c:pt idx="521" formatCode="0.00">
                  <c:v>10.43</c:v>
                </c:pt>
                <c:pt idx="522" formatCode="0.00">
                  <c:v>10.98</c:v>
                </c:pt>
                <c:pt idx="523" formatCode="0.00">
                  <c:v>10.98</c:v>
                </c:pt>
                <c:pt idx="524" formatCode="0.00">
                  <c:v>10.98</c:v>
                </c:pt>
                <c:pt idx="525" formatCode="0.00">
                  <c:v>11.57</c:v>
                </c:pt>
                <c:pt idx="526" formatCode="0.00">
                  <c:v>11.2</c:v>
                </c:pt>
                <c:pt idx="527" formatCode="0.00">
                  <c:v>11.2</c:v>
                </c:pt>
                <c:pt idx="528" formatCode="0.00">
                  <c:v>11.43</c:v>
                </c:pt>
                <c:pt idx="529" formatCode="0.00">
                  <c:v>11.27</c:v>
                </c:pt>
                <c:pt idx="530" formatCode="0.00">
                  <c:v>11.27</c:v>
                </c:pt>
                <c:pt idx="531" formatCode="0.00">
                  <c:v>11.27</c:v>
                </c:pt>
                <c:pt idx="532" formatCode="0.00">
                  <c:v>11.38</c:v>
                </c:pt>
                <c:pt idx="533" formatCode="0.00">
                  <c:v>11.1</c:v>
                </c:pt>
                <c:pt idx="534" formatCode="0.00">
                  <c:v>10.32</c:v>
                </c:pt>
                <c:pt idx="535" formatCode="0.00">
                  <c:v>10.23</c:v>
                </c:pt>
                <c:pt idx="536" formatCode="0.00">
                  <c:v>10.3</c:v>
                </c:pt>
                <c:pt idx="537" formatCode="0.00">
                  <c:v>10.3</c:v>
                </c:pt>
                <c:pt idx="538" formatCode="0.00">
                  <c:v>10.3</c:v>
                </c:pt>
                <c:pt idx="539" formatCode="0.00">
                  <c:v>9.8000000000000007</c:v>
                </c:pt>
                <c:pt idx="540" formatCode="0.00">
                  <c:v>9.1300000000000008</c:v>
                </c:pt>
                <c:pt idx="541" formatCode="0.00">
                  <c:v>9.4</c:v>
                </c:pt>
                <c:pt idx="542" formatCode="0.00">
                  <c:v>9.1300000000000008</c:v>
                </c:pt>
                <c:pt idx="543" formatCode="0.00">
                  <c:v>9.5</c:v>
                </c:pt>
                <c:pt idx="544" formatCode="0.00">
                  <c:v>9.5</c:v>
                </c:pt>
                <c:pt idx="545" formatCode="0.00">
                  <c:v>9.5</c:v>
                </c:pt>
                <c:pt idx="546" formatCode="0.00">
                  <c:v>10.199999999999999</c:v>
                </c:pt>
                <c:pt idx="547" formatCode="0.00">
                  <c:v>10.27</c:v>
                </c:pt>
                <c:pt idx="548" formatCode="0.00">
                  <c:v>10.27</c:v>
                </c:pt>
                <c:pt idx="549" formatCode="0.00">
                  <c:v>10.35</c:v>
                </c:pt>
                <c:pt idx="550" formatCode="0.00">
                  <c:v>11.13</c:v>
                </c:pt>
                <c:pt idx="551" formatCode="0.00">
                  <c:v>11.13</c:v>
                </c:pt>
                <c:pt idx="552" formatCode="0.00">
                  <c:v>11.13</c:v>
                </c:pt>
                <c:pt idx="553" formatCode="0.00">
                  <c:v>11.9</c:v>
                </c:pt>
                <c:pt idx="554" formatCode="0.00">
                  <c:v>11.55</c:v>
                </c:pt>
                <c:pt idx="555" formatCode="0.00">
                  <c:v>12.5</c:v>
                </c:pt>
                <c:pt idx="556" formatCode="0.00">
                  <c:v>12.75</c:v>
                </c:pt>
                <c:pt idx="557" formatCode="0.00">
                  <c:v>13</c:v>
                </c:pt>
                <c:pt idx="558" formatCode="0.00">
                  <c:v>13</c:v>
                </c:pt>
                <c:pt idx="559" formatCode="0.00">
                  <c:v>13</c:v>
                </c:pt>
                <c:pt idx="560" formatCode="0.00">
                  <c:v>12.85</c:v>
                </c:pt>
                <c:pt idx="561" formatCode="0.00">
                  <c:v>11.25</c:v>
                </c:pt>
                <c:pt idx="562" formatCode="0.00">
                  <c:v>11.15</c:v>
                </c:pt>
                <c:pt idx="563" formatCode="0.00">
                  <c:v>10.7</c:v>
                </c:pt>
                <c:pt idx="564" formatCode="0.00">
                  <c:v>10.75</c:v>
                </c:pt>
                <c:pt idx="565" formatCode="0.00">
                  <c:v>10.75</c:v>
                </c:pt>
                <c:pt idx="566" formatCode="0.00">
                  <c:v>10.75</c:v>
                </c:pt>
                <c:pt idx="567" formatCode="0.00">
                  <c:v>10.3</c:v>
                </c:pt>
                <c:pt idx="568" formatCode="0.00">
                  <c:v>10.65</c:v>
                </c:pt>
                <c:pt idx="569" formatCode="0.00">
                  <c:v>10.35</c:v>
                </c:pt>
                <c:pt idx="570" formatCode="0.00">
                  <c:v>10.3</c:v>
                </c:pt>
                <c:pt idx="571" formatCode="0.00">
                  <c:v>10.050000000000001</c:v>
                </c:pt>
                <c:pt idx="572" formatCode="0.00">
                  <c:v>10.050000000000001</c:v>
                </c:pt>
                <c:pt idx="573" formatCode="0.00">
                  <c:v>10.050000000000001</c:v>
                </c:pt>
                <c:pt idx="574" formatCode="0.00">
                  <c:v>9.5</c:v>
                </c:pt>
                <c:pt idx="575" formatCode="0.00">
                  <c:v>9.73</c:v>
                </c:pt>
                <c:pt idx="576" formatCode="0.00">
                  <c:v>10.15</c:v>
                </c:pt>
                <c:pt idx="577" formatCode="0.00">
                  <c:v>11.25</c:v>
                </c:pt>
                <c:pt idx="578" formatCode="0.00">
                  <c:v>11.3</c:v>
                </c:pt>
                <c:pt idx="579" formatCode="0.00">
                  <c:v>11.3</c:v>
                </c:pt>
                <c:pt idx="580" formatCode="0.00">
                  <c:v>11.3</c:v>
                </c:pt>
                <c:pt idx="581" formatCode="0.00">
                  <c:v>10.07</c:v>
                </c:pt>
                <c:pt idx="582" formatCode="0.00">
                  <c:v>9.77</c:v>
                </c:pt>
                <c:pt idx="583" formatCode="0.00">
                  <c:v>9.73</c:v>
                </c:pt>
                <c:pt idx="584" formatCode="0.00">
                  <c:v>10.050000000000001</c:v>
                </c:pt>
                <c:pt idx="585" formatCode="0.00">
                  <c:v>10.130000000000001</c:v>
                </c:pt>
                <c:pt idx="586" formatCode="0.00">
                  <c:v>10.130000000000001</c:v>
                </c:pt>
                <c:pt idx="587" formatCode="0.00">
                  <c:v>10.130000000000001</c:v>
                </c:pt>
                <c:pt idx="588" formatCode="0.00">
                  <c:v>10.43</c:v>
                </c:pt>
                <c:pt idx="589" formatCode="0.00">
                  <c:v>10.73</c:v>
                </c:pt>
                <c:pt idx="590" formatCode="0.00">
                  <c:v>9.65</c:v>
                </c:pt>
                <c:pt idx="591" formatCode="0.00">
                  <c:v>9.5</c:v>
                </c:pt>
                <c:pt idx="592" formatCode="0.00">
                  <c:v>9.6</c:v>
                </c:pt>
                <c:pt idx="593" formatCode="0.00">
                  <c:v>9.6</c:v>
                </c:pt>
                <c:pt idx="594" formatCode="0.00">
                  <c:v>9.6</c:v>
                </c:pt>
                <c:pt idx="595" formatCode="0.00">
                  <c:v>9.5500000000000007</c:v>
                </c:pt>
                <c:pt idx="596" formatCode="0.00">
                  <c:v>9.93</c:v>
                </c:pt>
                <c:pt idx="597" formatCode="0.00">
                  <c:v>9.93</c:v>
                </c:pt>
                <c:pt idx="598" formatCode="0.00">
                  <c:v>10.050000000000001</c:v>
                </c:pt>
                <c:pt idx="599" formatCode="0.00">
                  <c:v>9.65</c:v>
                </c:pt>
                <c:pt idx="600" formatCode="0.00">
                  <c:v>9.65</c:v>
                </c:pt>
                <c:pt idx="601" formatCode="0.00">
                  <c:v>9.65</c:v>
                </c:pt>
                <c:pt idx="602" formatCode="0.00">
                  <c:v>9.8800000000000008</c:v>
                </c:pt>
                <c:pt idx="603" formatCode="0.00">
                  <c:v>10.45</c:v>
                </c:pt>
                <c:pt idx="604" formatCode="0.00">
                  <c:v>10.1</c:v>
                </c:pt>
                <c:pt idx="605" formatCode="0.00">
                  <c:v>9.9</c:v>
                </c:pt>
                <c:pt idx="606" formatCode="0.00">
                  <c:v>9</c:v>
                </c:pt>
                <c:pt idx="607" formatCode="0.00">
                  <c:v>9</c:v>
                </c:pt>
                <c:pt idx="608" formatCode="0.00">
                  <c:v>9</c:v>
                </c:pt>
                <c:pt idx="609" formatCode="0.00">
                  <c:v>7.85</c:v>
                </c:pt>
                <c:pt idx="610" formatCode="0.00">
                  <c:v>7.18</c:v>
                </c:pt>
                <c:pt idx="611" formatCode="0.00">
                  <c:v>7.5</c:v>
                </c:pt>
                <c:pt idx="612" formatCode="0.00">
                  <c:v>8.07</c:v>
                </c:pt>
                <c:pt idx="613" formatCode="0.00">
                  <c:v>9.4</c:v>
                </c:pt>
                <c:pt idx="614" formatCode="0.00">
                  <c:v>9.4</c:v>
                </c:pt>
                <c:pt idx="615" formatCode="0.00">
                  <c:v>9.4</c:v>
                </c:pt>
                <c:pt idx="616" formatCode="0.00">
                  <c:v>9.52</c:v>
                </c:pt>
                <c:pt idx="617" formatCode="0.00">
                  <c:v>10.9</c:v>
                </c:pt>
                <c:pt idx="618" formatCode="0.00">
                  <c:v>10.23</c:v>
                </c:pt>
                <c:pt idx="619" formatCode="0.00">
                  <c:v>10.9</c:v>
                </c:pt>
                <c:pt idx="620" formatCode="0.00">
                  <c:v>10.57</c:v>
                </c:pt>
                <c:pt idx="621" formatCode="0.00">
                  <c:v>10.57</c:v>
                </c:pt>
                <c:pt idx="622" formatCode="0.00">
                  <c:v>10.57</c:v>
                </c:pt>
                <c:pt idx="623" formatCode="0.00">
                  <c:v>11.2</c:v>
                </c:pt>
                <c:pt idx="624" formatCode="0.00">
                  <c:v>9.6999999999999993</c:v>
                </c:pt>
                <c:pt idx="625" formatCode="0.00">
                  <c:v>9.5500000000000007</c:v>
                </c:pt>
                <c:pt idx="626" formatCode="0.00">
                  <c:v>9.3000000000000007</c:v>
                </c:pt>
                <c:pt idx="627" formatCode="0.00">
                  <c:v>9.9</c:v>
                </c:pt>
                <c:pt idx="628" formatCode="0.00">
                  <c:v>9.9</c:v>
                </c:pt>
                <c:pt idx="629" formatCode="0.00">
                  <c:v>9.9</c:v>
                </c:pt>
                <c:pt idx="630" formatCode="0.00">
                  <c:v>10.050000000000001</c:v>
                </c:pt>
                <c:pt idx="631" formatCode="0.00">
                  <c:v>11.15</c:v>
                </c:pt>
                <c:pt idx="632" formatCode="0.00">
                  <c:v>10.15</c:v>
                </c:pt>
                <c:pt idx="633" formatCode="0.00">
                  <c:v>10.18</c:v>
                </c:pt>
                <c:pt idx="634" formatCode="0.00">
                  <c:v>9.4</c:v>
                </c:pt>
                <c:pt idx="635" formatCode="0.00">
                  <c:v>9.4</c:v>
                </c:pt>
                <c:pt idx="636" formatCode="0.00">
                  <c:v>9.4</c:v>
                </c:pt>
                <c:pt idx="637" formatCode="0.00">
                  <c:v>8.23</c:v>
                </c:pt>
                <c:pt idx="638" formatCode="0.00">
                  <c:v>9.9499999999999993</c:v>
                </c:pt>
                <c:pt idx="639" formatCode="0.00">
                  <c:v>10.1</c:v>
                </c:pt>
                <c:pt idx="640" formatCode="0.00">
                  <c:v>12.5</c:v>
                </c:pt>
                <c:pt idx="641" formatCode="0.00">
                  <c:v>11.25</c:v>
                </c:pt>
                <c:pt idx="642" formatCode="0.00">
                  <c:v>11.25</c:v>
                </c:pt>
                <c:pt idx="643" formatCode="0.00">
                  <c:v>11.25</c:v>
                </c:pt>
                <c:pt idx="644" formatCode="0.00">
                  <c:v>10.25</c:v>
                </c:pt>
                <c:pt idx="645" formatCode="0.00">
                  <c:v>9.4499999999999993</c:v>
                </c:pt>
                <c:pt idx="646" formatCode="0.00">
                  <c:v>8.15</c:v>
                </c:pt>
                <c:pt idx="647" formatCode="0.00">
                  <c:v>8.9</c:v>
                </c:pt>
                <c:pt idx="648" formatCode="0.00">
                  <c:v>9.35</c:v>
                </c:pt>
                <c:pt idx="649" formatCode="0.00">
                  <c:v>9.35</c:v>
                </c:pt>
                <c:pt idx="650" formatCode="0.00">
                  <c:v>9.35</c:v>
                </c:pt>
                <c:pt idx="651" formatCode="0.00">
                  <c:v>11.1</c:v>
                </c:pt>
                <c:pt idx="652" formatCode="0.00">
                  <c:v>10.9</c:v>
                </c:pt>
                <c:pt idx="653" formatCode="0.00">
                  <c:v>10.55</c:v>
                </c:pt>
                <c:pt idx="654" formatCode="0.00">
                  <c:v>10</c:v>
                </c:pt>
                <c:pt idx="655" formatCode="0.00">
                  <c:v>10.6</c:v>
                </c:pt>
                <c:pt idx="656" formatCode="0.00">
                  <c:v>10.6</c:v>
                </c:pt>
                <c:pt idx="657" formatCode="0.00">
                  <c:v>10.6</c:v>
                </c:pt>
                <c:pt idx="658" formatCode="0.00">
                  <c:v>10.1</c:v>
                </c:pt>
                <c:pt idx="659" formatCode="0.00">
                  <c:v>10.32</c:v>
                </c:pt>
                <c:pt idx="660" formatCode="0.00">
                  <c:v>10.45</c:v>
                </c:pt>
                <c:pt idx="661" formatCode="0.00">
                  <c:v>9.9</c:v>
                </c:pt>
                <c:pt idx="662" formatCode="0.00">
                  <c:v>11.35</c:v>
                </c:pt>
                <c:pt idx="663" formatCode="0.00">
                  <c:v>11.35</c:v>
                </c:pt>
                <c:pt idx="664" formatCode="0.00">
                  <c:v>11.35</c:v>
                </c:pt>
                <c:pt idx="665" formatCode="0.00">
                  <c:v>11.3</c:v>
                </c:pt>
                <c:pt idx="666" formatCode="0.00">
                  <c:v>10.32</c:v>
                </c:pt>
                <c:pt idx="667" formatCode="0.00">
                  <c:v>10.32</c:v>
                </c:pt>
                <c:pt idx="668" formatCode="0.00">
                  <c:v>10</c:v>
                </c:pt>
                <c:pt idx="669" formatCode="0.00">
                  <c:v>11.45</c:v>
                </c:pt>
                <c:pt idx="670" formatCode="0.00">
                  <c:v>11.45</c:v>
                </c:pt>
                <c:pt idx="671" formatCode="0.00">
                  <c:v>11.45</c:v>
                </c:pt>
                <c:pt idx="672" formatCode="0.00">
                  <c:v>13.05</c:v>
                </c:pt>
                <c:pt idx="673" formatCode="0.00">
                  <c:v>13.33</c:v>
                </c:pt>
                <c:pt idx="674" formatCode="0.00">
                  <c:v>13</c:v>
                </c:pt>
                <c:pt idx="675" formatCode="0.00">
                  <c:v>14.38</c:v>
                </c:pt>
                <c:pt idx="676" formatCode="0.00">
                  <c:v>14.7</c:v>
                </c:pt>
                <c:pt idx="677" formatCode="0.00">
                  <c:v>14.7</c:v>
                </c:pt>
                <c:pt idx="678" formatCode="0.00">
                  <c:v>14.7</c:v>
                </c:pt>
                <c:pt idx="679" formatCode="0.00">
                  <c:v>14.6</c:v>
                </c:pt>
                <c:pt idx="680" formatCode="0.00">
                  <c:v>15</c:v>
                </c:pt>
                <c:pt idx="681" formatCode="0.00">
                  <c:v>14.9</c:v>
                </c:pt>
                <c:pt idx="682" formatCode="0.00">
                  <c:v>14.63</c:v>
                </c:pt>
                <c:pt idx="683" formatCode="0.00">
                  <c:v>15.15</c:v>
                </c:pt>
                <c:pt idx="684" formatCode="0.00">
                  <c:v>15.15</c:v>
                </c:pt>
                <c:pt idx="685" formatCode="0.00">
                  <c:v>15.15</c:v>
                </c:pt>
                <c:pt idx="686" formatCode="0.00">
                  <c:v>14.77</c:v>
                </c:pt>
                <c:pt idx="687" formatCode="0.00">
                  <c:v>15.2</c:v>
                </c:pt>
                <c:pt idx="688" formatCode="0.00">
                  <c:v>15.18</c:v>
                </c:pt>
                <c:pt idx="689" formatCode="0.00">
                  <c:v>15.7</c:v>
                </c:pt>
                <c:pt idx="690" formatCode="0.00">
                  <c:v>15.65</c:v>
                </c:pt>
                <c:pt idx="691" formatCode="0.00">
                  <c:v>15.65</c:v>
                </c:pt>
                <c:pt idx="692" formatCode="0.00">
                  <c:v>15.65</c:v>
                </c:pt>
                <c:pt idx="693" formatCode="0.00">
                  <c:v>16.600000000000001</c:v>
                </c:pt>
                <c:pt idx="694" formatCode="0.00">
                  <c:v>15.55</c:v>
                </c:pt>
                <c:pt idx="695" formatCode="0.00">
                  <c:v>15.95</c:v>
                </c:pt>
                <c:pt idx="696" formatCode="0.00">
                  <c:v>15.6</c:v>
                </c:pt>
                <c:pt idx="697" formatCode="0.00">
                  <c:v>15.65</c:v>
                </c:pt>
                <c:pt idx="698" formatCode="0.00">
                  <c:v>15.65</c:v>
                </c:pt>
                <c:pt idx="699" formatCode="0.00">
                  <c:v>15.65</c:v>
                </c:pt>
                <c:pt idx="700" formatCode="0.00">
                  <c:v>15.43</c:v>
                </c:pt>
                <c:pt idx="701" formatCode="0.00">
                  <c:v>15.02</c:v>
                </c:pt>
                <c:pt idx="702" formatCode="0.00">
                  <c:v>14.88</c:v>
                </c:pt>
                <c:pt idx="703" formatCode="0.00">
                  <c:v>14.1</c:v>
                </c:pt>
                <c:pt idx="704" formatCode="0.00">
                  <c:v>14.2</c:v>
                </c:pt>
                <c:pt idx="705" formatCode="0.00">
                  <c:v>14.2</c:v>
                </c:pt>
                <c:pt idx="706" formatCode="0.00">
                  <c:v>14.2</c:v>
                </c:pt>
                <c:pt idx="707" formatCode="0.00">
                  <c:v>13.73</c:v>
                </c:pt>
                <c:pt idx="708" formatCode="0.00">
                  <c:v>13.65</c:v>
                </c:pt>
                <c:pt idx="709" formatCode="0.00">
                  <c:v>13.18</c:v>
                </c:pt>
                <c:pt idx="710" formatCode="0.00">
                  <c:v>13.4</c:v>
                </c:pt>
                <c:pt idx="711" formatCode="0.00">
                  <c:v>13</c:v>
                </c:pt>
                <c:pt idx="712" formatCode="0.00">
                  <c:v>13</c:v>
                </c:pt>
                <c:pt idx="713" formatCode="0.00">
                  <c:v>13</c:v>
                </c:pt>
                <c:pt idx="714" formatCode="0.00">
                  <c:v>12.6</c:v>
                </c:pt>
                <c:pt idx="715" formatCode="0.00">
                  <c:v>13.2</c:v>
                </c:pt>
                <c:pt idx="716" formatCode="0.00">
                  <c:v>12.77</c:v>
                </c:pt>
                <c:pt idx="717" formatCode="0.00">
                  <c:v>13.18</c:v>
                </c:pt>
                <c:pt idx="718" formatCode="0.00">
                  <c:v>13</c:v>
                </c:pt>
                <c:pt idx="719" formatCode="0.00">
                  <c:v>13</c:v>
                </c:pt>
                <c:pt idx="720" formatCode="0.00">
                  <c:v>13</c:v>
                </c:pt>
                <c:pt idx="721" formatCode="0.00">
                  <c:v>11.38</c:v>
                </c:pt>
                <c:pt idx="722" formatCode="0.00">
                  <c:v>11.35</c:v>
                </c:pt>
                <c:pt idx="723" formatCode="0.00">
                  <c:v>11</c:v>
                </c:pt>
                <c:pt idx="724" formatCode="0.00">
                  <c:v>11</c:v>
                </c:pt>
                <c:pt idx="725" formatCode="0.00">
                  <c:v>12.7</c:v>
                </c:pt>
                <c:pt idx="726" formatCode="0.00">
                  <c:v>12.7</c:v>
                </c:pt>
                <c:pt idx="727" formatCode="0.00">
                  <c:v>12.7</c:v>
                </c:pt>
                <c:pt idx="728" formatCode="0.00">
                  <c:v>12.35</c:v>
                </c:pt>
                <c:pt idx="729" formatCode="0.00">
                  <c:v>11.57</c:v>
                </c:pt>
                <c:pt idx="730" formatCode="0.00">
                  <c:v>11.6</c:v>
                </c:pt>
                <c:pt idx="731" formatCode="0.00">
                  <c:v>11.85</c:v>
                </c:pt>
                <c:pt idx="732" formatCode="0.00">
                  <c:v>12.73</c:v>
                </c:pt>
                <c:pt idx="733" formatCode="0.00">
                  <c:v>12.73</c:v>
                </c:pt>
                <c:pt idx="734" formatCode="0.00">
                  <c:v>12.73</c:v>
                </c:pt>
                <c:pt idx="735" formatCode="0.00">
                  <c:v>12.23</c:v>
                </c:pt>
                <c:pt idx="736" formatCode="0.00">
                  <c:v>11.77</c:v>
                </c:pt>
                <c:pt idx="737" formatCode="0.00">
                  <c:v>11.8</c:v>
                </c:pt>
                <c:pt idx="738" formatCode="0.00">
                  <c:v>11.8</c:v>
                </c:pt>
                <c:pt idx="739" formatCode="0.00">
                  <c:v>11.8</c:v>
                </c:pt>
                <c:pt idx="740" formatCode="0.00">
                  <c:v>11.8</c:v>
                </c:pt>
                <c:pt idx="741" formatCode="0.00">
                  <c:v>11.8</c:v>
                </c:pt>
                <c:pt idx="742" formatCode="0.00">
                  <c:v>12</c:v>
                </c:pt>
                <c:pt idx="743" formatCode="0.00">
                  <c:v>11.25</c:v>
                </c:pt>
                <c:pt idx="744" formatCode="0.00">
                  <c:v>11.18</c:v>
                </c:pt>
                <c:pt idx="745" formatCode="0.00">
                  <c:v>11.05</c:v>
                </c:pt>
                <c:pt idx="746" formatCode="0.00">
                  <c:v>10.85</c:v>
                </c:pt>
                <c:pt idx="747" formatCode="0.00">
                  <c:v>10.85</c:v>
                </c:pt>
                <c:pt idx="748" formatCode="0.00">
                  <c:v>10.85</c:v>
                </c:pt>
                <c:pt idx="749" formatCode="0.00">
                  <c:v>10.7</c:v>
                </c:pt>
                <c:pt idx="750" formatCode="0.00">
                  <c:v>10.95</c:v>
                </c:pt>
                <c:pt idx="751" formatCode="0.00">
                  <c:v>10.5</c:v>
                </c:pt>
                <c:pt idx="752" formatCode="0.00">
                  <c:v>10.43</c:v>
                </c:pt>
                <c:pt idx="753" formatCode="0.00">
                  <c:v>10.5</c:v>
                </c:pt>
                <c:pt idx="754" formatCode="0.00">
                  <c:v>10.5</c:v>
                </c:pt>
                <c:pt idx="755" formatCode="0.00">
                  <c:v>10.5</c:v>
                </c:pt>
                <c:pt idx="756" formatCode="0.00">
                  <c:v>10.48</c:v>
                </c:pt>
                <c:pt idx="757" formatCode="0.00">
                  <c:v>10.88</c:v>
                </c:pt>
                <c:pt idx="758" formatCode="0.00">
                  <c:v>10.23</c:v>
                </c:pt>
                <c:pt idx="759" formatCode="0.00">
                  <c:v>9.9</c:v>
                </c:pt>
                <c:pt idx="760" formatCode="0.00">
                  <c:v>9.85</c:v>
                </c:pt>
                <c:pt idx="761" formatCode="0.00">
                  <c:v>9.85</c:v>
                </c:pt>
                <c:pt idx="762" formatCode="0.00">
                  <c:v>9.85</c:v>
                </c:pt>
                <c:pt idx="763" formatCode="0.00">
                  <c:v>9.4499999999999993</c:v>
                </c:pt>
                <c:pt idx="764" formatCode="0.00">
                  <c:v>9.8000000000000007</c:v>
                </c:pt>
                <c:pt idx="765" formatCode="0.00">
                  <c:v>9.5500000000000007</c:v>
                </c:pt>
                <c:pt idx="766" formatCode="0.00">
                  <c:v>9.27</c:v>
                </c:pt>
                <c:pt idx="767" formatCode="0.00">
                  <c:v>9.1999999999999993</c:v>
                </c:pt>
                <c:pt idx="768" formatCode="0.00">
                  <c:v>9.1999999999999993</c:v>
                </c:pt>
                <c:pt idx="769" formatCode="0.00">
                  <c:v>9.1999999999999993</c:v>
                </c:pt>
                <c:pt idx="770" formatCode="0.00">
                  <c:v>8.8800000000000008</c:v>
                </c:pt>
                <c:pt idx="771" formatCode="0.00">
                  <c:v>9.0500000000000007</c:v>
                </c:pt>
                <c:pt idx="772" formatCode="0.00">
                  <c:v>9.3800000000000008</c:v>
                </c:pt>
                <c:pt idx="773" formatCode="0.00">
                  <c:v>9</c:v>
                </c:pt>
                <c:pt idx="774" formatCode="0.00">
                  <c:v>9.15</c:v>
                </c:pt>
                <c:pt idx="775" formatCode="0.00">
                  <c:v>9.15</c:v>
                </c:pt>
                <c:pt idx="776" formatCode="0.00">
                  <c:v>9.15</c:v>
                </c:pt>
                <c:pt idx="777" formatCode="0.00">
                  <c:v>9.3800000000000008</c:v>
                </c:pt>
                <c:pt idx="778" formatCode="0.00">
                  <c:v>9.65</c:v>
                </c:pt>
                <c:pt idx="779" formatCode="0.00">
                  <c:v>9.8000000000000007</c:v>
                </c:pt>
                <c:pt idx="780" formatCode="0.00">
                  <c:v>9.82</c:v>
                </c:pt>
                <c:pt idx="781" formatCode="0.00">
                  <c:v>9.5</c:v>
                </c:pt>
                <c:pt idx="782" formatCode="0.00">
                  <c:v>9.5</c:v>
                </c:pt>
                <c:pt idx="783" formatCode="0.00">
                  <c:v>9.5</c:v>
                </c:pt>
                <c:pt idx="784" formatCode="0.00">
                  <c:v>9.2200000000000006</c:v>
                </c:pt>
                <c:pt idx="785" formatCode="0.00">
                  <c:v>9.25</c:v>
                </c:pt>
                <c:pt idx="786" formatCode="0.00">
                  <c:v>9.5</c:v>
                </c:pt>
                <c:pt idx="787" formatCode="0.00">
                  <c:v>9.1999999999999993</c:v>
                </c:pt>
                <c:pt idx="788" formatCode="0.00">
                  <c:v>9.4</c:v>
                </c:pt>
                <c:pt idx="789" formatCode="0.00">
                  <c:v>9.4</c:v>
                </c:pt>
                <c:pt idx="790" formatCode="0.00">
                  <c:v>9.4</c:v>
                </c:pt>
                <c:pt idx="791" formatCode="0.00">
                  <c:v>9.4</c:v>
                </c:pt>
                <c:pt idx="792" formatCode="0.00">
                  <c:v>9.5500000000000007</c:v>
                </c:pt>
                <c:pt idx="793" formatCode="0.00">
                  <c:v>9.27</c:v>
                </c:pt>
                <c:pt idx="794" formatCode="0.00">
                  <c:v>9.4</c:v>
                </c:pt>
                <c:pt idx="795" formatCode="0.00">
                  <c:v>9.15</c:v>
                </c:pt>
                <c:pt idx="796" formatCode="0.00">
                  <c:v>9.15</c:v>
                </c:pt>
                <c:pt idx="797" formatCode="0.00">
                  <c:v>9.15</c:v>
                </c:pt>
                <c:pt idx="798" formatCode="0.00">
                  <c:v>8.75</c:v>
                </c:pt>
                <c:pt idx="799" formatCode="0.00">
                  <c:v>9.15</c:v>
                </c:pt>
                <c:pt idx="800" formatCode="0.00">
                  <c:v>9.18</c:v>
                </c:pt>
                <c:pt idx="801" formatCode="0.00">
                  <c:v>9.43</c:v>
                </c:pt>
                <c:pt idx="802" formatCode="0.00">
                  <c:v>9.4</c:v>
                </c:pt>
                <c:pt idx="803" formatCode="0.00">
                  <c:v>9.4</c:v>
                </c:pt>
                <c:pt idx="804" formatCode="0.00">
                  <c:v>9.4</c:v>
                </c:pt>
                <c:pt idx="805" formatCode="0.00">
                  <c:v>8.8800000000000008</c:v>
                </c:pt>
                <c:pt idx="806" formatCode="0.00">
                  <c:v>8.5</c:v>
                </c:pt>
                <c:pt idx="807" formatCode="0.00">
                  <c:v>8.4499999999999993</c:v>
                </c:pt>
                <c:pt idx="808" formatCode="0.00">
                  <c:v>8.6999999999999993</c:v>
                </c:pt>
                <c:pt idx="809" formatCode="0.00">
                  <c:v>8.75</c:v>
                </c:pt>
                <c:pt idx="810" formatCode="0.00">
                  <c:v>8.75</c:v>
                </c:pt>
                <c:pt idx="811" formatCode="0.00">
                  <c:v>8.75</c:v>
                </c:pt>
                <c:pt idx="812" formatCode="0.00">
                  <c:v>8.1999999999999993</c:v>
                </c:pt>
                <c:pt idx="813" formatCode="0.00">
                  <c:v>8.15</c:v>
                </c:pt>
                <c:pt idx="814" formatCode="0.00">
                  <c:v>8</c:v>
                </c:pt>
                <c:pt idx="815" formatCode="0.00">
                  <c:v>7.63</c:v>
                </c:pt>
                <c:pt idx="816" formatCode="0.00">
                  <c:v>7.43</c:v>
                </c:pt>
                <c:pt idx="817" formatCode="0.00">
                  <c:v>7.43</c:v>
                </c:pt>
                <c:pt idx="818" formatCode="0.00">
                  <c:v>7.43</c:v>
                </c:pt>
                <c:pt idx="819" formatCode="0.00">
                  <c:v>7.15</c:v>
                </c:pt>
                <c:pt idx="820" formatCode="0.00">
                  <c:v>7.2</c:v>
                </c:pt>
                <c:pt idx="821" formatCode="0.00">
                  <c:v>6.97</c:v>
                </c:pt>
                <c:pt idx="822" formatCode="0.00">
                  <c:v>7.03</c:v>
                </c:pt>
                <c:pt idx="823" formatCode="0.00">
                  <c:v>7.05</c:v>
                </c:pt>
                <c:pt idx="824" formatCode="0.00">
                  <c:v>7.05</c:v>
                </c:pt>
                <c:pt idx="825" formatCode="0.00">
                  <c:v>7.05</c:v>
                </c:pt>
                <c:pt idx="826" formatCode="0.00">
                  <c:v>7.13</c:v>
                </c:pt>
                <c:pt idx="827" formatCode="0.00">
                  <c:v>7.32</c:v>
                </c:pt>
                <c:pt idx="828" formatCode="0.00">
                  <c:v>7.1</c:v>
                </c:pt>
                <c:pt idx="829" formatCode="0.00">
                  <c:v>7.05</c:v>
                </c:pt>
                <c:pt idx="830" formatCode="0.00">
                  <c:v>7.05</c:v>
                </c:pt>
                <c:pt idx="831" formatCode="0.00">
                  <c:v>7.05</c:v>
                </c:pt>
                <c:pt idx="832" formatCode="0.00">
                  <c:v>7.05</c:v>
                </c:pt>
                <c:pt idx="833" formatCode="0.00">
                  <c:v>7.05</c:v>
                </c:pt>
                <c:pt idx="834" formatCode="0.00">
                  <c:v>7.18</c:v>
                </c:pt>
                <c:pt idx="835" formatCode="0.00">
                  <c:v>6.85</c:v>
                </c:pt>
                <c:pt idx="836" formatCode="0.00">
                  <c:v>7.07</c:v>
                </c:pt>
                <c:pt idx="837" formatCode="0.00">
                  <c:v>6.35</c:v>
                </c:pt>
                <c:pt idx="838" formatCode="0.00">
                  <c:v>6.35</c:v>
                </c:pt>
                <c:pt idx="839" formatCode="0.00">
                  <c:v>6.35</c:v>
                </c:pt>
                <c:pt idx="840" formatCode="0.00">
                  <c:v>6.25</c:v>
                </c:pt>
                <c:pt idx="841" formatCode="0.00">
                  <c:v>5.95</c:v>
                </c:pt>
                <c:pt idx="842" formatCode="0.00">
                  <c:v>6.05</c:v>
                </c:pt>
                <c:pt idx="843" formatCode="0.00">
                  <c:v>5.65</c:v>
                </c:pt>
                <c:pt idx="844" formatCode="0.00">
                  <c:v>5.6</c:v>
                </c:pt>
                <c:pt idx="845" formatCode="0.00">
                  <c:v>5.6</c:v>
                </c:pt>
                <c:pt idx="846" formatCode="0.00">
                  <c:v>5.6</c:v>
                </c:pt>
                <c:pt idx="847" formatCode="0.00">
                  <c:v>6.13</c:v>
                </c:pt>
                <c:pt idx="848" formatCode="0.00">
                  <c:v>5.98</c:v>
                </c:pt>
                <c:pt idx="849" formatCode="0.00">
                  <c:v>5.65</c:v>
                </c:pt>
                <c:pt idx="850" formatCode="0.00">
                  <c:v>5.55</c:v>
                </c:pt>
                <c:pt idx="851" formatCode="0.00">
                  <c:v>5.25</c:v>
                </c:pt>
                <c:pt idx="852" formatCode="0.00">
                  <c:v>5.25</c:v>
                </c:pt>
                <c:pt idx="853" formatCode="0.00">
                  <c:v>5.25</c:v>
                </c:pt>
                <c:pt idx="854" formatCode="0.00">
                  <c:v>5.5</c:v>
                </c:pt>
                <c:pt idx="855" formatCode="0.00">
                  <c:v>5.3</c:v>
                </c:pt>
                <c:pt idx="856" formatCode="0.00">
                  <c:v>5.53</c:v>
                </c:pt>
                <c:pt idx="857" formatCode="0.00">
                  <c:v>5.25</c:v>
                </c:pt>
                <c:pt idx="858" formatCode="0.00">
                  <c:v>5.2</c:v>
                </c:pt>
                <c:pt idx="859" formatCode="0.00">
                  <c:v>5.2</c:v>
                </c:pt>
                <c:pt idx="860" formatCode="0.00">
                  <c:v>5.2</c:v>
                </c:pt>
                <c:pt idx="861" formatCode="0.00">
                  <c:v>5.88</c:v>
                </c:pt>
                <c:pt idx="862" formatCode="0.00">
                  <c:v>5.13</c:v>
                </c:pt>
                <c:pt idx="863" formatCode="0.00">
                  <c:v>5.0999999999999996</c:v>
                </c:pt>
                <c:pt idx="864" formatCode="0.00">
                  <c:v>4.8499999999999996</c:v>
                </c:pt>
                <c:pt idx="865" formatCode="0.00">
                  <c:v>4.78</c:v>
                </c:pt>
                <c:pt idx="866" formatCode="0.00">
                  <c:v>4.78</c:v>
                </c:pt>
                <c:pt idx="867" formatCode="0.00">
                  <c:v>4.78</c:v>
                </c:pt>
                <c:pt idx="868" formatCode="0.00">
                  <c:v>4.5</c:v>
                </c:pt>
                <c:pt idx="869" formatCode="0.00">
                  <c:v>4.22</c:v>
                </c:pt>
                <c:pt idx="870" formatCode="0.00">
                  <c:v>3.95</c:v>
                </c:pt>
                <c:pt idx="871" formatCode="0.00">
                  <c:v>3.1</c:v>
                </c:pt>
                <c:pt idx="872" formatCode="0.00">
                  <c:v>4.03</c:v>
                </c:pt>
                <c:pt idx="873" formatCode="0.00">
                  <c:v>4.03</c:v>
                </c:pt>
                <c:pt idx="874" formatCode="0.00">
                  <c:v>4.03</c:v>
                </c:pt>
                <c:pt idx="875" formatCode="0.00">
                  <c:v>4.03</c:v>
                </c:pt>
                <c:pt idx="876" formatCode="0.00">
                  <c:v>4</c:v>
                </c:pt>
                <c:pt idx="877" formatCode="0.00">
                  <c:v>3.55</c:v>
                </c:pt>
                <c:pt idx="878" formatCode="0.00">
                  <c:v>3.2</c:v>
                </c:pt>
                <c:pt idx="879" formatCode="0.00">
                  <c:v>3.5</c:v>
                </c:pt>
                <c:pt idx="880" formatCode="0.00">
                  <c:v>3.5</c:v>
                </c:pt>
                <c:pt idx="881" formatCode="0.00">
                  <c:v>3.5</c:v>
                </c:pt>
                <c:pt idx="882" formatCode="0.00">
                  <c:v>3.6</c:v>
                </c:pt>
                <c:pt idx="883" formatCode="0.00">
                  <c:v>4.3</c:v>
                </c:pt>
                <c:pt idx="884" formatCode="0.00">
                  <c:v>4.9000000000000004</c:v>
                </c:pt>
                <c:pt idx="885" formatCode="0.00">
                  <c:v>4.47</c:v>
                </c:pt>
                <c:pt idx="886" formatCode="0.00">
                  <c:v>4.88</c:v>
                </c:pt>
                <c:pt idx="887" formatCode="0.00">
                  <c:v>4.88</c:v>
                </c:pt>
                <c:pt idx="888" formatCode="0.00">
                  <c:v>4.88</c:v>
                </c:pt>
                <c:pt idx="889" formatCode="0.00">
                  <c:v>4.8499999999999996</c:v>
                </c:pt>
                <c:pt idx="890" formatCode="0.00">
                  <c:v>4.6500000000000004</c:v>
                </c:pt>
                <c:pt idx="891" formatCode="0.00">
                  <c:v>4.57</c:v>
                </c:pt>
                <c:pt idx="892" formatCode="0.00">
                  <c:v>4.72</c:v>
                </c:pt>
                <c:pt idx="893" formatCode="0.00">
                  <c:v>4.95</c:v>
                </c:pt>
                <c:pt idx="894" formatCode="0.00">
                  <c:v>4.95</c:v>
                </c:pt>
                <c:pt idx="895" formatCode="0.00">
                  <c:v>4.95</c:v>
                </c:pt>
                <c:pt idx="896" formatCode="0.00">
                  <c:v>5.38</c:v>
                </c:pt>
                <c:pt idx="897" formatCode="0.00">
                  <c:v>5.0999999999999996</c:v>
                </c:pt>
                <c:pt idx="898" formatCode="0.00">
                  <c:v>5.0999999999999996</c:v>
                </c:pt>
                <c:pt idx="899" formatCode="0.00">
                  <c:v>5.2</c:v>
                </c:pt>
                <c:pt idx="900" formatCode="0.00">
                  <c:v>5.45</c:v>
                </c:pt>
                <c:pt idx="901" formatCode="0.00">
                  <c:v>5.45</c:v>
                </c:pt>
                <c:pt idx="902" formatCode="0.00">
                  <c:v>5.45</c:v>
                </c:pt>
                <c:pt idx="903" formatCode="0.00">
                  <c:v>5.22</c:v>
                </c:pt>
                <c:pt idx="904" formatCode="0.00">
                  <c:v>5.72</c:v>
                </c:pt>
                <c:pt idx="905" formatCode="0.00">
                  <c:v>5.72</c:v>
                </c:pt>
                <c:pt idx="906" formatCode="0.00">
                  <c:v>5.03</c:v>
                </c:pt>
                <c:pt idx="907" formatCode="0.00">
                  <c:v>4.97</c:v>
                </c:pt>
                <c:pt idx="908" formatCode="0.00">
                  <c:v>4.97</c:v>
                </c:pt>
                <c:pt idx="909" formatCode="0.00">
                  <c:v>4.97</c:v>
                </c:pt>
                <c:pt idx="910" formatCode="0.00">
                  <c:v>5.65</c:v>
                </c:pt>
                <c:pt idx="911" formatCode="0.00">
                  <c:v>5.5</c:v>
                </c:pt>
                <c:pt idx="912" formatCode="0.00">
                  <c:v>5.57</c:v>
                </c:pt>
                <c:pt idx="913" formatCode="0.00">
                  <c:v>5.18</c:v>
                </c:pt>
                <c:pt idx="914" formatCode="0.00">
                  <c:v>5</c:v>
                </c:pt>
                <c:pt idx="915" formatCode="0.00">
                  <c:v>5</c:v>
                </c:pt>
                <c:pt idx="916" formatCode="0.00">
                  <c:v>5</c:v>
                </c:pt>
                <c:pt idx="917" formatCode="0.00">
                  <c:v>5.43</c:v>
                </c:pt>
                <c:pt idx="918" formatCode="0.00">
                  <c:v>5.55</c:v>
                </c:pt>
                <c:pt idx="919" formatCode="0.00">
                  <c:v>5.5</c:v>
                </c:pt>
                <c:pt idx="920" formatCode="0.00">
                  <c:v>4.75</c:v>
                </c:pt>
                <c:pt idx="921" formatCode="0.00">
                  <c:v>4.75</c:v>
                </c:pt>
                <c:pt idx="922" formatCode="0.00">
                  <c:v>4.75</c:v>
                </c:pt>
                <c:pt idx="923" formatCode="0.00">
                  <c:v>4.75</c:v>
                </c:pt>
                <c:pt idx="924" formatCode="0.00">
                  <c:v>4.2</c:v>
                </c:pt>
                <c:pt idx="925" formatCode="0.00">
                  <c:v>4.22</c:v>
                </c:pt>
                <c:pt idx="926" formatCode="0.00">
                  <c:v>4.72</c:v>
                </c:pt>
                <c:pt idx="927" formatCode="0.00">
                  <c:v>4.45</c:v>
                </c:pt>
                <c:pt idx="928" formatCode="0.00">
                  <c:v>5.15</c:v>
                </c:pt>
                <c:pt idx="929" formatCode="0.00">
                  <c:v>5.15</c:v>
                </c:pt>
                <c:pt idx="930" formatCode="0.00">
                  <c:v>5.15</c:v>
                </c:pt>
                <c:pt idx="931" formatCode="0.00">
                  <c:v>4.43</c:v>
                </c:pt>
                <c:pt idx="932" formatCode="0.00">
                  <c:v>4.63</c:v>
                </c:pt>
                <c:pt idx="933" formatCode="0.00">
                  <c:v>4.9000000000000004</c:v>
                </c:pt>
                <c:pt idx="934" formatCode="0.00">
                  <c:v>4.8499999999999996</c:v>
                </c:pt>
                <c:pt idx="935" formatCode="0.00">
                  <c:v>4.78</c:v>
                </c:pt>
                <c:pt idx="936" formatCode="0.00">
                  <c:v>4.78</c:v>
                </c:pt>
                <c:pt idx="937" formatCode="0.00">
                  <c:v>4.78</c:v>
                </c:pt>
                <c:pt idx="938" formatCode="0.00">
                  <c:v>4.38</c:v>
                </c:pt>
                <c:pt idx="939" formatCode="0.00">
                  <c:v>4.68</c:v>
                </c:pt>
                <c:pt idx="940" formatCode="0.00">
                  <c:v>4.93</c:v>
                </c:pt>
                <c:pt idx="941" formatCode="0.00">
                  <c:v>4.93</c:v>
                </c:pt>
                <c:pt idx="942" formatCode="0.00">
                  <c:v>5.2</c:v>
                </c:pt>
                <c:pt idx="943" formatCode="0.00">
                  <c:v>5.2</c:v>
                </c:pt>
                <c:pt idx="944" formatCode="0.00">
                  <c:v>5.2</c:v>
                </c:pt>
                <c:pt idx="945" formatCode="0.00">
                  <c:v>6.22</c:v>
                </c:pt>
                <c:pt idx="946" formatCode="0.00">
                  <c:v>6.75</c:v>
                </c:pt>
                <c:pt idx="947" formatCode="0.00">
                  <c:v>6.68</c:v>
                </c:pt>
                <c:pt idx="948" formatCode="0.00">
                  <c:v>7.05</c:v>
                </c:pt>
                <c:pt idx="949" formatCode="0.00">
                  <c:v>7</c:v>
                </c:pt>
                <c:pt idx="950" formatCode="0.00">
                  <c:v>7</c:v>
                </c:pt>
                <c:pt idx="951" formatCode="0.00">
                  <c:v>7</c:v>
                </c:pt>
                <c:pt idx="952" formatCode="0.00">
                  <c:v>6.93</c:v>
                </c:pt>
                <c:pt idx="953" formatCode="0.00">
                  <c:v>6.82</c:v>
                </c:pt>
                <c:pt idx="954" formatCode="0.00">
                  <c:v>6.35</c:v>
                </c:pt>
                <c:pt idx="955" formatCode="0.00">
                  <c:v>6.47</c:v>
                </c:pt>
                <c:pt idx="956" formatCode="0.00">
                  <c:v>7</c:v>
                </c:pt>
                <c:pt idx="957" formatCode="0.00">
                  <c:v>7</c:v>
                </c:pt>
                <c:pt idx="958" formatCode="0.00">
                  <c:v>7</c:v>
                </c:pt>
                <c:pt idx="959" formatCode="0.00">
                  <c:v>7.45</c:v>
                </c:pt>
                <c:pt idx="960" formatCode="0.00">
                  <c:v>8.06</c:v>
                </c:pt>
                <c:pt idx="961" formatCode="0.00">
                  <c:v>7.9</c:v>
                </c:pt>
                <c:pt idx="962" formatCode="0.00">
                  <c:v>7.25</c:v>
                </c:pt>
                <c:pt idx="963" formatCode="0.00">
                  <c:v>6.6</c:v>
                </c:pt>
                <c:pt idx="964" formatCode="0.00">
                  <c:v>6.6</c:v>
                </c:pt>
                <c:pt idx="965" formatCode="0.00">
                  <c:v>6.6</c:v>
                </c:pt>
                <c:pt idx="966" formatCode="0.00">
                  <c:v>8.02</c:v>
                </c:pt>
                <c:pt idx="967" formatCode="0.00">
                  <c:v>8.52</c:v>
                </c:pt>
                <c:pt idx="968" formatCode="0.00">
                  <c:v>8.8000000000000007</c:v>
                </c:pt>
                <c:pt idx="969" formatCode="0.00">
                  <c:v>8.82</c:v>
                </c:pt>
                <c:pt idx="970" formatCode="0.00">
                  <c:v>9.57</c:v>
                </c:pt>
                <c:pt idx="971" formatCode="0.00">
                  <c:v>9.57</c:v>
                </c:pt>
                <c:pt idx="972" formatCode="0.00">
                  <c:v>9.57</c:v>
                </c:pt>
                <c:pt idx="973" formatCode="0.00">
                  <c:v>10.130000000000001</c:v>
                </c:pt>
                <c:pt idx="974" formatCode="0.00">
                  <c:v>10.7</c:v>
                </c:pt>
                <c:pt idx="975" formatCode="0.00">
                  <c:v>10.48</c:v>
                </c:pt>
                <c:pt idx="976" formatCode="0.00">
                  <c:v>11.35</c:v>
                </c:pt>
                <c:pt idx="977" formatCode="0.00">
                  <c:v>11.68</c:v>
                </c:pt>
                <c:pt idx="978" formatCode="0.00">
                  <c:v>11.68</c:v>
                </c:pt>
                <c:pt idx="979" formatCode="0.00">
                  <c:v>11.68</c:v>
                </c:pt>
                <c:pt idx="980" formatCode="0.00">
                  <c:v>11.3</c:v>
                </c:pt>
                <c:pt idx="981" formatCode="0.00">
                  <c:v>10.88</c:v>
                </c:pt>
                <c:pt idx="982" formatCode="0.00">
                  <c:v>10.79</c:v>
                </c:pt>
                <c:pt idx="983" formatCode="0.00">
                  <c:v>10.3</c:v>
                </c:pt>
                <c:pt idx="984" formatCode="0.00">
                  <c:v>10.43</c:v>
                </c:pt>
                <c:pt idx="985" formatCode="0.00">
                  <c:v>10.43</c:v>
                </c:pt>
                <c:pt idx="986" formatCode="0.00">
                  <c:v>10.43</c:v>
                </c:pt>
                <c:pt idx="987" formatCode="0.00">
                  <c:v>10.5</c:v>
                </c:pt>
                <c:pt idx="988" formatCode="0.00">
                  <c:v>10.7</c:v>
                </c:pt>
                <c:pt idx="989" formatCode="0.00">
                  <c:v>11.15</c:v>
                </c:pt>
                <c:pt idx="990" formatCode="0.00">
                  <c:v>11</c:v>
                </c:pt>
                <c:pt idx="991" formatCode="0.00">
                  <c:v>11.1</c:v>
                </c:pt>
                <c:pt idx="992" formatCode="0.00">
                  <c:v>11.1</c:v>
                </c:pt>
                <c:pt idx="993" formatCode="0.00">
                  <c:v>11.1</c:v>
                </c:pt>
                <c:pt idx="994" formatCode="0.00">
                  <c:v>11.38</c:v>
                </c:pt>
                <c:pt idx="995" formatCode="0.00">
                  <c:v>11.32</c:v>
                </c:pt>
                <c:pt idx="996" formatCode="0.00">
                  <c:v>11.6</c:v>
                </c:pt>
                <c:pt idx="997" formatCode="0.00">
                  <c:v>11.6</c:v>
                </c:pt>
                <c:pt idx="998" formatCode="0.00">
                  <c:v>11.43</c:v>
                </c:pt>
                <c:pt idx="999" formatCode="0.00">
                  <c:v>11.43</c:v>
                </c:pt>
                <c:pt idx="1000" formatCode="0.00">
                  <c:v>11.43</c:v>
                </c:pt>
                <c:pt idx="1001" formatCode="0.00">
                  <c:v>12.32</c:v>
                </c:pt>
                <c:pt idx="1002" formatCode="0.00">
                  <c:v>12.55</c:v>
                </c:pt>
                <c:pt idx="1003" formatCode="0.00">
                  <c:v>11.55</c:v>
                </c:pt>
                <c:pt idx="1004" formatCode="0.00">
                  <c:v>12.13</c:v>
                </c:pt>
                <c:pt idx="1005" formatCode="0.00">
                  <c:v>11.77</c:v>
                </c:pt>
                <c:pt idx="1006" formatCode="0.00">
                  <c:v>11.77</c:v>
                </c:pt>
                <c:pt idx="1007" formatCode="0.00">
                  <c:v>11.77</c:v>
                </c:pt>
                <c:pt idx="1008" formatCode="0.00">
                  <c:v>13.07</c:v>
                </c:pt>
                <c:pt idx="1009" formatCode="0.00">
                  <c:v>12.85</c:v>
                </c:pt>
                <c:pt idx="1010" formatCode="0.00">
                  <c:v>13.55</c:v>
                </c:pt>
                <c:pt idx="1011" formatCode="0.00">
                  <c:v>13.65</c:v>
                </c:pt>
                <c:pt idx="1012" formatCode="0.00">
                  <c:v>13.9</c:v>
                </c:pt>
                <c:pt idx="1013" formatCode="0.00">
                  <c:v>13.9</c:v>
                </c:pt>
                <c:pt idx="1014" formatCode="0.00">
                  <c:v>13.9</c:v>
                </c:pt>
                <c:pt idx="1015" formatCode="0.00">
                  <c:v>13.68</c:v>
                </c:pt>
                <c:pt idx="1016" formatCode="0.00">
                  <c:v>13.25</c:v>
                </c:pt>
                <c:pt idx="1017" formatCode="0.00">
                  <c:v>13.75</c:v>
                </c:pt>
                <c:pt idx="1018" formatCode="0.00">
                  <c:v>14.4</c:v>
                </c:pt>
                <c:pt idx="1019" formatCode="0.00">
                  <c:v>14.77</c:v>
                </c:pt>
                <c:pt idx="1020" formatCode="0.00">
                  <c:v>14.77</c:v>
                </c:pt>
                <c:pt idx="1021" formatCode="0.00">
                  <c:v>14.77</c:v>
                </c:pt>
                <c:pt idx="1022" formatCode="0.00">
                  <c:v>15</c:v>
                </c:pt>
                <c:pt idx="1023" formatCode="0.00">
                  <c:v>14.8</c:v>
                </c:pt>
                <c:pt idx="1024" formatCode="0.00">
                  <c:v>14.93</c:v>
                </c:pt>
                <c:pt idx="1025" formatCode="0.00">
                  <c:v>15.23</c:v>
                </c:pt>
                <c:pt idx="1026" formatCode="0.00">
                  <c:v>15.18</c:v>
                </c:pt>
                <c:pt idx="1027" formatCode="0.00">
                  <c:v>15.18</c:v>
                </c:pt>
                <c:pt idx="1028" formatCode="0.00">
                  <c:v>15.18</c:v>
                </c:pt>
                <c:pt idx="1029" formatCode="0.00">
                  <c:v>14.82</c:v>
                </c:pt>
                <c:pt idx="1030" formatCode="0.00">
                  <c:v>14.77</c:v>
                </c:pt>
                <c:pt idx="1031" formatCode="0.00">
                  <c:v>14.15</c:v>
                </c:pt>
                <c:pt idx="1032" formatCode="0.00">
                  <c:v>13.82</c:v>
                </c:pt>
                <c:pt idx="1033" formatCode="0.00">
                  <c:v>13.5</c:v>
                </c:pt>
                <c:pt idx="1034" formatCode="0.00">
                  <c:v>13.5</c:v>
                </c:pt>
                <c:pt idx="1035" formatCode="0.00">
                  <c:v>13.5</c:v>
                </c:pt>
                <c:pt idx="1036" formatCode="0.00">
                  <c:v>13.2</c:v>
                </c:pt>
                <c:pt idx="1037" formatCode="0.00">
                  <c:v>13.7</c:v>
                </c:pt>
                <c:pt idx="1038" formatCode="0.00">
                  <c:v>13.9</c:v>
                </c:pt>
                <c:pt idx="1039" formatCode="0.00">
                  <c:v>14.4</c:v>
                </c:pt>
                <c:pt idx="1040" formatCode="0.00">
                  <c:v>13.38</c:v>
                </c:pt>
                <c:pt idx="1041" formatCode="0.00">
                  <c:v>13.38</c:v>
                </c:pt>
                <c:pt idx="1042" formatCode="0.00">
                  <c:v>13.38</c:v>
                </c:pt>
                <c:pt idx="1043" formatCode="0.00">
                  <c:v>14.05</c:v>
                </c:pt>
                <c:pt idx="1044" formatCode="0.00">
                  <c:v>14.07</c:v>
                </c:pt>
                <c:pt idx="1045" formatCode="0.00">
                  <c:v>13.98</c:v>
                </c:pt>
                <c:pt idx="1046" formatCode="0.00">
                  <c:v>14</c:v>
                </c:pt>
                <c:pt idx="1047" formatCode="0.00">
                  <c:v>13.9</c:v>
                </c:pt>
                <c:pt idx="1048" formatCode="0.00">
                  <c:v>13.9</c:v>
                </c:pt>
                <c:pt idx="1049" formatCode="0.00">
                  <c:v>13.9</c:v>
                </c:pt>
                <c:pt idx="1050" formatCode="0.00">
                  <c:v>14.18</c:v>
                </c:pt>
                <c:pt idx="1051" formatCode="0.00">
                  <c:v>13.45</c:v>
                </c:pt>
                <c:pt idx="1052" formatCode="0.00">
                  <c:v>13</c:v>
                </c:pt>
                <c:pt idx="1053" formatCode="0.00">
                  <c:v>12.95</c:v>
                </c:pt>
                <c:pt idx="1054" formatCode="0.00">
                  <c:v>12.6</c:v>
                </c:pt>
                <c:pt idx="1055" formatCode="0.00">
                  <c:v>12.6</c:v>
                </c:pt>
                <c:pt idx="1056" formatCode="0.00">
                  <c:v>12.6</c:v>
                </c:pt>
                <c:pt idx="1057" formatCode="0.00">
                  <c:v>13.52</c:v>
                </c:pt>
                <c:pt idx="1058" formatCode="0.00">
                  <c:v>13.9</c:v>
                </c:pt>
                <c:pt idx="1059" formatCode="0.00">
                  <c:v>14.02</c:v>
                </c:pt>
                <c:pt idx="1060" formatCode="0.00">
                  <c:v>14.13</c:v>
                </c:pt>
                <c:pt idx="1061" formatCode="0.00">
                  <c:v>14.6</c:v>
                </c:pt>
                <c:pt idx="1062" formatCode="0.00">
                  <c:v>14.6</c:v>
                </c:pt>
                <c:pt idx="1063" formatCode="0.00">
                  <c:v>14.6</c:v>
                </c:pt>
                <c:pt idx="1064" formatCode="0.00">
                  <c:v>15.2</c:v>
                </c:pt>
                <c:pt idx="1065" formatCode="0.00">
                  <c:v>14.82</c:v>
                </c:pt>
                <c:pt idx="1066" formatCode="0.00">
                  <c:v>14.8</c:v>
                </c:pt>
                <c:pt idx="1067" formatCode="0.00">
                  <c:v>13.9</c:v>
                </c:pt>
                <c:pt idx="1068" formatCode="0.00">
                  <c:v>14.65</c:v>
                </c:pt>
                <c:pt idx="1069" formatCode="0.00">
                  <c:v>14.65</c:v>
                </c:pt>
                <c:pt idx="1070" formatCode="0.00">
                  <c:v>14.65</c:v>
                </c:pt>
                <c:pt idx="1071" formatCode="0.00">
                  <c:v>14.15</c:v>
                </c:pt>
                <c:pt idx="1072" formatCode="0.00">
                  <c:v>14.45</c:v>
                </c:pt>
                <c:pt idx="1073" formatCode="0.00">
                  <c:v>14.75</c:v>
                </c:pt>
                <c:pt idx="1074" formatCode="0.00">
                  <c:v>15.58</c:v>
                </c:pt>
                <c:pt idx="1075" formatCode="0.00">
                  <c:v>15.93</c:v>
                </c:pt>
                <c:pt idx="1076" formatCode="0.00">
                  <c:v>15.93</c:v>
                </c:pt>
                <c:pt idx="1077" formatCode="0.00">
                  <c:v>15.93</c:v>
                </c:pt>
                <c:pt idx="1078" formatCode="0.00">
                  <c:v>16.68</c:v>
                </c:pt>
                <c:pt idx="1079" formatCode="0.00">
                  <c:v>17.28</c:v>
                </c:pt>
                <c:pt idx="1080" formatCode="0.00">
                  <c:v>16.149999999999999</c:v>
                </c:pt>
                <c:pt idx="1081" formatCode="0.00">
                  <c:v>15.88</c:v>
                </c:pt>
                <c:pt idx="1082" formatCode="0.00">
                  <c:v>15.68</c:v>
                </c:pt>
                <c:pt idx="1083" formatCode="0.00">
                  <c:v>15.68</c:v>
                </c:pt>
                <c:pt idx="1084" formatCode="0.00">
                  <c:v>15.68</c:v>
                </c:pt>
                <c:pt idx="1085" formatCode="0.00">
                  <c:v>16.899999999999999</c:v>
                </c:pt>
                <c:pt idx="1086" formatCode="0.00">
                  <c:v>17.45</c:v>
                </c:pt>
                <c:pt idx="1087" formatCode="0.00">
                  <c:v>17.100000000000001</c:v>
                </c:pt>
                <c:pt idx="1088" formatCode="0.00">
                  <c:v>17.63</c:v>
                </c:pt>
                <c:pt idx="1089" formatCode="0.00">
                  <c:v>17.63</c:v>
                </c:pt>
                <c:pt idx="1090" formatCode="0.00">
                  <c:v>17.63</c:v>
                </c:pt>
                <c:pt idx="1091" formatCode="0.00">
                  <c:v>17.63</c:v>
                </c:pt>
                <c:pt idx="1092" formatCode="0.00">
                  <c:v>17.63</c:v>
                </c:pt>
                <c:pt idx="1093" formatCode="0.00">
                  <c:v>19.05</c:v>
                </c:pt>
                <c:pt idx="1094" formatCode="0.00">
                  <c:v>19</c:v>
                </c:pt>
                <c:pt idx="1095" formatCode="0.00">
                  <c:v>18.88</c:v>
                </c:pt>
                <c:pt idx="1096" formatCode="0.00">
                  <c:v>18.8</c:v>
                </c:pt>
                <c:pt idx="1097" formatCode="0.00">
                  <c:v>18.8</c:v>
                </c:pt>
                <c:pt idx="1098" formatCode="0.00">
                  <c:v>18.8</c:v>
                </c:pt>
                <c:pt idx="1099" formatCode="0.00">
                  <c:v>19.829999999999998</c:v>
                </c:pt>
                <c:pt idx="1100" formatCode="0.00">
                  <c:v>18.05</c:v>
                </c:pt>
                <c:pt idx="1101" formatCode="0.00">
                  <c:v>17.73</c:v>
                </c:pt>
                <c:pt idx="1102" formatCode="0.00">
                  <c:v>19.52</c:v>
                </c:pt>
                <c:pt idx="1103" formatCode="0.00">
                  <c:v>20.45</c:v>
                </c:pt>
                <c:pt idx="1104" formatCode="0.00">
                  <c:v>20.45</c:v>
                </c:pt>
                <c:pt idx="1105" formatCode="0.00">
                  <c:v>20.45</c:v>
                </c:pt>
                <c:pt idx="1106" formatCode="0.00">
                  <c:v>22.3</c:v>
                </c:pt>
                <c:pt idx="1107" formatCode="0.00">
                  <c:v>26.9</c:v>
                </c:pt>
                <c:pt idx="1108" formatCode="0.00">
                  <c:v>23.13</c:v>
                </c:pt>
                <c:pt idx="1109" formatCode="0.00">
                  <c:v>21.1</c:v>
                </c:pt>
                <c:pt idx="1110" formatCode="0.00">
                  <c:v>20.350000000000001</c:v>
                </c:pt>
                <c:pt idx="1111" formatCode="0.00">
                  <c:v>20.350000000000001</c:v>
                </c:pt>
                <c:pt idx="1112" formatCode="0.00">
                  <c:v>20.350000000000001</c:v>
                </c:pt>
                <c:pt idx="1113" formatCode="0.00">
                  <c:v>19.05</c:v>
                </c:pt>
                <c:pt idx="1114" formatCode="0.00">
                  <c:v>20.25</c:v>
                </c:pt>
                <c:pt idx="1115" formatCode="0.00">
                  <c:v>19.829999999999998</c:v>
                </c:pt>
                <c:pt idx="1116" formatCode="0.00">
                  <c:v>19.75</c:v>
                </c:pt>
                <c:pt idx="1117" formatCode="0.00">
                  <c:v>21.55</c:v>
                </c:pt>
                <c:pt idx="1118" formatCode="0.00">
                  <c:v>21.55</c:v>
                </c:pt>
                <c:pt idx="1119" formatCode="0.00">
                  <c:v>21.55</c:v>
                </c:pt>
                <c:pt idx="1120" formatCode="0.00">
                  <c:v>20.45</c:v>
                </c:pt>
                <c:pt idx="1121" formatCode="0.00">
                  <c:v>19.850000000000001</c:v>
                </c:pt>
                <c:pt idx="1122" formatCode="0.00">
                  <c:v>19.78</c:v>
                </c:pt>
                <c:pt idx="1123" formatCode="0.00">
                  <c:v>20.85</c:v>
                </c:pt>
                <c:pt idx="1124" formatCode="0.00">
                  <c:v>19.899999999999999</c:v>
                </c:pt>
                <c:pt idx="1125" formatCode="0.00">
                  <c:v>19.899999999999999</c:v>
                </c:pt>
                <c:pt idx="1126" formatCode="0.00">
                  <c:v>19.899999999999999</c:v>
                </c:pt>
                <c:pt idx="1127" formatCode="0.00">
                  <c:v>17.5</c:v>
                </c:pt>
                <c:pt idx="1128" formatCode="0.00">
                  <c:v>18.03</c:v>
                </c:pt>
                <c:pt idx="1129" formatCode="0.00">
                  <c:v>17.850000000000001</c:v>
                </c:pt>
                <c:pt idx="1130" formatCode="0.00">
                  <c:v>18.02</c:v>
                </c:pt>
                <c:pt idx="1131" formatCode="0.00">
                  <c:v>18.45</c:v>
                </c:pt>
                <c:pt idx="1132" formatCode="0.00">
                  <c:v>18.45</c:v>
                </c:pt>
                <c:pt idx="1133" formatCode="0.00">
                  <c:v>18.45</c:v>
                </c:pt>
                <c:pt idx="1134" formatCode="0.00">
                  <c:v>20.8</c:v>
                </c:pt>
                <c:pt idx="1135" formatCode="0.00">
                  <c:v>19.850000000000001</c:v>
                </c:pt>
                <c:pt idx="1136" formatCode="0.00">
                  <c:v>19</c:v>
                </c:pt>
                <c:pt idx="1137" formatCode="0.00">
                  <c:v>18.100000000000001</c:v>
                </c:pt>
                <c:pt idx="1138" formatCode="0.00">
                  <c:v>17.75</c:v>
                </c:pt>
                <c:pt idx="1139" formatCode="0.00">
                  <c:v>17.75</c:v>
                </c:pt>
                <c:pt idx="1140" formatCode="0.00">
                  <c:v>17.75</c:v>
                </c:pt>
                <c:pt idx="1141" formatCode="0.00">
                  <c:v>16.329999999999998</c:v>
                </c:pt>
                <c:pt idx="1142" formatCode="0.00">
                  <c:v>16.579999999999998</c:v>
                </c:pt>
                <c:pt idx="1143" formatCode="0.00">
                  <c:v>16.399999999999999</c:v>
                </c:pt>
                <c:pt idx="1144" formatCode="0.00">
                  <c:v>17.2</c:v>
                </c:pt>
                <c:pt idx="1145" formatCode="0.00">
                  <c:v>16.579999999999998</c:v>
                </c:pt>
                <c:pt idx="1146" formatCode="0.00">
                  <c:v>16.579999999999998</c:v>
                </c:pt>
                <c:pt idx="1147" formatCode="0.00">
                  <c:v>16.579999999999998</c:v>
                </c:pt>
                <c:pt idx="1148" formatCode="0.00">
                  <c:v>15.95</c:v>
                </c:pt>
                <c:pt idx="1149" formatCode="0.00">
                  <c:v>15.9</c:v>
                </c:pt>
                <c:pt idx="1150" formatCode="0.00">
                  <c:v>16.25</c:v>
                </c:pt>
                <c:pt idx="1151" formatCode="0.00">
                  <c:v>15.93</c:v>
                </c:pt>
                <c:pt idx="1152" formatCode="0.00">
                  <c:v>15.8</c:v>
                </c:pt>
                <c:pt idx="1153" formatCode="0.00">
                  <c:v>15.8</c:v>
                </c:pt>
                <c:pt idx="1154" formatCode="0.00">
                  <c:v>15.8</c:v>
                </c:pt>
                <c:pt idx="1155" formatCode="0.00">
                  <c:v>16.350000000000001</c:v>
                </c:pt>
                <c:pt idx="1156" formatCode="0.00">
                  <c:v>16.13</c:v>
                </c:pt>
                <c:pt idx="1157" formatCode="0.00">
                  <c:v>16.05</c:v>
                </c:pt>
                <c:pt idx="1158" formatCode="0.00">
                  <c:v>16.399999999999999</c:v>
                </c:pt>
                <c:pt idx="1159" formatCode="0.00">
                  <c:v>16.55</c:v>
                </c:pt>
                <c:pt idx="1160" formatCode="0.00">
                  <c:v>16.55</c:v>
                </c:pt>
                <c:pt idx="1161" formatCode="0.00">
                  <c:v>16.55</c:v>
                </c:pt>
                <c:pt idx="1162" formatCode="0.00">
                  <c:v>16.850000000000001</c:v>
                </c:pt>
                <c:pt idx="1163" formatCode="0.00">
                  <c:v>17.38</c:v>
                </c:pt>
                <c:pt idx="1164" formatCode="0.00">
                  <c:v>17.850000000000001</c:v>
                </c:pt>
                <c:pt idx="1165" formatCode="0.00">
                  <c:v>18.2</c:v>
                </c:pt>
                <c:pt idx="1166" formatCode="0.00">
                  <c:v>18.649999999999999</c:v>
                </c:pt>
                <c:pt idx="1167" formatCode="0.00">
                  <c:v>18.649999999999999</c:v>
                </c:pt>
                <c:pt idx="1168" formatCode="0.00">
                  <c:v>18.649999999999999</c:v>
                </c:pt>
                <c:pt idx="1169" formatCode="0.00">
                  <c:v>18.399999999999999</c:v>
                </c:pt>
                <c:pt idx="1170" formatCode="0.00">
                  <c:v>17.93</c:v>
                </c:pt>
                <c:pt idx="1171" formatCode="0.00">
                  <c:v>18.7</c:v>
                </c:pt>
                <c:pt idx="1172" formatCode="0.00">
                  <c:v>17.600000000000001</c:v>
                </c:pt>
                <c:pt idx="1173" formatCode="0.00">
                  <c:v>17.75</c:v>
                </c:pt>
                <c:pt idx="1174" formatCode="0.00">
                  <c:v>17.75</c:v>
                </c:pt>
                <c:pt idx="1175" formatCode="0.00">
                  <c:v>17.75</c:v>
                </c:pt>
                <c:pt idx="1176" formatCode="0.00">
                  <c:v>18.55</c:v>
                </c:pt>
                <c:pt idx="1177" formatCode="0.00">
                  <c:v>18.5</c:v>
                </c:pt>
                <c:pt idx="1178" formatCode="0.00">
                  <c:v>18.75</c:v>
                </c:pt>
                <c:pt idx="1179" formatCode="0.00">
                  <c:v>18.149999999999999</c:v>
                </c:pt>
                <c:pt idx="1180" formatCode="0.00">
                  <c:v>18.48</c:v>
                </c:pt>
                <c:pt idx="1181" formatCode="0.00">
                  <c:v>18.48</c:v>
                </c:pt>
                <c:pt idx="1182" formatCode="0.00">
                  <c:v>18.48</c:v>
                </c:pt>
                <c:pt idx="1183" formatCode="0.00">
                  <c:v>18.420000000000002</c:v>
                </c:pt>
                <c:pt idx="1184" formatCode="0.00">
                  <c:v>18.75</c:v>
                </c:pt>
                <c:pt idx="1185" formatCode="0.00">
                  <c:v>18.93</c:v>
                </c:pt>
                <c:pt idx="1186" formatCode="0.00">
                  <c:v>19.2</c:v>
                </c:pt>
                <c:pt idx="1187" formatCode="0.00">
                  <c:v>19.2</c:v>
                </c:pt>
                <c:pt idx="1188" formatCode="0.00">
                  <c:v>19.2</c:v>
                </c:pt>
                <c:pt idx="1189" formatCode="0.00">
                  <c:v>19.2</c:v>
                </c:pt>
                <c:pt idx="1190" formatCode="0.00">
                  <c:v>19.2</c:v>
                </c:pt>
                <c:pt idx="1191" formatCode="0.00">
                  <c:v>20.399999999999999</c:v>
                </c:pt>
                <c:pt idx="1192" formatCode="0.00">
                  <c:v>20.05</c:v>
                </c:pt>
                <c:pt idx="1193" formatCode="0.00">
                  <c:v>19.45</c:v>
                </c:pt>
                <c:pt idx="1194" formatCode="0.00">
                  <c:v>19.5</c:v>
                </c:pt>
                <c:pt idx="1195" formatCode="0.00">
                  <c:v>19.5</c:v>
                </c:pt>
                <c:pt idx="1196" formatCode="0.00">
                  <c:v>19.5</c:v>
                </c:pt>
                <c:pt idx="1197" formatCode="0.00">
                  <c:v>20.8</c:v>
                </c:pt>
                <c:pt idx="1198" formatCode="0.00">
                  <c:v>20.420000000000002</c:v>
                </c:pt>
                <c:pt idx="1199" formatCode="0.00">
                  <c:v>20.41</c:v>
                </c:pt>
                <c:pt idx="1200" formatCode="0.00">
                  <c:v>20.8</c:v>
                </c:pt>
                <c:pt idx="1201" formatCode="0.00">
                  <c:v>21.15</c:v>
                </c:pt>
                <c:pt idx="1202" formatCode="0.00">
                  <c:v>21.15</c:v>
                </c:pt>
                <c:pt idx="1203" formatCode="0.00">
                  <c:v>21.15</c:v>
                </c:pt>
                <c:pt idx="1204" formatCode="0.00">
                  <c:v>21.52</c:v>
                </c:pt>
                <c:pt idx="1205" formatCode="0.00">
                  <c:v>21.55</c:v>
                </c:pt>
                <c:pt idx="1206" formatCode="0.00">
                  <c:v>21.32</c:v>
                </c:pt>
                <c:pt idx="1207" formatCode="0.00">
                  <c:v>21.73</c:v>
                </c:pt>
                <c:pt idx="1208" formatCode="0.00">
                  <c:v>20.170000000000002</c:v>
                </c:pt>
                <c:pt idx="1209" formatCode="0.00">
                  <c:v>20.170000000000002</c:v>
                </c:pt>
                <c:pt idx="1210" formatCode="0.00">
                  <c:v>20.170000000000002</c:v>
                </c:pt>
                <c:pt idx="1211" formatCode="0.00">
                  <c:v>20.170000000000002</c:v>
                </c:pt>
                <c:pt idx="1212" formatCode="0.00">
                  <c:v>21.75</c:v>
                </c:pt>
                <c:pt idx="1213" formatCode="0.00">
                  <c:v>21.9</c:v>
                </c:pt>
                <c:pt idx="1214" formatCode="0.00">
                  <c:v>22.67</c:v>
                </c:pt>
                <c:pt idx="1215" formatCode="0.00">
                  <c:v>23.6</c:v>
                </c:pt>
                <c:pt idx="1216" formatCode="0.00">
                  <c:v>23.6</c:v>
                </c:pt>
                <c:pt idx="1217" formatCode="0.00">
                  <c:v>23.6</c:v>
                </c:pt>
                <c:pt idx="1218" formatCode="0.00">
                  <c:v>24.15</c:v>
                </c:pt>
                <c:pt idx="1219" formatCode="0.00">
                  <c:v>24.02</c:v>
                </c:pt>
                <c:pt idx="1220" formatCode="0.00">
                  <c:v>24.68</c:v>
                </c:pt>
                <c:pt idx="1221" formatCode="0.00">
                  <c:v>24.98</c:v>
                </c:pt>
                <c:pt idx="1222" formatCode="0.00">
                  <c:v>23.88</c:v>
                </c:pt>
                <c:pt idx="1223" formatCode="0.00">
                  <c:v>23.88</c:v>
                </c:pt>
                <c:pt idx="1224" formatCode="0.00">
                  <c:v>23.88</c:v>
                </c:pt>
                <c:pt idx="1225" formatCode="0.00">
                  <c:v>25.05</c:v>
                </c:pt>
                <c:pt idx="1226" formatCode="0.00">
                  <c:v>26.05</c:v>
                </c:pt>
                <c:pt idx="1227" formatCode="0.00">
                  <c:v>26.1</c:v>
                </c:pt>
                <c:pt idx="1228" formatCode="0.00">
                  <c:v>26.4</c:v>
                </c:pt>
                <c:pt idx="1229" formatCode="0.00">
                  <c:v>26.92</c:v>
                </c:pt>
                <c:pt idx="1230" formatCode="0.00">
                  <c:v>26.92</c:v>
                </c:pt>
                <c:pt idx="1231" formatCode="0.00">
                  <c:v>26.92</c:v>
                </c:pt>
                <c:pt idx="1232" formatCode="0.00">
                  <c:v>26.55</c:v>
                </c:pt>
                <c:pt idx="1233" formatCode="0.00">
                  <c:v>25.65</c:v>
                </c:pt>
                <c:pt idx="1234" formatCode="0.00">
                  <c:v>22.9</c:v>
                </c:pt>
                <c:pt idx="1235" formatCode="0.00">
                  <c:v>24.7</c:v>
                </c:pt>
                <c:pt idx="1236" formatCode="0.00">
                  <c:v>24.8</c:v>
                </c:pt>
                <c:pt idx="1237" formatCode="0.00">
                  <c:v>24.8</c:v>
                </c:pt>
                <c:pt idx="1238" formatCode="0.00">
                  <c:v>24.8</c:v>
                </c:pt>
                <c:pt idx="1239" formatCode="0.00">
                  <c:v>24.8</c:v>
                </c:pt>
                <c:pt idx="1240" formatCode="0.00">
                  <c:v>26.35</c:v>
                </c:pt>
                <c:pt idx="1241" formatCode="0.00">
                  <c:v>26.33</c:v>
                </c:pt>
                <c:pt idx="1242" formatCode="0.00">
                  <c:v>25.35</c:v>
                </c:pt>
                <c:pt idx="1243" formatCode="0.00">
                  <c:v>25.45</c:v>
                </c:pt>
                <c:pt idx="1244" formatCode="0.00">
                  <c:v>25.45</c:v>
                </c:pt>
                <c:pt idx="1245" formatCode="0.00">
                  <c:v>25.45</c:v>
                </c:pt>
                <c:pt idx="1246" formatCode="0.00">
                  <c:v>25.5</c:v>
                </c:pt>
                <c:pt idx="1247" formatCode="0.00">
                  <c:v>26.13</c:v>
                </c:pt>
                <c:pt idx="1248" formatCode="0.00">
                  <c:v>25.52</c:v>
                </c:pt>
                <c:pt idx="1249" formatCode="0.00">
                  <c:v>25.83</c:v>
                </c:pt>
                <c:pt idx="1250" formatCode="0.00">
                  <c:v>25.83</c:v>
                </c:pt>
                <c:pt idx="1251" formatCode="0.00">
                  <c:v>25.83</c:v>
                </c:pt>
                <c:pt idx="1252" formatCode="0.00">
                  <c:v>25.83</c:v>
                </c:pt>
                <c:pt idx="1253" formatCode="0.00">
                  <c:v>26.67</c:v>
                </c:pt>
                <c:pt idx="1254" formatCode="0.00">
                  <c:v>28.13</c:v>
                </c:pt>
                <c:pt idx="1255" formatCode="0.00">
                  <c:v>27.9</c:v>
                </c:pt>
                <c:pt idx="1256" formatCode="0.00">
                  <c:v>27.8</c:v>
                </c:pt>
                <c:pt idx="1257" formatCode="0.00">
                  <c:v>28</c:v>
                </c:pt>
                <c:pt idx="1258" formatCode="0.00">
                  <c:v>28</c:v>
                </c:pt>
                <c:pt idx="1259" formatCode="0.00">
                  <c:v>28</c:v>
                </c:pt>
                <c:pt idx="1260" formatCode="0.00">
                  <c:v>28.9</c:v>
                </c:pt>
                <c:pt idx="1261" formatCode="0.00">
                  <c:v>27.95</c:v>
                </c:pt>
                <c:pt idx="1262" formatCode="0.00">
                  <c:v>28.15</c:v>
                </c:pt>
                <c:pt idx="1263" formatCode="0.00">
                  <c:v>28.6</c:v>
                </c:pt>
                <c:pt idx="1264" formatCode="0.00">
                  <c:v>29.55</c:v>
                </c:pt>
                <c:pt idx="1265" formatCode="0.00">
                  <c:v>29.55</c:v>
                </c:pt>
                <c:pt idx="1266" formatCode="0.00">
                  <c:v>29.55</c:v>
                </c:pt>
                <c:pt idx="1267" formatCode="0.00">
                  <c:v>29.8</c:v>
                </c:pt>
                <c:pt idx="1268" formatCode="0.00">
                  <c:v>31.4</c:v>
                </c:pt>
                <c:pt idx="1269" formatCode="0.00">
                  <c:v>31.68</c:v>
                </c:pt>
                <c:pt idx="1270" formatCode="0.00">
                  <c:v>31.95</c:v>
                </c:pt>
                <c:pt idx="1271" formatCode="0.00">
                  <c:v>32.1</c:v>
                </c:pt>
                <c:pt idx="1272" formatCode="0.00">
                  <c:v>32.1</c:v>
                </c:pt>
                <c:pt idx="1273" formatCode="0.00">
                  <c:v>32.1</c:v>
                </c:pt>
                <c:pt idx="1274" formatCode="0.00">
                  <c:v>32.200000000000003</c:v>
                </c:pt>
                <c:pt idx="1275" formatCode="0.00">
                  <c:v>33.67</c:v>
                </c:pt>
                <c:pt idx="1276" formatCode="0.00">
                  <c:v>35.5</c:v>
                </c:pt>
                <c:pt idx="1277" formatCode="0.00">
                  <c:v>36.4</c:v>
                </c:pt>
                <c:pt idx="1278" formatCode="0.00">
                  <c:v>36.200000000000003</c:v>
                </c:pt>
                <c:pt idx="1279" formatCode="0.00">
                  <c:v>36.200000000000003</c:v>
                </c:pt>
                <c:pt idx="1280" formatCode="0.00">
                  <c:v>36.200000000000003</c:v>
                </c:pt>
                <c:pt idx="1281" formatCode="0.00">
                  <c:v>37.85</c:v>
                </c:pt>
                <c:pt idx="1282" formatCode="0.00">
                  <c:v>33.97</c:v>
                </c:pt>
                <c:pt idx="1283" formatCode="0.00">
                  <c:v>32.799999999999997</c:v>
                </c:pt>
                <c:pt idx="1284" formatCode="0.00">
                  <c:v>34</c:v>
                </c:pt>
                <c:pt idx="1285" formatCode="0.00">
                  <c:v>36.85</c:v>
                </c:pt>
                <c:pt idx="1286" formatCode="0.00">
                  <c:v>36.85</c:v>
                </c:pt>
                <c:pt idx="1287" formatCode="0.00">
                  <c:v>36.85</c:v>
                </c:pt>
                <c:pt idx="1288" formatCode="0.00">
                  <c:v>34.65</c:v>
                </c:pt>
                <c:pt idx="1289" formatCode="0.00">
                  <c:v>35.28</c:v>
                </c:pt>
                <c:pt idx="1290" formatCode="0.00">
                  <c:v>33.9</c:v>
                </c:pt>
                <c:pt idx="1291" formatCode="0.00">
                  <c:v>34</c:v>
                </c:pt>
                <c:pt idx="1292" formatCode="0.00">
                  <c:v>35.28</c:v>
                </c:pt>
                <c:pt idx="1293" formatCode="0.00">
                  <c:v>35.28</c:v>
                </c:pt>
                <c:pt idx="1294" formatCode="0.00">
                  <c:v>35.28</c:v>
                </c:pt>
                <c:pt idx="1295" formatCode="0.00">
                  <c:v>36.200000000000003</c:v>
                </c:pt>
                <c:pt idx="1296" formatCode="0.00">
                  <c:v>35.299999999999997</c:v>
                </c:pt>
                <c:pt idx="1297" formatCode="0.00">
                  <c:v>36</c:v>
                </c:pt>
                <c:pt idx="1298" formatCode="0.00">
                  <c:v>35.799999999999997</c:v>
                </c:pt>
                <c:pt idx="1299" formatCode="0.00">
                  <c:v>35.65</c:v>
                </c:pt>
                <c:pt idx="1300" formatCode="0.00">
                  <c:v>35.65</c:v>
                </c:pt>
                <c:pt idx="1301" formatCode="0.00">
                  <c:v>35.65</c:v>
                </c:pt>
                <c:pt idx="1302" formatCode="0.00">
                  <c:v>36.97</c:v>
                </c:pt>
                <c:pt idx="1303" formatCode="0.00">
                  <c:v>37.979999999999997</c:v>
                </c:pt>
                <c:pt idx="1304" formatCode="0.00">
                  <c:v>39.75</c:v>
                </c:pt>
                <c:pt idx="1305" formatCode="0.00">
                  <c:v>41.38</c:v>
                </c:pt>
                <c:pt idx="1306" formatCode="0.00">
                  <c:v>40.47</c:v>
                </c:pt>
                <c:pt idx="1307" formatCode="0.00">
                  <c:v>40.47</c:v>
                </c:pt>
                <c:pt idx="1308" formatCode="0.00">
                  <c:v>40.47</c:v>
                </c:pt>
                <c:pt idx="1309" formatCode="0.00">
                  <c:v>42.1</c:v>
                </c:pt>
                <c:pt idx="1310" formatCode="0.00">
                  <c:v>41.25</c:v>
                </c:pt>
                <c:pt idx="1311" formatCode="0.00">
                  <c:v>41.75</c:v>
                </c:pt>
                <c:pt idx="1312" formatCode="0.00">
                  <c:v>42.58</c:v>
                </c:pt>
                <c:pt idx="1313" formatCode="0.00">
                  <c:v>42.9</c:v>
                </c:pt>
                <c:pt idx="1314" formatCode="0.00">
                  <c:v>42.9</c:v>
                </c:pt>
                <c:pt idx="1315" formatCode="0.00">
                  <c:v>42.9</c:v>
                </c:pt>
                <c:pt idx="1316" formatCode="0.00">
                  <c:v>42.75</c:v>
                </c:pt>
                <c:pt idx="1317" formatCode="0.00">
                  <c:v>44.44</c:v>
                </c:pt>
                <c:pt idx="1318" formatCode="0.00">
                  <c:v>46.2</c:v>
                </c:pt>
                <c:pt idx="1319" formatCode="0.00">
                  <c:v>45.6</c:v>
                </c:pt>
                <c:pt idx="1320" formatCode="0.00">
                  <c:v>44.25</c:v>
                </c:pt>
                <c:pt idx="1321" formatCode="0.00">
                  <c:v>44.25</c:v>
                </c:pt>
                <c:pt idx="1322" formatCode="0.00">
                  <c:v>44.25</c:v>
                </c:pt>
                <c:pt idx="1323" formatCode="0.00">
                  <c:v>47.69</c:v>
                </c:pt>
                <c:pt idx="1324" formatCode="0.00">
                  <c:v>46.25</c:v>
                </c:pt>
                <c:pt idx="1325" formatCode="0.00">
                  <c:v>44.8</c:v>
                </c:pt>
                <c:pt idx="1326" formatCode="0.00">
                  <c:v>40.380000000000003</c:v>
                </c:pt>
                <c:pt idx="1327" formatCode="0.00">
                  <c:v>41.55</c:v>
                </c:pt>
                <c:pt idx="1328" formatCode="0.00">
                  <c:v>41.55</c:v>
                </c:pt>
                <c:pt idx="1329" formatCode="0.00">
                  <c:v>41.55</c:v>
                </c:pt>
                <c:pt idx="1330" formatCode="0.00">
                  <c:v>42.4</c:v>
                </c:pt>
                <c:pt idx="1331" formatCode="0.00">
                  <c:v>45.6</c:v>
                </c:pt>
                <c:pt idx="1332" formatCode="0.00">
                  <c:v>45.2</c:v>
                </c:pt>
                <c:pt idx="1333" formatCode="0.00">
                  <c:v>45.4</c:v>
                </c:pt>
                <c:pt idx="1334" formatCode="0.00">
                  <c:v>47.25</c:v>
                </c:pt>
                <c:pt idx="1335" formatCode="0.00">
                  <c:v>47.25</c:v>
                </c:pt>
                <c:pt idx="1336" formatCode="0.00">
                  <c:v>47.25</c:v>
                </c:pt>
                <c:pt idx="1337" formatCode="0.00">
                  <c:v>47.25</c:v>
                </c:pt>
                <c:pt idx="1338" formatCode="0.00">
                  <c:v>50.1</c:v>
                </c:pt>
                <c:pt idx="1339" formatCode="0.00">
                  <c:v>51</c:v>
                </c:pt>
                <c:pt idx="1340" formatCode="0.00">
                  <c:v>51.08</c:v>
                </c:pt>
                <c:pt idx="1341" formatCode="0.00">
                  <c:v>51.2</c:v>
                </c:pt>
                <c:pt idx="1342" formatCode="0.00">
                  <c:v>51.2</c:v>
                </c:pt>
                <c:pt idx="1343" formatCode="0.00">
                  <c:v>51.2</c:v>
                </c:pt>
                <c:pt idx="1344" formatCode="0.00">
                  <c:v>52.13</c:v>
                </c:pt>
                <c:pt idx="1345" formatCode="0.00">
                  <c:v>53.6</c:v>
                </c:pt>
                <c:pt idx="1346" formatCode="0.00">
                  <c:v>54.75</c:v>
                </c:pt>
                <c:pt idx="1347" formatCode="0.00">
                  <c:v>56.33</c:v>
                </c:pt>
                <c:pt idx="1348" formatCode="0.00">
                  <c:v>58.03</c:v>
                </c:pt>
                <c:pt idx="1349" formatCode="0.00">
                  <c:v>58.03</c:v>
                </c:pt>
                <c:pt idx="1350" formatCode="0.00">
                  <c:v>58.03</c:v>
                </c:pt>
                <c:pt idx="1351" formatCode="0.00">
                  <c:v>61.5</c:v>
                </c:pt>
                <c:pt idx="1352" formatCode="0.00">
                  <c:v>65.8</c:v>
                </c:pt>
                <c:pt idx="1353" formatCode="0.00">
                  <c:v>65.5</c:v>
                </c:pt>
                <c:pt idx="1354" formatCode="0.00">
                  <c:v>60.85</c:v>
                </c:pt>
                <c:pt idx="1355" formatCode="0.00">
                  <c:v>65.599999999999994</c:v>
                </c:pt>
                <c:pt idx="1356" formatCode="0.00">
                  <c:v>65.599999999999994</c:v>
                </c:pt>
                <c:pt idx="1357" formatCode="0.00">
                  <c:v>65.599999999999994</c:v>
                </c:pt>
                <c:pt idx="1358" formatCode="0.00">
                  <c:v>73.2</c:v>
                </c:pt>
                <c:pt idx="1359" formatCode="0.00">
                  <c:v>72</c:v>
                </c:pt>
                <c:pt idx="1360" formatCode="0.00">
                  <c:v>70.099999999999994</c:v>
                </c:pt>
                <c:pt idx="1361" formatCode="0.00">
                  <c:v>67.03</c:v>
                </c:pt>
                <c:pt idx="1362" formatCode="0.00">
                  <c:v>68.349999999999994</c:v>
                </c:pt>
                <c:pt idx="1363" formatCode="0.00">
                  <c:v>68.349999999999994</c:v>
                </c:pt>
                <c:pt idx="1364" formatCode="0.00">
                  <c:v>68.349999999999994</c:v>
                </c:pt>
                <c:pt idx="1365" formatCode="0.00">
                  <c:v>75.98</c:v>
                </c:pt>
                <c:pt idx="1366" formatCode="0.00">
                  <c:v>79</c:v>
                </c:pt>
                <c:pt idx="1367" formatCode="0.00">
                  <c:v>80</c:v>
                </c:pt>
                <c:pt idx="1368" formatCode="0.00">
                  <c:v>93.15</c:v>
                </c:pt>
                <c:pt idx="1369" formatCode="0.00">
                  <c:v>87.6</c:v>
                </c:pt>
                <c:pt idx="1370" formatCode="0.00">
                  <c:v>87.6</c:v>
                </c:pt>
                <c:pt idx="1371" formatCode="0.00">
                  <c:v>87.6</c:v>
                </c:pt>
                <c:pt idx="1372" formatCode="0.00">
                  <c:v>89.4</c:v>
                </c:pt>
                <c:pt idx="1373" formatCode="0.00">
                  <c:v>115.8</c:v>
                </c:pt>
                <c:pt idx="1374" formatCode="0.00">
                  <c:v>100.3</c:v>
                </c:pt>
                <c:pt idx="1375" formatCode="0.00">
                  <c:v>91.9</c:v>
                </c:pt>
                <c:pt idx="1376" formatCode="0.00">
                  <c:v>79.78</c:v>
                </c:pt>
                <c:pt idx="1377" formatCode="0.00">
                  <c:v>79.78</c:v>
                </c:pt>
                <c:pt idx="1378" formatCode="0.00">
                  <c:v>79.78</c:v>
                </c:pt>
                <c:pt idx="1379" formatCode="0.00">
                  <c:v>84</c:v>
                </c:pt>
                <c:pt idx="1380" formatCode="0.00">
                  <c:v>85.1</c:v>
                </c:pt>
                <c:pt idx="1381" formatCode="0.00">
                  <c:v>91.5</c:v>
                </c:pt>
                <c:pt idx="1382" formatCode="0.00">
                  <c:v>99.45</c:v>
                </c:pt>
                <c:pt idx="1383" formatCode="0.00">
                  <c:v>87</c:v>
                </c:pt>
                <c:pt idx="1384" formatCode="0.00">
                  <c:v>87</c:v>
                </c:pt>
                <c:pt idx="1385" formatCode="0.00">
                  <c:v>87</c:v>
                </c:pt>
                <c:pt idx="1386" formatCode="0.00">
                  <c:v>85.2</c:v>
                </c:pt>
                <c:pt idx="1387" formatCode="0.00">
                  <c:v>84.7</c:v>
                </c:pt>
                <c:pt idx="1388" formatCode="0.00">
                  <c:v>90.5</c:v>
                </c:pt>
                <c:pt idx="1389" formatCode="0.00">
                  <c:v>86.2</c:v>
                </c:pt>
                <c:pt idx="1390" formatCode="0.00">
                  <c:v>87.05</c:v>
                </c:pt>
                <c:pt idx="1391" formatCode="0.00">
                  <c:v>87.05</c:v>
                </c:pt>
                <c:pt idx="1392" formatCode="0.00">
                  <c:v>87.05</c:v>
                </c:pt>
                <c:pt idx="1393" formatCode="0.00">
                  <c:v>89</c:v>
                </c:pt>
                <c:pt idx="1394" formatCode="0.00">
                  <c:v>87.83</c:v>
                </c:pt>
                <c:pt idx="1395" formatCode="0.00">
                  <c:v>84.95</c:v>
                </c:pt>
                <c:pt idx="1396" formatCode="0.00">
                  <c:v>74</c:v>
                </c:pt>
                <c:pt idx="1397" formatCode="0.00">
                  <c:v>60.4</c:v>
                </c:pt>
                <c:pt idx="1398" formatCode="0.00">
                  <c:v>60.4</c:v>
                </c:pt>
                <c:pt idx="1399" formatCode="0.00">
                  <c:v>60.4</c:v>
                </c:pt>
                <c:pt idx="1400" formatCode="0.00">
                  <c:v>64.400000000000006</c:v>
                </c:pt>
                <c:pt idx="1401" formatCode="0.00">
                  <c:v>67.98</c:v>
                </c:pt>
                <c:pt idx="1402" formatCode="0.00">
                  <c:v>78</c:v>
                </c:pt>
                <c:pt idx="1403" formatCode="0.00">
                  <c:v>72.400000000000006</c:v>
                </c:pt>
                <c:pt idx="1404" formatCode="0.00">
                  <c:v>73</c:v>
                </c:pt>
                <c:pt idx="1405" formatCode="0.00">
                  <c:v>73</c:v>
                </c:pt>
                <c:pt idx="1406" formatCode="0.00">
                  <c:v>73</c:v>
                </c:pt>
                <c:pt idx="1407" formatCode="0.00">
                  <c:v>77.13</c:v>
                </c:pt>
                <c:pt idx="1408" formatCode="0.00">
                  <c:v>71</c:v>
                </c:pt>
                <c:pt idx="1409" formatCode="0.00">
                  <c:v>70.599999999999994</c:v>
                </c:pt>
                <c:pt idx="1410" formatCode="0.00">
                  <c:v>74.25</c:v>
                </c:pt>
                <c:pt idx="1411" formatCode="0.00">
                  <c:v>74.7</c:v>
                </c:pt>
                <c:pt idx="1412" formatCode="0.00">
                  <c:v>74.7</c:v>
                </c:pt>
                <c:pt idx="1413" formatCode="0.00">
                  <c:v>74.7</c:v>
                </c:pt>
                <c:pt idx="1414" formatCode="0.00">
                  <c:v>79.5</c:v>
                </c:pt>
                <c:pt idx="1415" formatCode="0.00">
                  <c:v>93.8</c:v>
                </c:pt>
                <c:pt idx="1416" formatCode="0.00">
                  <c:v>94</c:v>
                </c:pt>
                <c:pt idx="1417" formatCode="0.00">
                  <c:v>90.64</c:v>
                </c:pt>
                <c:pt idx="1418" formatCode="0.00">
                  <c:v>86.5</c:v>
                </c:pt>
                <c:pt idx="1419" formatCode="0.00">
                  <c:v>86.5</c:v>
                </c:pt>
                <c:pt idx="1420" formatCode="0.00">
                  <c:v>86.5</c:v>
                </c:pt>
                <c:pt idx="1421" formatCode="0.00">
                  <c:v>84.35</c:v>
                </c:pt>
                <c:pt idx="1422" formatCode="0.00">
                  <c:v>91.25</c:v>
                </c:pt>
                <c:pt idx="1423" formatCode="0.00">
                  <c:v>94</c:v>
                </c:pt>
                <c:pt idx="1424" formatCode="0.00">
                  <c:v>92.2</c:v>
                </c:pt>
                <c:pt idx="1425" formatCode="0.00">
                  <c:v>87.95</c:v>
                </c:pt>
                <c:pt idx="1426" formatCode="0.00">
                  <c:v>87.95</c:v>
                </c:pt>
                <c:pt idx="1427" formatCode="0.00">
                  <c:v>87.95</c:v>
                </c:pt>
                <c:pt idx="1428" formatCode="0.00">
                  <c:v>93.88</c:v>
                </c:pt>
                <c:pt idx="1429" formatCode="0.00">
                  <c:v>91.35</c:v>
                </c:pt>
                <c:pt idx="1430" formatCode="0.00">
                  <c:v>97.5</c:v>
                </c:pt>
                <c:pt idx="1431" formatCode="0.00">
                  <c:v>91.85</c:v>
                </c:pt>
                <c:pt idx="1432" formatCode="0.00">
                  <c:v>89.2</c:v>
                </c:pt>
                <c:pt idx="1433" formatCode="0.00">
                  <c:v>89.2</c:v>
                </c:pt>
                <c:pt idx="1434" formatCode="0.00">
                  <c:v>89.2</c:v>
                </c:pt>
                <c:pt idx="1435" formatCode="0.00">
                  <c:v>87.57</c:v>
                </c:pt>
                <c:pt idx="1436" formatCode="0.00">
                  <c:v>96.7</c:v>
                </c:pt>
                <c:pt idx="1437" formatCode="0.00">
                  <c:v>98.9</c:v>
                </c:pt>
                <c:pt idx="1438" formatCode="0.00">
                  <c:v>101.25</c:v>
                </c:pt>
                <c:pt idx="1439" formatCode="0.00">
                  <c:v>103.6</c:v>
                </c:pt>
                <c:pt idx="1440" formatCode="0.00">
                  <c:v>103.6</c:v>
                </c:pt>
                <c:pt idx="1441" formatCode="0.00">
                  <c:v>103.6</c:v>
                </c:pt>
                <c:pt idx="1442" formatCode="0.00">
                  <c:v>115.85</c:v>
                </c:pt>
                <c:pt idx="1443" formatCode="0.00">
                  <c:v>127.2</c:v>
                </c:pt>
                <c:pt idx="1444" formatCode="0.00">
                  <c:v>127</c:v>
                </c:pt>
                <c:pt idx="1445" formatCode="0.00">
                  <c:v>132.25</c:v>
                </c:pt>
                <c:pt idx="1446" formatCode="0.00">
                  <c:v>136.9</c:v>
                </c:pt>
                <c:pt idx="1447" formatCode="0.00">
                  <c:v>136.9</c:v>
                </c:pt>
                <c:pt idx="1448" formatCode="0.00">
                  <c:v>136.9</c:v>
                </c:pt>
                <c:pt idx="1449" formatCode="0.00">
                  <c:v>149</c:v>
                </c:pt>
                <c:pt idx="1450" formatCode="0.00">
                  <c:v>182.3</c:v>
                </c:pt>
                <c:pt idx="1451" formatCode="0.00">
                  <c:v>166.75</c:v>
                </c:pt>
                <c:pt idx="1452" formatCode="0.00">
                  <c:v>124</c:v>
                </c:pt>
                <c:pt idx="1453" formatCode="0.00">
                  <c:v>105</c:v>
                </c:pt>
                <c:pt idx="1454" formatCode="0.00">
                  <c:v>105</c:v>
                </c:pt>
                <c:pt idx="1455" formatCode="0.00">
                  <c:v>105</c:v>
                </c:pt>
                <c:pt idx="1456" formatCode="0.00">
                  <c:v>105</c:v>
                </c:pt>
                <c:pt idx="1457" formatCode="0.00">
                  <c:v>105</c:v>
                </c:pt>
                <c:pt idx="1458" formatCode="0.00">
                  <c:v>95.9</c:v>
                </c:pt>
                <c:pt idx="1459" formatCode="0.00">
                  <c:v>78.5</c:v>
                </c:pt>
                <c:pt idx="1460" formatCode="0.00">
                  <c:v>66.5</c:v>
                </c:pt>
                <c:pt idx="1461" formatCode="0.00">
                  <c:v>66.5</c:v>
                </c:pt>
                <c:pt idx="1462" formatCode="0.00">
                  <c:v>66.5</c:v>
                </c:pt>
                <c:pt idx="1463" formatCode="0.00">
                  <c:v>66.5</c:v>
                </c:pt>
                <c:pt idx="1464" formatCode="0.00">
                  <c:v>86</c:v>
                </c:pt>
                <c:pt idx="1465" formatCode="0.00">
                  <c:v>90</c:v>
                </c:pt>
                <c:pt idx="1466" formatCode="0.00">
                  <c:v>96.5</c:v>
                </c:pt>
                <c:pt idx="1467" formatCode="0.00">
                  <c:v>84.4</c:v>
                </c:pt>
                <c:pt idx="1468" formatCode="0.00">
                  <c:v>84.4</c:v>
                </c:pt>
                <c:pt idx="1469" formatCode="0.00">
                  <c:v>84.4</c:v>
                </c:pt>
                <c:pt idx="1470" formatCode="0.00">
                  <c:v>84.2</c:v>
                </c:pt>
                <c:pt idx="1471" formatCode="0.00">
                  <c:v>88.15</c:v>
                </c:pt>
                <c:pt idx="1472" formatCode="0.00">
                  <c:v>75.400000000000006</c:v>
                </c:pt>
                <c:pt idx="1473" formatCode="0.00">
                  <c:v>79.95</c:v>
                </c:pt>
                <c:pt idx="1474" formatCode="0.00">
                  <c:v>85.4</c:v>
                </c:pt>
                <c:pt idx="1475" formatCode="0.00">
                  <c:v>85.4</c:v>
                </c:pt>
                <c:pt idx="1476" formatCode="0.00">
                  <c:v>85.4</c:v>
                </c:pt>
                <c:pt idx="1477" formatCode="0.00">
                  <c:v>76.05</c:v>
                </c:pt>
                <c:pt idx="1478" formatCode="0.00">
                  <c:v>79.08</c:v>
                </c:pt>
                <c:pt idx="1479" formatCode="0.00">
                  <c:v>73.599999999999994</c:v>
                </c:pt>
                <c:pt idx="1480" formatCode="0.00">
                  <c:v>76</c:v>
                </c:pt>
                <c:pt idx="1481" formatCode="0.00">
                  <c:v>80.5</c:v>
                </c:pt>
                <c:pt idx="1482" formatCode="0.00">
                  <c:v>80.5</c:v>
                </c:pt>
                <c:pt idx="1483" formatCode="0.00">
                  <c:v>80.5</c:v>
                </c:pt>
                <c:pt idx="1484" formatCode="0.00">
                  <c:v>93</c:v>
                </c:pt>
                <c:pt idx="1485" formatCode="0.00">
                  <c:v>92.9</c:v>
                </c:pt>
                <c:pt idx="1486" formatCode="0.00">
                  <c:v>91.7</c:v>
                </c:pt>
                <c:pt idx="1487" formatCode="0.00">
                  <c:v>91.7</c:v>
                </c:pt>
                <c:pt idx="1488" formatCode="0.00">
                  <c:v>92.43</c:v>
                </c:pt>
                <c:pt idx="1489" formatCode="0.00">
                  <c:v>92.43</c:v>
                </c:pt>
                <c:pt idx="1490" formatCode="0.00">
                  <c:v>92.43</c:v>
                </c:pt>
                <c:pt idx="1491" formatCode="0.00">
                  <c:v>84.6</c:v>
                </c:pt>
                <c:pt idx="1492" formatCode="0.00">
                  <c:v>75.900000000000006</c:v>
                </c:pt>
                <c:pt idx="1493" formatCode="0.00">
                  <c:v>76.5</c:v>
                </c:pt>
                <c:pt idx="1494" formatCode="0.00">
                  <c:v>77.599999999999994</c:v>
                </c:pt>
                <c:pt idx="1495" formatCode="0.00">
                  <c:v>80.2</c:v>
                </c:pt>
                <c:pt idx="1496" formatCode="0.00">
                  <c:v>80.2</c:v>
                </c:pt>
                <c:pt idx="1497" formatCode="0.00">
                  <c:v>80.2</c:v>
                </c:pt>
                <c:pt idx="1498" formatCode="0.00">
                  <c:v>78.5</c:v>
                </c:pt>
                <c:pt idx="1499" formatCode="0.00">
                  <c:v>75.7</c:v>
                </c:pt>
                <c:pt idx="1500" formatCode="0.00">
                  <c:v>75.650000000000006</c:v>
                </c:pt>
                <c:pt idx="1501" formatCode="0.00">
                  <c:v>72.569999999999993</c:v>
                </c:pt>
                <c:pt idx="1502" formatCode="0.00">
                  <c:v>74.569999999999993</c:v>
                </c:pt>
                <c:pt idx="1503" formatCode="0.00">
                  <c:v>74.569999999999993</c:v>
                </c:pt>
                <c:pt idx="1504" formatCode="0.00">
                  <c:v>74.569999999999993</c:v>
                </c:pt>
                <c:pt idx="1505" formatCode="0.00">
                  <c:v>80</c:v>
                </c:pt>
                <c:pt idx="1506" formatCode="0.00">
                  <c:v>67.95</c:v>
                </c:pt>
                <c:pt idx="1507" formatCode="0.00">
                  <c:v>68.900000000000006</c:v>
                </c:pt>
                <c:pt idx="1508" formatCode="0.00">
                  <c:v>72</c:v>
                </c:pt>
                <c:pt idx="1509" formatCode="0.00">
                  <c:v>73.5</c:v>
                </c:pt>
                <c:pt idx="1510" formatCode="0.00">
                  <c:v>73.5</c:v>
                </c:pt>
                <c:pt idx="1511" formatCode="0.00">
                  <c:v>73.5</c:v>
                </c:pt>
                <c:pt idx="1512" formatCode="0.00">
                  <c:v>71.5</c:v>
                </c:pt>
                <c:pt idx="1513" formatCode="0.00">
                  <c:v>80.3</c:v>
                </c:pt>
                <c:pt idx="1514" formatCode="0.00">
                  <c:v>89.2</c:v>
                </c:pt>
                <c:pt idx="1515" formatCode="0.00">
                  <c:v>119</c:v>
                </c:pt>
                <c:pt idx="1516" formatCode="0.00">
                  <c:v>89.95</c:v>
                </c:pt>
                <c:pt idx="1517" formatCode="0.00">
                  <c:v>89.95</c:v>
                </c:pt>
                <c:pt idx="1518" formatCode="0.00">
                  <c:v>89.95</c:v>
                </c:pt>
                <c:pt idx="1519" formatCode="0.00">
                  <c:v>101.13</c:v>
                </c:pt>
                <c:pt idx="1520" formatCode="0.00">
                  <c:v>114</c:v>
                </c:pt>
                <c:pt idx="1521" formatCode="0.00">
                  <c:v>169.8</c:v>
                </c:pt>
                <c:pt idx="1522" formatCode="0.00">
                  <c:v>154.5</c:v>
                </c:pt>
                <c:pt idx="1523" formatCode="0.00">
                  <c:v>203</c:v>
                </c:pt>
                <c:pt idx="1524" formatCode="0.00">
                  <c:v>203</c:v>
                </c:pt>
                <c:pt idx="1525" formatCode="0.00">
                  <c:v>203</c:v>
                </c:pt>
                <c:pt idx="1526" formatCode="0.00">
                  <c:v>227</c:v>
                </c:pt>
                <c:pt idx="1527" formatCode="0.00">
                  <c:v>210</c:v>
                </c:pt>
                <c:pt idx="1528" formatCode="0.00">
                  <c:v>149.75</c:v>
                </c:pt>
                <c:pt idx="1529" formatCode="0.00">
                  <c:v>134.03</c:v>
                </c:pt>
                <c:pt idx="1530" formatCode="0.00">
                  <c:v>132</c:v>
                </c:pt>
                <c:pt idx="1531" formatCode="0.00">
                  <c:v>132</c:v>
                </c:pt>
                <c:pt idx="1532" formatCode="0.00">
                  <c:v>132</c:v>
                </c:pt>
                <c:pt idx="1533" formatCode="0.00">
                  <c:v>109.5</c:v>
                </c:pt>
                <c:pt idx="1534" formatCode="0.00">
                  <c:v>114.15</c:v>
                </c:pt>
                <c:pt idx="1535" formatCode="0.00">
                  <c:v>97.28</c:v>
                </c:pt>
                <c:pt idx="1536" formatCode="0.00">
                  <c:v>102.35</c:v>
                </c:pt>
                <c:pt idx="1537" formatCode="0.00">
                  <c:v>100.4</c:v>
                </c:pt>
                <c:pt idx="1538" formatCode="0.00">
                  <c:v>100.4</c:v>
                </c:pt>
                <c:pt idx="1539" formatCode="0.00">
                  <c:v>100.4</c:v>
                </c:pt>
                <c:pt idx="1540" formatCode="0.00">
                  <c:v>92.4</c:v>
                </c:pt>
                <c:pt idx="1541" formatCode="0.00">
                  <c:v>98.85</c:v>
                </c:pt>
                <c:pt idx="1542" formatCode="0.00">
                  <c:v>109</c:v>
                </c:pt>
                <c:pt idx="1543" formatCode="0.00">
                  <c:v>102.6</c:v>
                </c:pt>
                <c:pt idx="1544" formatCode="0.00">
                  <c:v>101</c:v>
                </c:pt>
                <c:pt idx="1545" formatCode="0.00">
                  <c:v>101</c:v>
                </c:pt>
                <c:pt idx="1546" formatCode="0.00">
                  <c:v>101</c:v>
                </c:pt>
                <c:pt idx="1547" formatCode="0.00">
                  <c:v>103</c:v>
                </c:pt>
                <c:pt idx="1548" formatCode="0.00">
                  <c:v>108.35</c:v>
                </c:pt>
                <c:pt idx="1549" formatCode="0.00">
                  <c:v>115.75</c:v>
                </c:pt>
                <c:pt idx="1550" formatCode="0.00">
                  <c:v>124.75</c:v>
                </c:pt>
                <c:pt idx="1551" formatCode="0.00">
                  <c:v>111.1</c:v>
                </c:pt>
                <c:pt idx="1552" formatCode="0.00">
                  <c:v>111.1</c:v>
                </c:pt>
                <c:pt idx="1553" formatCode="0.00">
                  <c:v>111.1</c:v>
                </c:pt>
                <c:pt idx="1554" formatCode="0.00">
                  <c:v>109.63</c:v>
                </c:pt>
                <c:pt idx="1555" formatCode="0.00">
                  <c:v>108.72</c:v>
                </c:pt>
                <c:pt idx="1556" formatCode="0.00">
                  <c:v>107.9</c:v>
                </c:pt>
                <c:pt idx="1557" formatCode="0.00">
                  <c:v>103</c:v>
                </c:pt>
                <c:pt idx="1558" formatCode="0.00">
                  <c:v>104.75</c:v>
                </c:pt>
                <c:pt idx="1559" formatCode="0.00">
                  <c:v>104.75</c:v>
                </c:pt>
                <c:pt idx="1560" formatCode="0.00">
                  <c:v>104.75</c:v>
                </c:pt>
                <c:pt idx="1561" formatCode="0.00">
                  <c:v>101.3</c:v>
                </c:pt>
                <c:pt idx="1562" formatCode="0.00">
                  <c:v>104.65</c:v>
                </c:pt>
                <c:pt idx="1563" formatCode="0.00">
                  <c:v>105.5</c:v>
                </c:pt>
                <c:pt idx="1564" formatCode="0.00">
                  <c:v>97.53</c:v>
                </c:pt>
                <c:pt idx="1565" formatCode="0.00">
                  <c:v>101.55</c:v>
                </c:pt>
                <c:pt idx="1566" formatCode="0.00">
                  <c:v>101.55</c:v>
                </c:pt>
                <c:pt idx="1567" formatCode="0.00">
                  <c:v>101.55</c:v>
                </c:pt>
                <c:pt idx="1568" formatCode="0.00">
                  <c:v>101.55</c:v>
                </c:pt>
                <c:pt idx="1569" formatCode="0.00">
                  <c:v>91.45</c:v>
                </c:pt>
                <c:pt idx="1570" formatCode="0.00">
                  <c:v>96.53</c:v>
                </c:pt>
                <c:pt idx="1571" formatCode="0.00">
                  <c:v>95.97</c:v>
                </c:pt>
                <c:pt idx="1572" formatCode="0.00">
                  <c:v>91.55</c:v>
                </c:pt>
                <c:pt idx="1573" formatCode="0.00">
                  <c:v>91.55</c:v>
                </c:pt>
                <c:pt idx="1574" formatCode="0.00">
                  <c:v>91.55</c:v>
                </c:pt>
                <c:pt idx="1575" formatCode="0.00">
                  <c:v>96.65</c:v>
                </c:pt>
                <c:pt idx="1576" formatCode="0.00">
                  <c:v>93.23</c:v>
                </c:pt>
                <c:pt idx="1577" formatCode="0.00">
                  <c:v>108.35</c:v>
                </c:pt>
                <c:pt idx="1578" formatCode="0.00">
                  <c:v>99</c:v>
                </c:pt>
                <c:pt idx="1579" formatCode="0.00">
                  <c:v>96.5</c:v>
                </c:pt>
                <c:pt idx="1580" formatCode="0.00">
                  <c:v>96.5</c:v>
                </c:pt>
                <c:pt idx="1581" formatCode="0.00">
                  <c:v>96.5</c:v>
                </c:pt>
                <c:pt idx="1582" formatCode="0.00">
                  <c:v>96.5</c:v>
                </c:pt>
                <c:pt idx="1583" formatCode="0.00">
                  <c:v>96.35</c:v>
                </c:pt>
                <c:pt idx="1584" formatCode="0.00">
                  <c:v>102</c:v>
                </c:pt>
                <c:pt idx="1585" formatCode="0.00">
                  <c:v>99</c:v>
                </c:pt>
                <c:pt idx="1586" formatCode="0.00">
                  <c:v>90</c:v>
                </c:pt>
                <c:pt idx="1587" formatCode="0.00">
                  <c:v>90</c:v>
                </c:pt>
                <c:pt idx="1588" formatCode="0.00">
                  <c:v>90</c:v>
                </c:pt>
                <c:pt idx="1589" formatCode="0.00">
                  <c:v>89.65</c:v>
                </c:pt>
                <c:pt idx="1590" formatCode="0.00">
                  <c:v>81.75</c:v>
                </c:pt>
                <c:pt idx="1591" formatCode="0.00">
                  <c:v>84</c:v>
                </c:pt>
                <c:pt idx="1592" formatCode="0.00">
                  <c:v>93.5</c:v>
                </c:pt>
                <c:pt idx="1593" formatCode="0.00">
                  <c:v>93</c:v>
                </c:pt>
                <c:pt idx="1594" formatCode="0.00">
                  <c:v>93</c:v>
                </c:pt>
                <c:pt idx="1595" formatCode="0.00">
                  <c:v>93</c:v>
                </c:pt>
                <c:pt idx="1596" formatCode="0.00">
                  <c:v>91.9</c:v>
                </c:pt>
                <c:pt idx="1597" formatCode="0.00">
                  <c:v>91.9</c:v>
                </c:pt>
                <c:pt idx="1598" formatCode="0.00">
                  <c:v>91</c:v>
                </c:pt>
                <c:pt idx="1599" formatCode="0.00">
                  <c:v>86.95</c:v>
                </c:pt>
                <c:pt idx="1600" formatCode="0.00">
                  <c:v>86.5</c:v>
                </c:pt>
                <c:pt idx="1601" formatCode="0.00">
                  <c:v>86.5</c:v>
                </c:pt>
                <c:pt idx="1602" formatCode="0.00">
                  <c:v>86.5</c:v>
                </c:pt>
                <c:pt idx="1603" formatCode="0.00">
                  <c:v>81</c:v>
                </c:pt>
                <c:pt idx="1604" formatCode="0.00">
                  <c:v>79.5</c:v>
                </c:pt>
                <c:pt idx="1605" formatCode="0.00">
                  <c:v>81.900000000000006</c:v>
                </c:pt>
                <c:pt idx="1606" formatCode="0.00">
                  <c:v>82.25</c:v>
                </c:pt>
                <c:pt idx="1607" formatCode="0.00">
                  <c:v>80.5</c:v>
                </c:pt>
                <c:pt idx="1608" formatCode="0.00">
                  <c:v>80.5</c:v>
                </c:pt>
                <c:pt idx="1609" formatCode="0.00">
                  <c:v>80.5</c:v>
                </c:pt>
                <c:pt idx="1610" formatCode="0.00">
                  <c:v>87</c:v>
                </c:pt>
                <c:pt idx="1611" formatCode="0.00">
                  <c:v>85.9</c:v>
                </c:pt>
                <c:pt idx="1612" formatCode="0.00">
                  <c:v>79.349999999999994</c:v>
                </c:pt>
                <c:pt idx="1613" formatCode="0.00">
                  <c:v>83.5</c:v>
                </c:pt>
                <c:pt idx="1614" formatCode="0.00">
                  <c:v>83.5</c:v>
                </c:pt>
                <c:pt idx="1615" formatCode="0.00">
                  <c:v>83.5</c:v>
                </c:pt>
                <c:pt idx="1616" formatCode="0.00">
                  <c:v>83.5</c:v>
                </c:pt>
                <c:pt idx="1617" formatCode="0.00">
                  <c:v>79.25</c:v>
                </c:pt>
                <c:pt idx="1618" formatCode="0.00">
                  <c:v>79</c:v>
                </c:pt>
                <c:pt idx="1619" formatCode="0.00">
                  <c:v>76.849999999999994</c:v>
                </c:pt>
                <c:pt idx="1620" formatCode="0.00">
                  <c:v>82.6</c:v>
                </c:pt>
                <c:pt idx="1621" formatCode="0.00">
                  <c:v>82</c:v>
                </c:pt>
                <c:pt idx="1622" formatCode="0.00">
                  <c:v>82</c:v>
                </c:pt>
                <c:pt idx="1623" formatCode="0.00">
                  <c:v>82</c:v>
                </c:pt>
                <c:pt idx="1624" formatCode="0.00">
                  <c:v>81</c:v>
                </c:pt>
                <c:pt idx="1625" formatCode="0.00">
                  <c:v>90.43</c:v>
                </c:pt>
                <c:pt idx="1626" formatCode="0.00">
                  <c:v>116.55</c:v>
                </c:pt>
                <c:pt idx="1627" formatCode="0.00">
                  <c:v>116.6</c:v>
                </c:pt>
                <c:pt idx="1628" formatCode="0.00">
                  <c:v>120</c:v>
                </c:pt>
                <c:pt idx="1629" formatCode="0.00">
                  <c:v>120</c:v>
                </c:pt>
                <c:pt idx="1630" formatCode="0.00">
                  <c:v>120</c:v>
                </c:pt>
                <c:pt idx="1631" formatCode="0.00">
                  <c:v>122.5</c:v>
                </c:pt>
                <c:pt idx="1632" formatCode="0.00">
                  <c:v>124</c:v>
                </c:pt>
                <c:pt idx="1633" formatCode="0.00">
                  <c:v>128.55000000000001</c:v>
                </c:pt>
                <c:pt idx="1634" formatCode="0.00">
                  <c:v>127.35</c:v>
                </c:pt>
                <c:pt idx="1635" formatCode="0.00">
                  <c:v>128</c:v>
                </c:pt>
                <c:pt idx="1636" formatCode="0.00">
                  <c:v>128</c:v>
                </c:pt>
                <c:pt idx="1637" formatCode="0.00">
                  <c:v>128</c:v>
                </c:pt>
                <c:pt idx="1638" formatCode="0.00">
                  <c:v>129.5</c:v>
                </c:pt>
                <c:pt idx="1639" formatCode="0.00">
                  <c:v>130</c:v>
                </c:pt>
                <c:pt idx="1640" formatCode="0.00">
                  <c:v>140.55000000000001</c:v>
                </c:pt>
                <c:pt idx="1641" formatCode="0.00">
                  <c:v>149.75</c:v>
                </c:pt>
                <c:pt idx="1642" formatCode="0.00">
                  <c:v>148</c:v>
                </c:pt>
                <c:pt idx="1643" formatCode="0.00">
                  <c:v>148</c:v>
                </c:pt>
                <c:pt idx="1644" formatCode="0.00">
                  <c:v>148</c:v>
                </c:pt>
                <c:pt idx="1645" formatCode="0.00">
                  <c:v>162.6</c:v>
                </c:pt>
                <c:pt idx="1646" formatCode="0.00">
                  <c:v>178.05</c:v>
                </c:pt>
                <c:pt idx="1647" formatCode="0.00">
                  <c:v>162.25</c:v>
                </c:pt>
                <c:pt idx="1648" formatCode="0.00">
                  <c:v>185.2</c:v>
                </c:pt>
                <c:pt idx="1649" formatCode="0.00">
                  <c:v>170</c:v>
                </c:pt>
                <c:pt idx="1650" formatCode="0.00">
                  <c:v>170</c:v>
                </c:pt>
                <c:pt idx="1651" formatCode="0.00">
                  <c:v>170</c:v>
                </c:pt>
                <c:pt idx="1652" formatCode="0.00">
                  <c:v>166.77</c:v>
                </c:pt>
                <c:pt idx="1653" formatCode="0.00">
                  <c:v>174.7</c:v>
                </c:pt>
                <c:pt idx="1654" formatCode="0.00">
                  <c:v>183.5</c:v>
                </c:pt>
                <c:pt idx="1655" formatCode="0.00">
                  <c:v>178.5</c:v>
                </c:pt>
                <c:pt idx="1656" formatCode="0.00">
                  <c:v>154.25</c:v>
                </c:pt>
                <c:pt idx="1657" formatCode="0.00">
                  <c:v>154.25</c:v>
                </c:pt>
                <c:pt idx="1658" formatCode="0.00">
                  <c:v>154.25</c:v>
                </c:pt>
                <c:pt idx="1659" formatCode="0.00">
                  <c:v>158.5</c:v>
                </c:pt>
                <c:pt idx="1660" formatCode="0.00">
                  <c:v>151.6</c:v>
                </c:pt>
                <c:pt idx="1661" formatCode="0.00">
                  <c:v>155.5</c:v>
                </c:pt>
                <c:pt idx="1662" formatCode="0.00">
                  <c:v>150.5</c:v>
                </c:pt>
                <c:pt idx="1663" formatCode="0.00">
                  <c:v>162.51</c:v>
                </c:pt>
                <c:pt idx="1664" formatCode="0.00">
                  <c:v>162.51</c:v>
                </c:pt>
                <c:pt idx="1665" formatCode="0.00">
                  <c:v>162.51</c:v>
                </c:pt>
                <c:pt idx="1666" formatCode="0.00">
                  <c:v>168.57</c:v>
                </c:pt>
                <c:pt idx="1667" formatCode="0.00">
                  <c:v>196.8</c:v>
                </c:pt>
                <c:pt idx="1668" formatCode="0.00">
                  <c:v>209.5</c:v>
                </c:pt>
                <c:pt idx="1669" formatCode="0.00">
                  <c:v>199.25</c:v>
                </c:pt>
                <c:pt idx="1670" formatCode="0.00">
                  <c:v>191.75</c:v>
                </c:pt>
                <c:pt idx="1671" formatCode="0.00">
                  <c:v>191.75</c:v>
                </c:pt>
                <c:pt idx="1672" formatCode="0.00">
                  <c:v>191.75</c:v>
                </c:pt>
                <c:pt idx="1673" formatCode="0.00">
                  <c:v>198.75</c:v>
                </c:pt>
                <c:pt idx="1674" formatCode="0.00">
                  <c:v>204</c:v>
                </c:pt>
                <c:pt idx="1675" formatCode="0.00">
                  <c:v>199.25</c:v>
                </c:pt>
                <c:pt idx="1676" formatCode="0.00">
                  <c:v>202.2</c:v>
                </c:pt>
                <c:pt idx="1677" formatCode="0.00">
                  <c:v>195</c:v>
                </c:pt>
                <c:pt idx="1678" formatCode="0.00">
                  <c:v>195</c:v>
                </c:pt>
                <c:pt idx="1679" formatCode="0.00">
                  <c:v>195</c:v>
                </c:pt>
                <c:pt idx="1680" formatCode="0.00">
                  <c:v>192.3</c:v>
                </c:pt>
                <c:pt idx="1681" formatCode="0.00">
                  <c:v>190</c:v>
                </c:pt>
                <c:pt idx="1682" formatCode="0.00">
                  <c:v>205</c:v>
                </c:pt>
                <c:pt idx="1683" formatCode="0.00">
                  <c:v>206.75</c:v>
                </c:pt>
                <c:pt idx="1684" formatCode="0.00">
                  <c:v>205</c:v>
                </c:pt>
                <c:pt idx="1685" formatCode="0.00">
                  <c:v>205</c:v>
                </c:pt>
                <c:pt idx="1686" formatCode="0.00">
                  <c:v>205</c:v>
                </c:pt>
                <c:pt idx="1687" formatCode="0.00">
                  <c:v>221.5</c:v>
                </c:pt>
                <c:pt idx="1688" formatCode="0.00">
                  <c:v>225.08</c:v>
                </c:pt>
                <c:pt idx="1689" formatCode="0.00">
                  <c:v>224.4</c:v>
                </c:pt>
                <c:pt idx="1690" formatCode="0.00">
                  <c:v>236.5</c:v>
                </c:pt>
                <c:pt idx="1691" formatCode="0.00">
                  <c:v>245</c:v>
                </c:pt>
                <c:pt idx="1692" formatCode="0.00">
                  <c:v>245</c:v>
                </c:pt>
                <c:pt idx="1693" formatCode="0.00">
                  <c:v>245</c:v>
                </c:pt>
                <c:pt idx="1694" formatCode="0.00">
                  <c:v>272</c:v>
                </c:pt>
                <c:pt idx="1695" formatCode="0.00">
                  <c:v>268.5</c:v>
                </c:pt>
                <c:pt idx="1696" formatCode="0.00">
                  <c:v>293</c:v>
                </c:pt>
                <c:pt idx="1697" formatCode="0.00">
                  <c:v>308.7</c:v>
                </c:pt>
                <c:pt idx="1698" formatCode="0.00">
                  <c:v>330</c:v>
                </c:pt>
                <c:pt idx="1699" formatCode="0.00">
                  <c:v>330</c:v>
                </c:pt>
                <c:pt idx="1700" formatCode="0.00">
                  <c:v>330</c:v>
                </c:pt>
                <c:pt idx="1701" formatCode="0.00">
                  <c:v>309</c:v>
                </c:pt>
                <c:pt idx="1702" formatCode="0.00">
                  <c:v>254.5</c:v>
                </c:pt>
                <c:pt idx="1703" formatCode="0.00">
                  <c:v>231.3</c:v>
                </c:pt>
                <c:pt idx="1704" formatCode="0.00">
                  <c:v>235.5</c:v>
                </c:pt>
                <c:pt idx="1705" formatCode="0.00">
                  <c:v>190.48</c:v>
                </c:pt>
                <c:pt idx="1706" formatCode="0.00">
                  <c:v>190.48</c:v>
                </c:pt>
                <c:pt idx="1707" formatCode="0.00">
                  <c:v>190.48</c:v>
                </c:pt>
                <c:pt idx="1708" formatCode="0.00">
                  <c:v>217.6</c:v>
                </c:pt>
                <c:pt idx="1709" formatCode="0.00">
                  <c:v>220</c:v>
                </c:pt>
                <c:pt idx="1710" formatCode="0.00">
                  <c:v>208.3</c:v>
                </c:pt>
                <c:pt idx="1711" formatCode="0.00">
                  <c:v>210.6</c:v>
                </c:pt>
                <c:pt idx="1712" formatCode="0.00">
                  <c:v>191.7</c:v>
                </c:pt>
                <c:pt idx="1713" formatCode="0.00">
                  <c:v>191.7</c:v>
                </c:pt>
                <c:pt idx="1714" formatCode="0.00">
                  <c:v>191.7</c:v>
                </c:pt>
                <c:pt idx="1715" formatCode="0.00">
                  <c:v>187</c:v>
                </c:pt>
                <c:pt idx="1716" formatCode="0.00">
                  <c:v>194.5</c:v>
                </c:pt>
                <c:pt idx="1717" formatCode="0.00">
                  <c:v>208</c:v>
                </c:pt>
                <c:pt idx="1718" formatCode="0.00">
                  <c:v>202.8</c:v>
                </c:pt>
                <c:pt idx="1719" formatCode="0.00">
                  <c:v>161.5</c:v>
                </c:pt>
                <c:pt idx="1720" formatCode="0.00">
                  <c:v>161.5</c:v>
                </c:pt>
                <c:pt idx="1721" formatCode="0.00">
                  <c:v>161.5</c:v>
                </c:pt>
                <c:pt idx="1722" formatCode="0.00">
                  <c:v>165</c:v>
                </c:pt>
                <c:pt idx="1723" formatCode="0.00">
                  <c:v>179</c:v>
                </c:pt>
                <c:pt idx="1724" formatCode="0.00">
                  <c:v>178.8</c:v>
                </c:pt>
                <c:pt idx="1725" formatCode="0.00">
                  <c:v>170</c:v>
                </c:pt>
                <c:pt idx="1726" formatCode="0.00">
                  <c:v>168</c:v>
                </c:pt>
                <c:pt idx="1727" formatCode="0.00">
                  <c:v>168</c:v>
                </c:pt>
                <c:pt idx="1728" formatCode="0.00">
                  <c:v>168</c:v>
                </c:pt>
                <c:pt idx="1729" formatCode="0.00">
                  <c:v>169</c:v>
                </c:pt>
                <c:pt idx="1730" formatCode="0.00">
                  <c:v>207.8</c:v>
                </c:pt>
                <c:pt idx="1731" formatCode="0.00">
                  <c:v>199.54</c:v>
                </c:pt>
                <c:pt idx="1732" formatCode="0.00">
                  <c:v>179</c:v>
                </c:pt>
                <c:pt idx="1733" formatCode="0.00">
                  <c:v>163.5</c:v>
                </c:pt>
                <c:pt idx="1734" formatCode="0.00">
                  <c:v>163.5</c:v>
                </c:pt>
                <c:pt idx="1735" formatCode="0.00">
                  <c:v>163.5</c:v>
                </c:pt>
                <c:pt idx="1736" formatCode="0.00">
                  <c:v>132.41999999999999</c:v>
                </c:pt>
                <c:pt idx="1737" formatCode="0.00">
                  <c:v>92</c:v>
                </c:pt>
                <c:pt idx="1738" formatCode="0.00">
                  <c:v>91.57</c:v>
                </c:pt>
                <c:pt idx="1739" formatCode="0.00">
                  <c:v>121</c:v>
                </c:pt>
                <c:pt idx="1740" formatCode="0.00">
                  <c:v>105</c:v>
                </c:pt>
                <c:pt idx="1741" formatCode="0.00">
                  <c:v>105</c:v>
                </c:pt>
                <c:pt idx="1742" formatCode="0.00">
                  <c:v>105</c:v>
                </c:pt>
                <c:pt idx="1743" formatCode="0.00">
                  <c:v>108.5</c:v>
                </c:pt>
                <c:pt idx="1744" formatCode="0.00">
                  <c:v>99</c:v>
                </c:pt>
                <c:pt idx="1745" formatCode="0.00">
                  <c:v>101.75</c:v>
                </c:pt>
                <c:pt idx="1746" formatCode="0.00">
                  <c:v>85</c:v>
                </c:pt>
                <c:pt idx="1747" formatCode="0.00">
                  <c:v>67</c:v>
                </c:pt>
                <c:pt idx="1748" formatCode="0.00">
                  <c:v>67</c:v>
                </c:pt>
                <c:pt idx="1749" formatCode="0.00">
                  <c:v>67</c:v>
                </c:pt>
                <c:pt idx="1750" formatCode="0.00">
                  <c:v>60.5</c:v>
                </c:pt>
                <c:pt idx="1751" formatCode="0.00">
                  <c:v>72.5</c:v>
                </c:pt>
                <c:pt idx="1752" formatCode="0.00">
                  <c:v>63</c:v>
                </c:pt>
                <c:pt idx="1753" formatCode="0.00">
                  <c:v>64</c:v>
                </c:pt>
                <c:pt idx="1754" formatCode="0.00">
                  <c:v>50.75</c:v>
                </c:pt>
                <c:pt idx="1755" formatCode="0.00">
                  <c:v>50.75</c:v>
                </c:pt>
                <c:pt idx="1756" formatCode="0.00">
                  <c:v>50.75</c:v>
                </c:pt>
                <c:pt idx="1757" formatCode="0.00">
                  <c:v>30.5</c:v>
                </c:pt>
                <c:pt idx="1758" formatCode="0.00">
                  <c:v>40</c:v>
                </c:pt>
                <c:pt idx="1759" formatCode="0.00">
                  <c:v>44.05</c:v>
                </c:pt>
                <c:pt idx="1760" formatCode="0.00">
                  <c:v>35</c:v>
                </c:pt>
                <c:pt idx="1761" formatCode="0.00">
                  <c:v>33.82</c:v>
                </c:pt>
                <c:pt idx="1762" formatCode="0.00">
                  <c:v>33.82</c:v>
                </c:pt>
                <c:pt idx="1763" formatCode="0.00">
                  <c:v>33.82</c:v>
                </c:pt>
                <c:pt idx="1764" formatCode="0.00">
                  <c:v>28.45</c:v>
                </c:pt>
                <c:pt idx="1765" formatCode="0.00">
                  <c:v>21</c:v>
                </c:pt>
                <c:pt idx="1766" formatCode="0.00">
                  <c:v>42.5</c:v>
                </c:pt>
                <c:pt idx="1767" formatCode="0.00">
                  <c:v>78</c:v>
                </c:pt>
                <c:pt idx="1768" formatCode="0.00">
                  <c:v>59</c:v>
                </c:pt>
                <c:pt idx="1769" formatCode="0.00">
                  <c:v>59</c:v>
                </c:pt>
                <c:pt idx="1770" formatCode="0.00">
                  <c:v>59</c:v>
                </c:pt>
                <c:pt idx="1771" formatCode="0.00">
                  <c:v>53</c:v>
                </c:pt>
                <c:pt idx="1772" formatCode="0.00">
                  <c:v>92</c:v>
                </c:pt>
                <c:pt idx="1773" formatCode="0.00">
                  <c:v>98</c:v>
                </c:pt>
                <c:pt idx="1774" formatCode="0.00">
                  <c:v>88</c:v>
                </c:pt>
                <c:pt idx="1775" formatCode="0.00">
                  <c:v>68.75</c:v>
                </c:pt>
                <c:pt idx="1776" formatCode="0.00">
                  <c:v>68.75</c:v>
                </c:pt>
                <c:pt idx="1777" formatCode="0.00">
                  <c:v>68.75</c:v>
                </c:pt>
                <c:pt idx="1778" formatCode="0.00">
                  <c:v>110</c:v>
                </c:pt>
                <c:pt idx="1779" formatCode="0.00">
                  <c:v>116</c:v>
                </c:pt>
                <c:pt idx="1780" formatCode="0.00">
                  <c:v>102</c:v>
                </c:pt>
                <c:pt idx="1781" formatCode="0.00">
                  <c:v>100</c:v>
                </c:pt>
                <c:pt idx="1782" formatCode="0.00">
                  <c:v>105</c:v>
                </c:pt>
                <c:pt idx="1783" formatCode="0.00">
                  <c:v>105</c:v>
                </c:pt>
                <c:pt idx="1784" formatCode="0.00">
                  <c:v>105</c:v>
                </c:pt>
                <c:pt idx="1785" formatCode="0.00">
                  <c:v>111.8</c:v>
                </c:pt>
                <c:pt idx="1786" formatCode="0.00">
                  <c:v>121</c:v>
                </c:pt>
                <c:pt idx="1787" formatCode="0.00">
                  <c:v>124.6</c:v>
                </c:pt>
                <c:pt idx="1788" formatCode="0.00">
                  <c:v>118</c:v>
                </c:pt>
                <c:pt idx="1789" formatCode="0.00">
                  <c:v>125.9</c:v>
                </c:pt>
                <c:pt idx="1790" formatCode="0.00">
                  <c:v>125.9</c:v>
                </c:pt>
                <c:pt idx="1791" formatCode="0.00">
                  <c:v>125.9</c:v>
                </c:pt>
                <c:pt idx="1792" formatCode="0.00">
                  <c:v>125.5</c:v>
                </c:pt>
                <c:pt idx="1793" formatCode="0.00">
                  <c:v>130</c:v>
                </c:pt>
                <c:pt idx="1794" formatCode="0.00">
                  <c:v>139</c:v>
                </c:pt>
                <c:pt idx="1795" formatCode="0.00">
                  <c:v>136</c:v>
                </c:pt>
                <c:pt idx="1796" formatCode="0.00">
                  <c:v>132.85</c:v>
                </c:pt>
                <c:pt idx="1797" formatCode="0.00">
                  <c:v>132.85</c:v>
                </c:pt>
                <c:pt idx="1798" formatCode="0.00">
                  <c:v>132.85</c:v>
                </c:pt>
                <c:pt idx="1799" formatCode="0.00">
                  <c:v>133</c:v>
                </c:pt>
                <c:pt idx="1800" formatCode="0.00">
                  <c:v>139.5</c:v>
                </c:pt>
                <c:pt idx="1801" formatCode="0.00">
                  <c:v>148</c:v>
                </c:pt>
                <c:pt idx="1802" formatCode="0.00">
                  <c:v>136.75</c:v>
                </c:pt>
                <c:pt idx="1803" formatCode="0.00">
                  <c:v>140.19999999999999</c:v>
                </c:pt>
                <c:pt idx="1804" formatCode="0.00">
                  <c:v>140.19999999999999</c:v>
                </c:pt>
                <c:pt idx="1805" formatCode="0.00">
                  <c:v>140.19999999999999</c:v>
                </c:pt>
                <c:pt idx="1806" formatCode="0.00">
                  <c:v>137</c:v>
                </c:pt>
                <c:pt idx="1807" formatCode="0.00">
                  <c:v>138.35</c:v>
                </c:pt>
                <c:pt idx="1808" formatCode="0.00">
                  <c:v>133</c:v>
                </c:pt>
                <c:pt idx="1809" formatCode="0.00">
                  <c:v>135.5</c:v>
                </c:pt>
                <c:pt idx="1810" formatCode="0.00">
                  <c:v>119</c:v>
                </c:pt>
                <c:pt idx="1811" formatCode="0.00">
                  <c:v>119</c:v>
                </c:pt>
                <c:pt idx="1812" formatCode="0.00">
                  <c:v>119</c:v>
                </c:pt>
                <c:pt idx="1813" formatCode="0.00">
                  <c:v>106.25</c:v>
                </c:pt>
                <c:pt idx="1814" formatCode="0.00">
                  <c:v>104.7</c:v>
                </c:pt>
                <c:pt idx="1815" formatCode="0.00">
                  <c:v>94.6</c:v>
                </c:pt>
                <c:pt idx="1816" formatCode="0.00">
                  <c:v>89.5</c:v>
                </c:pt>
                <c:pt idx="1817" formatCode="0.00">
                  <c:v>83</c:v>
                </c:pt>
                <c:pt idx="1818" formatCode="0.00">
                  <c:v>83</c:v>
                </c:pt>
                <c:pt idx="1819" formatCode="0.00">
                  <c:v>83</c:v>
                </c:pt>
                <c:pt idx="1820" formatCode="0.00">
                  <c:v>83</c:v>
                </c:pt>
                <c:pt idx="1821" formatCode="0.00">
                  <c:v>83</c:v>
                </c:pt>
                <c:pt idx="1822" formatCode="0.00">
                  <c:v>79</c:v>
                </c:pt>
                <c:pt idx="1823" formatCode="0.00">
                  <c:v>79.400000000000006</c:v>
                </c:pt>
                <c:pt idx="1824" formatCode="0.00">
                  <c:v>75.569999999999993</c:v>
                </c:pt>
                <c:pt idx="1825" formatCode="0.00">
                  <c:v>75.569999999999993</c:v>
                </c:pt>
                <c:pt idx="1826" formatCode="0.00">
                  <c:v>75.569999999999993</c:v>
                </c:pt>
                <c:pt idx="1827" formatCode="0.00">
                  <c:v>75.569999999999993</c:v>
                </c:pt>
                <c:pt idx="1828" formatCode="0.00">
                  <c:v>71.81</c:v>
                </c:pt>
                <c:pt idx="1829" formatCode="0.00">
                  <c:v>62.85</c:v>
                </c:pt>
                <c:pt idx="1830" formatCode="0.00">
                  <c:v>67</c:v>
                </c:pt>
                <c:pt idx="1831" formatCode="0.00">
                  <c:v>66.319999999999993</c:v>
                </c:pt>
                <c:pt idx="1832" formatCode="0.00">
                  <c:v>66.319999999999993</c:v>
                </c:pt>
                <c:pt idx="1833" formatCode="0.00">
                  <c:v>66.319999999999993</c:v>
                </c:pt>
                <c:pt idx="1834" formatCode="0.00">
                  <c:v>73.150000000000006</c:v>
                </c:pt>
                <c:pt idx="1835" formatCode="0.00">
                  <c:v>68.069999999999993</c:v>
                </c:pt>
                <c:pt idx="1836" formatCode="0.00">
                  <c:v>62.7</c:v>
                </c:pt>
                <c:pt idx="1837" formatCode="0.00">
                  <c:v>64.5</c:v>
                </c:pt>
                <c:pt idx="1838" formatCode="0.00">
                  <c:v>63.3</c:v>
                </c:pt>
                <c:pt idx="1839" formatCode="0.00">
                  <c:v>63.3</c:v>
                </c:pt>
                <c:pt idx="1840" formatCode="0.00">
                  <c:v>63.3</c:v>
                </c:pt>
                <c:pt idx="1841" formatCode="0.00">
                  <c:v>55.25</c:v>
                </c:pt>
                <c:pt idx="1842" formatCode="0.00">
                  <c:v>59.6</c:v>
                </c:pt>
                <c:pt idx="1843" formatCode="0.00">
                  <c:v>61.9</c:v>
                </c:pt>
                <c:pt idx="1844" formatCode="0.00">
                  <c:v>61.15</c:v>
                </c:pt>
                <c:pt idx="1845" formatCode="0.00">
                  <c:v>68.400000000000006</c:v>
                </c:pt>
                <c:pt idx="1846" formatCode="0.00">
                  <c:v>68.400000000000006</c:v>
                </c:pt>
                <c:pt idx="1847" formatCode="0.00">
                  <c:v>68.400000000000006</c:v>
                </c:pt>
                <c:pt idx="1848" formatCode="0.00">
                  <c:v>65</c:v>
                </c:pt>
                <c:pt idx="1849" formatCode="0.00">
                  <c:v>60.63</c:v>
                </c:pt>
                <c:pt idx="1850" formatCode="0.00">
                  <c:v>57.1</c:v>
                </c:pt>
                <c:pt idx="1851" formatCode="0.00">
                  <c:v>57</c:v>
                </c:pt>
                <c:pt idx="1852" formatCode="0.00">
                  <c:v>53.5</c:v>
                </c:pt>
                <c:pt idx="1853" formatCode="0.00">
                  <c:v>53.5</c:v>
                </c:pt>
                <c:pt idx="1854" formatCode="0.00">
                  <c:v>53.5</c:v>
                </c:pt>
                <c:pt idx="1855" formatCode="0.00">
                  <c:v>56.4</c:v>
                </c:pt>
                <c:pt idx="1856" formatCode="0.00">
                  <c:v>57.65</c:v>
                </c:pt>
                <c:pt idx="1857" formatCode="0.00">
                  <c:v>60</c:v>
                </c:pt>
                <c:pt idx="1858" formatCode="0.00">
                  <c:v>57.13</c:v>
                </c:pt>
                <c:pt idx="1859" formatCode="0.00">
                  <c:v>59.7</c:v>
                </c:pt>
                <c:pt idx="1860" formatCode="0.00">
                  <c:v>59.7</c:v>
                </c:pt>
                <c:pt idx="1861" formatCode="0.00">
                  <c:v>59.7</c:v>
                </c:pt>
                <c:pt idx="1862" formatCode="0.00">
                  <c:v>59.25</c:v>
                </c:pt>
                <c:pt idx="1863" formatCode="0.00">
                  <c:v>55.5</c:v>
                </c:pt>
                <c:pt idx="1864" formatCode="0.00">
                  <c:v>54.8</c:v>
                </c:pt>
                <c:pt idx="1865" formatCode="0.00">
                  <c:v>53.97</c:v>
                </c:pt>
                <c:pt idx="1866" formatCode="0.00">
                  <c:v>55.3</c:v>
                </c:pt>
                <c:pt idx="1867" formatCode="0.00">
                  <c:v>55.3</c:v>
                </c:pt>
                <c:pt idx="1868" formatCode="0.00">
                  <c:v>55.3</c:v>
                </c:pt>
                <c:pt idx="1869" formatCode="0.00">
                  <c:v>52.9</c:v>
                </c:pt>
                <c:pt idx="1870" formatCode="0.00">
                  <c:v>53.06</c:v>
                </c:pt>
                <c:pt idx="1871" formatCode="0.00">
                  <c:v>54.55</c:v>
                </c:pt>
                <c:pt idx="1872" formatCode="0.00">
                  <c:v>51.7</c:v>
                </c:pt>
                <c:pt idx="1873" formatCode="0.00">
                  <c:v>48.6</c:v>
                </c:pt>
                <c:pt idx="1874" formatCode="0.00">
                  <c:v>48.6</c:v>
                </c:pt>
                <c:pt idx="1875" formatCode="0.00">
                  <c:v>48.6</c:v>
                </c:pt>
                <c:pt idx="1876" formatCode="0.00">
                  <c:v>51.5</c:v>
                </c:pt>
                <c:pt idx="1877" formatCode="0.00">
                  <c:v>48.78</c:v>
                </c:pt>
                <c:pt idx="1878" formatCode="0.00">
                  <c:v>50.8</c:v>
                </c:pt>
                <c:pt idx="1879" formatCode="0.00">
                  <c:v>50.1</c:v>
                </c:pt>
                <c:pt idx="1880" formatCode="0.00">
                  <c:v>52.7</c:v>
                </c:pt>
                <c:pt idx="1881" formatCode="0.00">
                  <c:v>52.7</c:v>
                </c:pt>
                <c:pt idx="1882" formatCode="0.00">
                  <c:v>52.7</c:v>
                </c:pt>
                <c:pt idx="1883" formatCode="0.00">
                  <c:v>47.9</c:v>
                </c:pt>
                <c:pt idx="1884" formatCode="0.00">
                  <c:v>47.45</c:v>
                </c:pt>
                <c:pt idx="1885" formatCode="0.00">
                  <c:v>48.75</c:v>
                </c:pt>
                <c:pt idx="1886" formatCode="0.00">
                  <c:v>48.47</c:v>
                </c:pt>
                <c:pt idx="1887" formatCode="0.00">
                  <c:v>46.72</c:v>
                </c:pt>
                <c:pt idx="1888" formatCode="0.00">
                  <c:v>46.72</c:v>
                </c:pt>
                <c:pt idx="1889" formatCode="0.00">
                  <c:v>46.72</c:v>
                </c:pt>
                <c:pt idx="1890" formatCode="0.00">
                  <c:v>43.5</c:v>
                </c:pt>
                <c:pt idx="1891" formatCode="0.00">
                  <c:v>44.5</c:v>
                </c:pt>
                <c:pt idx="1892" formatCode="0.00">
                  <c:v>42.95</c:v>
                </c:pt>
                <c:pt idx="1893" formatCode="0.00">
                  <c:v>42</c:v>
                </c:pt>
                <c:pt idx="1894" formatCode="0.00">
                  <c:v>50.1</c:v>
                </c:pt>
                <c:pt idx="1895" formatCode="0.00">
                  <c:v>50.1</c:v>
                </c:pt>
                <c:pt idx="1896" formatCode="0.00">
                  <c:v>50.1</c:v>
                </c:pt>
                <c:pt idx="1897" formatCode="0.00">
                  <c:v>49.45</c:v>
                </c:pt>
                <c:pt idx="1898" formatCode="0.00">
                  <c:v>45.63</c:v>
                </c:pt>
                <c:pt idx="1899" formatCode="0.00">
                  <c:v>44.75</c:v>
                </c:pt>
                <c:pt idx="1900" formatCode="0.00">
                  <c:v>42.45</c:v>
                </c:pt>
                <c:pt idx="1901" formatCode="0.00">
                  <c:v>43.7</c:v>
                </c:pt>
                <c:pt idx="1902" formatCode="0.00">
                  <c:v>43.7</c:v>
                </c:pt>
                <c:pt idx="1903" formatCode="0.00">
                  <c:v>43.7</c:v>
                </c:pt>
                <c:pt idx="1904" formatCode="0.00">
                  <c:v>40.15</c:v>
                </c:pt>
                <c:pt idx="1905" formatCode="0.00">
                  <c:v>40.799999999999997</c:v>
                </c:pt>
                <c:pt idx="1906" formatCode="0.00">
                  <c:v>39.6</c:v>
                </c:pt>
                <c:pt idx="1907" formatCode="0.00">
                  <c:v>42.5</c:v>
                </c:pt>
                <c:pt idx="1908" formatCode="0.00">
                  <c:v>42.5</c:v>
                </c:pt>
                <c:pt idx="1909" formatCode="0.00">
                  <c:v>42.5</c:v>
                </c:pt>
                <c:pt idx="1910" formatCode="0.00">
                  <c:v>42.5</c:v>
                </c:pt>
                <c:pt idx="1911" formatCode="0.00">
                  <c:v>43.25</c:v>
                </c:pt>
                <c:pt idx="1912" formatCode="0.00">
                  <c:v>41.72</c:v>
                </c:pt>
                <c:pt idx="1913" formatCode="0.00">
                  <c:v>42.6</c:v>
                </c:pt>
                <c:pt idx="1914" formatCode="0.00">
                  <c:v>42.85</c:v>
                </c:pt>
                <c:pt idx="1915" formatCode="0.00">
                  <c:v>47.25</c:v>
                </c:pt>
                <c:pt idx="1916" formatCode="0.00">
                  <c:v>47.25</c:v>
                </c:pt>
                <c:pt idx="1917" formatCode="0.00">
                  <c:v>47.25</c:v>
                </c:pt>
                <c:pt idx="1918" formatCode="0.00">
                  <c:v>51.9</c:v>
                </c:pt>
                <c:pt idx="1919" formatCode="0.00">
                  <c:v>47.38</c:v>
                </c:pt>
                <c:pt idx="1920" formatCode="0.00">
                  <c:v>45.35</c:v>
                </c:pt>
                <c:pt idx="1921" formatCode="0.00">
                  <c:v>43.93</c:v>
                </c:pt>
                <c:pt idx="1922" formatCode="0.00">
                  <c:v>43.93</c:v>
                </c:pt>
                <c:pt idx="1923" formatCode="0.00">
                  <c:v>43.93</c:v>
                </c:pt>
                <c:pt idx="1924" formatCode="0.00">
                  <c:v>43.93</c:v>
                </c:pt>
                <c:pt idx="1925" formatCode="0.00">
                  <c:v>43.93</c:v>
                </c:pt>
                <c:pt idx="1926" formatCode="0.00">
                  <c:v>44.4</c:v>
                </c:pt>
                <c:pt idx="1927" formatCode="0.00">
                  <c:v>43.55</c:v>
                </c:pt>
                <c:pt idx="1928" formatCode="0.00">
                  <c:v>42.9</c:v>
                </c:pt>
                <c:pt idx="1929" formatCode="0.00">
                  <c:v>41.65</c:v>
                </c:pt>
                <c:pt idx="1930" formatCode="0.00">
                  <c:v>41.65</c:v>
                </c:pt>
                <c:pt idx="1931" formatCode="0.00">
                  <c:v>41.65</c:v>
                </c:pt>
                <c:pt idx="1932" formatCode="0.00">
                  <c:v>42.45</c:v>
                </c:pt>
                <c:pt idx="1933" formatCode="0.00">
                  <c:v>42.8</c:v>
                </c:pt>
                <c:pt idx="1934" formatCode="0.00">
                  <c:v>40</c:v>
                </c:pt>
                <c:pt idx="1935" formatCode="0.00">
                  <c:v>41.5</c:v>
                </c:pt>
              </c:numCache>
            </c:numRef>
          </c:val>
          <c:smooth val="0"/>
          <c:extLst>
            <c:ext xmlns:c16="http://schemas.microsoft.com/office/drawing/2014/chart" uri="{C3380CC4-5D6E-409C-BE32-E72D297353CC}">
              <c16:uniqueId val="{00000000-7E38-45D5-B276-937363D27DD8}"/>
            </c:ext>
          </c:extLst>
        </c:ser>
        <c:ser>
          <c:idx val="1"/>
          <c:order val="1"/>
          <c:tx>
            <c:strRef>
              <c:f>Sheet1!$C$1</c:f>
              <c:strCache>
                <c:ptCount val="1"/>
                <c:pt idx="0">
                  <c:v>Austria</c:v>
                </c:pt>
              </c:strCache>
            </c:strRef>
          </c:tx>
          <c:spPr>
            <a:ln w="28575" cap="rnd">
              <a:solidFill>
                <a:schemeClr val="accent2"/>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Sheet1!$C$2:$C$1937</c:f>
              <c:numCache>
                <c:formatCode>0.00</c:formatCode>
                <c:ptCount val="1936"/>
                <c:pt idx="0">
                  <c:v>19.542999999999999</c:v>
                </c:pt>
                <c:pt idx="1">
                  <c:v>19.378</c:v>
                </c:pt>
                <c:pt idx="2">
                  <c:v>19.195</c:v>
                </c:pt>
                <c:pt idx="3">
                  <c:v>19.187000000000001</c:v>
                </c:pt>
                <c:pt idx="4">
                  <c:v>18.919</c:v>
                </c:pt>
                <c:pt idx="5">
                  <c:v>18.919</c:v>
                </c:pt>
                <c:pt idx="6">
                  <c:v>18.919</c:v>
                </c:pt>
                <c:pt idx="7">
                  <c:v>19.161000000000001</c:v>
                </c:pt>
                <c:pt idx="8">
                  <c:v>19.388000000000002</c:v>
                </c:pt>
                <c:pt idx="9">
                  <c:v>19.338000000000001</c:v>
                </c:pt>
                <c:pt idx="10">
                  <c:v>19.315000000000001</c:v>
                </c:pt>
                <c:pt idx="11">
                  <c:v>19.463000000000001</c:v>
                </c:pt>
                <c:pt idx="12">
                  <c:v>19.463000000000001</c:v>
                </c:pt>
                <c:pt idx="13">
                  <c:v>19.463000000000001</c:v>
                </c:pt>
                <c:pt idx="14">
                  <c:v>18.989999999999998</c:v>
                </c:pt>
                <c:pt idx="15">
                  <c:v>18.896000000000001</c:v>
                </c:pt>
                <c:pt idx="16">
                  <c:v>18.440999999999999</c:v>
                </c:pt>
                <c:pt idx="17">
                  <c:v>18.141999999999999</c:v>
                </c:pt>
                <c:pt idx="18">
                  <c:v>18.189</c:v>
                </c:pt>
                <c:pt idx="19">
                  <c:v>18.189</c:v>
                </c:pt>
                <c:pt idx="20">
                  <c:v>18.189</c:v>
                </c:pt>
                <c:pt idx="21">
                  <c:v>18.143999999999998</c:v>
                </c:pt>
                <c:pt idx="22">
                  <c:v>18.242999999999999</c:v>
                </c:pt>
                <c:pt idx="23">
                  <c:v>18.042999999999999</c:v>
                </c:pt>
                <c:pt idx="24">
                  <c:v>17.771999999999998</c:v>
                </c:pt>
                <c:pt idx="25">
                  <c:v>17.812000000000001</c:v>
                </c:pt>
                <c:pt idx="26">
                  <c:v>17.812000000000001</c:v>
                </c:pt>
                <c:pt idx="27">
                  <c:v>17.812000000000001</c:v>
                </c:pt>
                <c:pt idx="28">
                  <c:v>17.512</c:v>
                </c:pt>
                <c:pt idx="29">
                  <c:v>17.396000000000001</c:v>
                </c:pt>
                <c:pt idx="30">
                  <c:v>17.811</c:v>
                </c:pt>
                <c:pt idx="31">
                  <c:v>18.158999999999999</c:v>
                </c:pt>
                <c:pt idx="32">
                  <c:v>18.079000000000001</c:v>
                </c:pt>
                <c:pt idx="33">
                  <c:v>18.079000000000001</c:v>
                </c:pt>
                <c:pt idx="34">
                  <c:v>18.079000000000001</c:v>
                </c:pt>
                <c:pt idx="35">
                  <c:v>17.760000000000002</c:v>
                </c:pt>
                <c:pt idx="36">
                  <c:v>17.565999999999999</c:v>
                </c:pt>
                <c:pt idx="37">
                  <c:v>18.016999999999999</c:v>
                </c:pt>
                <c:pt idx="38">
                  <c:v>17.622</c:v>
                </c:pt>
                <c:pt idx="39">
                  <c:v>17.494</c:v>
                </c:pt>
                <c:pt idx="40">
                  <c:v>17.494</c:v>
                </c:pt>
                <c:pt idx="41">
                  <c:v>17.494</c:v>
                </c:pt>
                <c:pt idx="42">
                  <c:v>17.484000000000002</c:v>
                </c:pt>
                <c:pt idx="43">
                  <c:v>17.998000000000001</c:v>
                </c:pt>
                <c:pt idx="44">
                  <c:v>17.710999999999999</c:v>
                </c:pt>
                <c:pt idx="45">
                  <c:v>17.716000000000001</c:v>
                </c:pt>
                <c:pt idx="46">
                  <c:v>17.811</c:v>
                </c:pt>
                <c:pt idx="47">
                  <c:v>17.811</c:v>
                </c:pt>
                <c:pt idx="48">
                  <c:v>17.811</c:v>
                </c:pt>
                <c:pt idx="49">
                  <c:v>18.939</c:v>
                </c:pt>
                <c:pt idx="50">
                  <c:v>19.800999999999998</c:v>
                </c:pt>
                <c:pt idx="51">
                  <c:v>20.466999999999999</c:v>
                </c:pt>
                <c:pt idx="52">
                  <c:v>21.817</c:v>
                </c:pt>
                <c:pt idx="53">
                  <c:v>28.145</c:v>
                </c:pt>
                <c:pt idx="54">
                  <c:v>28.145</c:v>
                </c:pt>
                <c:pt idx="55">
                  <c:v>28.145</c:v>
                </c:pt>
                <c:pt idx="56">
                  <c:v>25.417000000000002</c:v>
                </c:pt>
                <c:pt idx="57">
                  <c:v>29.623999999999999</c:v>
                </c:pt>
                <c:pt idx="58">
                  <c:v>39.286000000000001</c:v>
                </c:pt>
                <c:pt idx="59">
                  <c:v>56.683999999999997</c:v>
                </c:pt>
                <c:pt idx="60">
                  <c:v>32.616</c:v>
                </c:pt>
                <c:pt idx="61">
                  <c:v>32.616</c:v>
                </c:pt>
                <c:pt idx="62">
                  <c:v>32.616</c:v>
                </c:pt>
                <c:pt idx="63">
                  <c:v>19.914000000000001</c:v>
                </c:pt>
                <c:pt idx="64">
                  <c:v>19.888000000000002</c:v>
                </c:pt>
                <c:pt idx="65">
                  <c:v>18.928999999999998</c:v>
                </c:pt>
                <c:pt idx="66">
                  <c:v>18.893000000000001</c:v>
                </c:pt>
                <c:pt idx="67">
                  <c:v>19.553999999999998</c:v>
                </c:pt>
                <c:pt idx="68">
                  <c:v>19.553999999999998</c:v>
                </c:pt>
                <c:pt idx="69">
                  <c:v>19.553999999999998</c:v>
                </c:pt>
                <c:pt idx="70">
                  <c:v>23.844000000000001</c:v>
                </c:pt>
                <c:pt idx="71">
                  <c:v>21.57</c:v>
                </c:pt>
                <c:pt idx="72">
                  <c:v>20.994</c:v>
                </c:pt>
                <c:pt idx="73">
                  <c:v>21.998000000000001</c:v>
                </c:pt>
                <c:pt idx="74">
                  <c:v>23.302</c:v>
                </c:pt>
                <c:pt idx="75">
                  <c:v>23.302</c:v>
                </c:pt>
                <c:pt idx="76">
                  <c:v>23.302</c:v>
                </c:pt>
                <c:pt idx="77">
                  <c:v>20.178000000000001</c:v>
                </c:pt>
                <c:pt idx="78">
                  <c:v>20.132000000000001</c:v>
                </c:pt>
                <c:pt idx="79">
                  <c:v>20.378</c:v>
                </c:pt>
                <c:pt idx="80">
                  <c:v>19.649999999999999</c:v>
                </c:pt>
                <c:pt idx="81">
                  <c:v>19.248999999999999</c:v>
                </c:pt>
                <c:pt idx="82">
                  <c:v>19.248999999999999</c:v>
                </c:pt>
                <c:pt idx="83">
                  <c:v>19.248999999999999</c:v>
                </c:pt>
                <c:pt idx="84">
                  <c:v>18.858000000000001</c:v>
                </c:pt>
                <c:pt idx="85">
                  <c:v>19.006</c:v>
                </c:pt>
                <c:pt idx="86">
                  <c:v>19.102</c:v>
                </c:pt>
                <c:pt idx="87">
                  <c:v>19.132999999999999</c:v>
                </c:pt>
                <c:pt idx="88">
                  <c:v>19.132999999999999</c:v>
                </c:pt>
                <c:pt idx="89">
                  <c:v>19.132999999999999</c:v>
                </c:pt>
                <c:pt idx="90">
                  <c:v>19.132999999999999</c:v>
                </c:pt>
                <c:pt idx="91">
                  <c:v>19.132999999999999</c:v>
                </c:pt>
                <c:pt idx="92">
                  <c:v>18.693000000000001</c:v>
                </c:pt>
                <c:pt idx="93">
                  <c:v>18.959</c:v>
                </c:pt>
                <c:pt idx="94">
                  <c:v>19.013000000000002</c:v>
                </c:pt>
                <c:pt idx="95">
                  <c:v>19.003</c:v>
                </c:pt>
                <c:pt idx="96">
                  <c:v>19.003</c:v>
                </c:pt>
                <c:pt idx="97">
                  <c:v>19.003</c:v>
                </c:pt>
                <c:pt idx="98">
                  <c:v>19.161000000000001</c:v>
                </c:pt>
                <c:pt idx="99">
                  <c:v>19.626999999999999</c:v>
                </c:pt>
                <c:pt idx="100">
                  <c:v>20.004999999999999</c:v>
                </c:pt>
                <c:pt idx="101">
                  <c:v>20.033999999999999</c:v>
                </c:pt>
                <c:pt idx="102">
                  <c:v>20.324999999999999</c:v>
                </c:pt>
                <c:pt idx="103">
                  <c:v>20.324999999999999</c:v>
                </c:pt>
                <c:pt idx="104">
                  <c:v>20.324999999999999</c:v>
                </c:pt>
                <c:pt idx="105">
                  <c:v>20.314</c:v>
                </c:pt>
                <c:pt idx="106">
                  <c:v>19.847999999999999</c:v>
                </c:pt>
                <c:pt idx="107">
                  <c:v>19.827000000000002</c:v>
                </c:pt>
                <c:pt idx="108">
                  <c:v>20.268000000000001</c:v>
                </c:pt>
                <c:pt idx="109">
                  <c:v>20.440000000000001</c:v>
                </c:pt>
                <c:pt idx="110">
                  <c:v>20.440000000000001</c:v>
                </c:pt>
                <c:pt idx="111">
                  <c:v>20.440000000000001</c:v>
                </c:pt>
                <c:pt idx="112">
                  <c:v>20.6</c:v>
                </c:pt>
                <c:pt idx="113">
                  <c:v>20.295999999999999</c:v>
                </c:pt>
                <c:pt idx="114">
                  <c:v>20.315000000000001</c:v>
                </c:pt>
                <c:pt idx="115">
                  <c:v>20.62</c:v>
                </c:pt>
                <c:pt idx="116">
                  <c:v>20.649000000000001</c:v>
                </c:pt>
                <c:pt idx="117">
                  <c:v>20.649000000000001</c:v>
                </c:pt>
                <c:pt idx="118">
                  <c:v>20.649000000000001</c:v>
                </c:pt>
                <c:pt idx="119">
                  <c:v>20.858000000000001</c:v>
                </c:pt>
                <c:pt idx="120">
                  <c:v>20.861999999999998</c:v>
                </c:pt>
                <c:pt idx="121">
                  <c:v>20.771000000000001</c:v>
                </c:pt>
                <c:pt idx="122">
                  <c:v>20.536000000000001</c:v>
                </c:pt>
                <c:pt idx="123">
                  <c:v>20.555</c:v>
                </c:pt>
                <c:pt idx="124">
                  <c:v>20.555</c:v>
                </c:pt>
                <c:pt idx="125">
                  <c:v>20.555</c:v>
                </c:pt>
                <c:pt idx="126">
                  <c:v>20.533999999999999</c:v>
                </c:pt>
                <c:pt idx="127">
                  <c:v>21.21</c:v>
                </c:pt>
                <c:pt idx="128">
                  <c:v>21.356999999999999</c:v>
                </c:pt>
                <c:pt idx="129">
                  <c:v>21.175999999999998</c:v>
                </c:pt>
                <c:pt idx="130">
                  <c:v>21.553999999999998</c:v>
                </c:pt>
                <c:pt idx="131">
                  <c:v>21.553999999999998</c:v>
                </c:pt>
                <c:pt idx="132">
                  <c:v>21.553999999999998</c:v>
                </c:pt>
                <c:pt idx="133">
                  <c:v>21.747</c:v>
                </c:pt>
                <c:pt idx="134">
                  <c:v>22.227</c:v>
                </c:pt>
                <c:pt idx="135">
                  <c:v>21.928000000000001</c:v>
                </c:pt>
                <c:pt idx="136">
                  <c:v>22.66</c:v>
                </c:pt>
                <c:pt idx="137">
                  <c:v>22.38</c:v>
                </c:pt>
                <c:pt idx="138">
                  <c:v>22.38</c:v>
                </c:pt>
                <c:pt idx="139">
                  <c:v>22.38</c:v>
                </c:pt>
                <c:pt idx="140">
                  <c:v>22.213999999999999</c:v>
                </c:pt>
                <c:pt idx="141">
                  <c:v>22.989000000000001</c:v>
                </c:pt>
                <c:pt idx="142">
                  <c:v>22.901</c:v>
                </c:pt>
                <c:pt idx="143">
                  <c:v>22.844999999999999</c:v>
                </c:pt>
                <c:pt idx="144">
                  <c:v>22.337</c:v>
                </c:pt>
                <c:pt idx="145">
                  <c:v>22.337</c:v>
                </c:pt>
                <c:pt idx="146">
                  <c:v>22.337</c:v>
                </c:pt>
                <c:pt idx="147">
                  <c:v>22.236000000000001</c:v>
                </c:pt>
                <c:pt idx="148">
                  <c:v>22.629000000000001</c:v>
                </c:pt>
                <c:pt idx="149">
                  <c:v>23.061</c:v>
                </c:pt>
                <c:pt idx="150">
                  <c:v>23.239000000000001</c:v>
                </c:pt>
                <c:pt idx="151">
                  <c:v>22.43</c:v>
                </c:pt>
                <c:pt idx="152">
                  <c:v>22.43</c:v>
                </c:pt>
                <c:pt idx="153">
                  <c:v>22.43</c:v>
                </c:pt>
                <c:pt idx="154">
                  <c:v>22.523</c:v>
                </c:pt>
                <c:pt idx="155">
                  <c:v>22.234000000000002</c:v>
                </c:pt>
                <c:pt idx="156">
                  <c:v>21.931000000000001</c:v>
                </c:pt>
                <c:pt idx="157">
                  <c:v>22.088000000000001</c:v>
                </c:pt>
                <c:pt idx="158">
                  <c:v>22.202000000000002</c:v>
                </c:pt>
                <c:pt idx="159">
                  <c:v>22.202000000000002</c:v>
                </c:pt>
                <c:pt idx="160">
                  <c:v>22.202000000000002</c:v>
                </c:pt>
                <c:pt idx="161">
                  <c:v>21.850999999999999</c:v>
                </c:pt>
                <c:pt idx="162">
                  <c:v>22.268999999999998</c:v>
                </c:pt>
                <c:pt idx="163">
                  <c:v>22.768999999999998</c:v>
                </c:pt>
                <c:pt idx="164">
                  <c:v>23.103999999999999</c:v>
                </c:pt>
                <c:pt idx="165">
                  <c:v>22.358000000000001</c:v>
                </c:pt>
                <c:pt idx="166">
                  <c:v>22.358000000000001</c:v>
                </c:pt>
                <c:pt idx="167">
                  <c:v>22.358000000000001</c:v>
                </c:pt>
                <c:pt idx="168">
                  <c:v>22.448</c:v>
                </c:pt>
                <c:pt idx="169">
                  <c:v>22.414999999999999</c:v>
                </c:pt>
                <c:pt idx="170">
                  <c:v>22.178000000000001</c:v>
                </c:pt>
                <c:pt idx="171">
                  <c:v>22.103999999999999</c:v>
                </c:pt>
                <c:pt idx="172">
                  <c:v>22.431000000000001</c:v>
                </c:pt>
                <c:pt idx="173">
                  <c:v>22.431000000000001</c:v>
                </c:pt>
                <c:pt idx="174">
                  <c:v>22.431000000000001</c:v>
                </c:pt>
                <c:pt idx="175">
                  <c:v>22.143000000000001</c:v>
                </c:pt>
                <c:pt idx="176">
                  <c:v>22.094999999999999</c:v>
                </c:pt>
                <c:pt idx="177">
                  <c:v>22.619</c:v>
                </c:pt>
                <c:pt idx="178">
                  <c:v>22.716000000000001</c:v>
                </c:pt>
                <c:pt idx="179">
                  <c:v>22.609000000000002</c:v>
                </c:pt>
                <c:pt idx="180">
                  <c:v>22.609000000000002</c:v>
                </c:pt>
                <c:pt idx="181">
                  <c:v>22.609000000000002</c:v>
                </c:pt>
                <c:pt idx="182">
                  <c:v>22.855</c:v>
                </c:pt>
                <c:pt idx="183">
                  <c:v>23.234999999999999</c:v>
                </c:pt>
                <c:pt idx="184">
                  <c:v>23.077000000000002</c:v>
                </c:pt>
                <c:pt idx="185">
                  <c:v>23.064</c:v>
                </c:pt>
                <c:pt idx="186">
                  <c:v>23.125</c:v>
                </c:pt>
                <c:pt idx="187">
                  <c:v>23.125</c:v>
                </c:pt>
                <c:pt idx="188">
                  <c:v>23.125</c:v>
                </c:pt>
                <c:pt idx="189">
                  <c:v>23.22</c:v>
                </c:pt>
                <c:pt idx="190">
                  <c:v>23.51</c:v>
                </c:pt>
                <c:pt idx="191">
                  <c:v>23.207000000000001</c:v>
                </c:pt>
                <c:pt idx="192">
                  <c:v>22.81</c:v>
                </c:pt>
                <c:pt idx="193">
                  <c:v>22.864000000000001</c:v>
                </c:pt>
                <c:pt idx="194">
                  <c:v>22.864000000000001</c:v>
                </c:pt>
                <c:pt idx="195">
                  <c:v>22.864000000000001</c:v>
                </c:pt>
                <c:pt idx="196">
                  <c:v>23.033999999999999</c:v>
                </c:pt>
                <c:pt idx="197">
                  <c:v>22.643999999999998</c:v>
                </c:pt>
                <c:pt idx="198">
                  <c:v>22.777000000000001</c:v>
                </c:pt>
                <c:pt idx="199">
                  <c:v>23.024999999999999</c:v>
                </c:pt>
                <c:pt idx="200">
                  <c:v>22.864000000000001</c:v>
                </c:pt>
                <c:pt idx="201">
                  <c:v>22.864000000000001</c:v>
                </c:pt>
                <c:pt idx="202">
                  <c:v>22.864000000000001</c:v>
                </c:pt>
                <c:pt idx="203">
                  <c:v>22.952999999999999</c:v>
                </c:pt>
                <c:pt idx="204">
                  <c:v>22.962</c:v>
                </c:pt>
                <c:pt idx="205">
                  <c:v>23.01</c:v>
                </c:pt>
                <c:pt idx="206">
                  <c:v>22.908000000000001</c:v>
                </c:pt>
                <c:pt idx="207">
                  <c:v>22.808</c:v>
                </c:pt>
                <c:pt idx="208">
                  <c:v>22.808</c:v>
                </c:pt>
                <c:pt idx="209">
                  <c:v>22.808</c:v>
                </c:pt>
                <c:pt idx="210">
                  <c:v>22.852</c:v>
                </c:pt>
                <c:pt idx="211">
                  <c:v>22.919</c:v>
                </c:pt>
                <c:pt idx="212">
                  <c:v>22.773</c:v>
                </c:pt>
                <c:pt idx="213">
                  <c:v>22.812999999999999</c:v>
                </c:pt>
                <c:pt idx="214">
                  <c:v>22.934000000000001</c:v>
                </c:pt>
                <c:pt idx="215">
                  <c:v>22.934000000000001</c:v>
                </c:pt>
                <c:pt idx="216">
                  <c:v>22.934000000000001</c:v>
                </c:pt>
                <c:pt idx="217">
                  <c:v>23.13</c:v>
                </c:pt>
                <c:pt idx="218">
                  <c:v>23.268999999999998</c:v>
                </c:pt>
                <c:pt idx="219">
                  <c:v>23.440999999999999</c:v>
                </c:pt>
                <c:pt idx="220">
                  <c:v>23.408000000000001</c:v>
                </c:pt>
                <c:pt idx="221">
                  <c:v>23.506</c:v>
                </c:pt>
                <c:pt idx="222">
                  <c:v>23.506</c:v>
                </c:pt>
                <c:pt idx="223">
                  <c:v>23.506</c:v>
                </c:pt>
                <c:pt idx="224">
                  <c:v>24.099</c:v>
                </c:pt>
                <c:pt idx="225">
                  <c:v>24.577999999999999</c:v>
                </c:pt>
                <c:pt idx="226">
                  <c:v>24.138000000000002</c:v>
                </c:pt>
                <c:pt idx="227">
                  <c:v>24.497</c:v>
                </c:pt>
                <c:pt idx="228">
                  <c:v>24.719000000000001</c:v>
                </c:pt>
                <c:pt idx="229">
                  <c:v>24.719000000000001</c:v>
                </c:pt>
                <c:pt idx="230">
                  <c:v>24.719000000000001</c:v>
                </c:pt>
                <c:pt idx="231">
                  <c:v>24.529</c:v>
                </c:pt>
                <c:pt idx="232">
                  <c:v>25.055</c:v>
                </c:pt>
                <c:pt idx="233">
                  <c:v>25.167999999999999</c:v>
                </c:pt>
                <c:pt idx="234">
                  <c:v>25.32</c:v>
                </c:pt>
                <c:pt idx="235">
                  <c:v>25.465</c:v>
                </c:pt>
                <c:pt idx="236">
                  <c:v>25.465</c:v>
                </c:pt>
                <c:pt idx="237">
                  <c:v>25.465</c:v>
                </c:pt>
                <c:pt idx="238">
                  <c:v>25.568999999999999</c:v>
                </c:pt>
                <c:pt idx="239">
                  <c:v>26.044</c:v>
                </c:pt>
                <c:pt idx="240">
                  <c:v>26.329000000000001</c:v>
                </c:pt>
                <c:pt idx="241">
                  <c:v>26.757000000000001</c:v>
                </c:pt>
                <c:pt idx="242">
                  <c:v>26.295000000000002</c:v>
                </c:pt>
                <c:pt idx="243">
                  <c:v>26.295000000000002</c:v>
                </c:pt>
                <c:pt idx="244">
                  <c:v>26.295000000000002</c:v>
                </c:pt>
                <c:pt idx="245">
                  <c:v>26.823</c:v>
                </c:pt>
                <c:pt idx="246">
                  <c:v>27.393000000000001</c:v>
                </c:pt>
                <c:pt idx="247">
                  <c:v>27.492000000000001</c:v>
                </c:pt>
                <c:pt idx="248">
                  <c:v>28.023</c:v>
                </c:pt>
                <c:pt idx="249">
                  <c:v>28.420999999999999</c:v>
                </c:pt>
                <c:pt idx="250">
                  <c:v>28.420999999999999</c:v>
                </c:pt>
                <c:pt idx="251">
                  <c:v>28.420999999999999</c:v>
                </c:pt>
                <c:pt idx="252">
                  <c:v>29.253</c:v>
                </c:pt>
                <c:pt idx="253">
                  <c:v>29.06</c:v>
                </c:pt>
                <c:pt idx="254">
                  <c:v>28.263000000000002</c:v>
                </c:pt>
                <c:pt idx="255">
                  <c:v>27.646000000000001</c:v>
                </c:pt>
                <c:pt idx="256">
                  <c:v>27.571999999999999</c:v>
                </c:pt>
                <c:pt idx="257">
                  <c:v>27.571999999999999</c:v>
                </c:pt>
                <c:pt idx="258">
                  <c:v>27.571999999999999</c:v>
                </c:pt>
                <c:pt idx="259">
                  <c:v>28.597999999999999</c:v>
                </c:pt>
                <c:pt idx="260">
                  <c:v>27.943999999999999</c:v>
                </c:pt>
                <c:pt idx="261">
                  <c:v>28.341999999999999</c:v>
                </c:pt>
                <c:pt idx="262">
                  <c:v>29.38</c:v>
                </c:pt>
                <c:pt idx="263">
                  <c:v>28.949000000000002</c:v>
                </c:pt>
                <c:pt idx="264">
                  <c:v>28.949000000000002</c:v>
                </c:pt>
                <c:pt idx="265">
                  <c:v>28.949000000000002</c:v>
                </c:pt>
                <c:pt idx="266">
                  <c:v>29.736000000000001</c:v>
                </c:pt>
                <c:pt idx="267">
                  <c:v>29.460999999999999</c:v>
                </c:pt>
                <c:pt idx="268">
                  <c:v>28.588999999999999</c:v>
                </c:pt>
                <c:pt idx="269">
                  <c:v>27.992999999999999</c:v>
                </c:pt>
                <c:pt idx="270">
                  <c:v>27.62</c:v>
                </c:pt>
                <c:pt idx="271">
                  <c:v>27.62</c:v>
                </c:pt>
                <c:pt idx="272">
                  <c:v>27.62</c:v>
                </c:pt>
                <c:pt idx="273">
                  <c:v>27.222999999999999</c:v>
                </c:pt>
                <c:pt idx="274">
                  <c:v>27.77</c:v>
                </c:pt>
                <c:pt idx="275">
                  <c:v>27.398</c:v>
                </c:pt>
                <c:pt idx="276">
                  <c:v>27.715</c:v>
                </c:pt>
                <c:pt idx="277">
                  <c:v>27.890999999999998</c:v>
                </c:pt>
                <c:pt idx="278">
                  <c:v>27.890999999999998</c:v>
                </c:pt>
                <c:pt idx="279">
                  <c:v>27.890999999999998</c:v>
                </c:pt>
                <c:pt idx="280">
                  <c:v>27.745000000000001</c:v>
                </c:pt>
                <c:pt idx="281">
                  <c:v>27.515999999999998</c:v>
                </c:pt>
                <c:pt idx="282">
                  <c:v>26.763999999999999</c:v>
                </c:pt>
                <c:pt idx="283">
                  <c:v>25.817</c:v>
                </c:pt>
                <c:pt idx="284">
                  <c:v>26.27</c:v>
                </c:pt>
                <c:pt idx="285">
                  <c:v>26.27</c:v>
                </c:pt>
                <c:pt idx="286">
                  <c:v>26.27</c:v>
                </c:pt>
                <c:pt idx="287">
                  <c:v>26.827000000000002</c:v>
                </c:pt>
                <c:pt idx="288">
                  <c:v>26.484000000000002</c:v>
                </c:pt>
                <c:pt idx="289">
                  <c:v>26.067</c:v>
                </c:pt>
                <c:pt idx="290">
                  <c:v>26.186</c:v>
                </c:pt>
                <c:pt idx="291">
                  <c:v>26.849</c:v>
                </c:pt>
                <c:pt idx="292">
                  <c:v>26.849</c:v>
                </c:pt>
                <c:pt idx="293">
                  <c:v>26.849</c:v>
                </c:pt>
                <c:pt idx="294">
                  <c:v>26.468</c:v>
                </c:pt>
                <c:pt idx="295">
                  <c:v>25.803000000000001</c:v>
                </c:pt>
                <c:pt idx="296">
                  <c:v>25.779</c:v>
                </c:pt>
                <c:pt idx="297">
                  <c:v>25.212</c:v>
                </c:pt>
                <c:pt idx="298">
                  <c:v>24.728000000000002</c:v>
                </c:pt>
                <c:pt idx="299">
                  <c:v>24.728000000000002</c:v>
                </c:pt>
                <c:pt idx="300">
                  <c:v>24.728000000000002</c:v>
                </c:pt>
                <c:pt idx="301">
                  <c:v>24.977</c:v>
                </c:pt>
                <c:pt idx="302">
                  <c:v>24.475999999999999</c:v>
                </c:pt>
                <c:pt idx="303">
                  <c:v>24.204999999999998</c:v>
                </c:pt>
                <c:pt idx="304">
                  <c:v>23.45</c:v>
                </c:pt>
                <c:pt idx="305">
                  <c:v>23.782</c:v>
                </c:pt>
                <c:pt idx="306">
                  <c:v>23.782</c:v>
                </c:pt>
                <c:pt idx="307">
                  <c:v>23.782</c:v>
                </c:pt>
                <c:pt idx="308">
                  <c:v>23.542000000000002</c:v>
                </c:pt>
                <c:pt idx="309">
                  <c:v>23.44</c:v>
                </c:pt>
                <c:pt idx="310">
                  <c:v>24.097999999999999</c:v>
                </c:pt>
                <c:pt idx="311">
                  <c:v>24.37</c:v>
                </c:pt>
                <c:pt idx="312">
                  <c:v>24.085999999999999</c:v>
                </c:pt>
                <c:pt idx="313">
                  <c:v>24.085999999999999</c:v>
                </c:pt>
                <c:pt idx="314">
                  <c:v>24.085999999999999</c:v>
                </c:pt>
                <c:pt idx="315">
                  <c:v>25.486000000000001</c:v>
                </c:pt>
                <c:pt idx="316">
                  <c:v>25.98</c:v>
                </c:pt>
                <c:pt idx="317">
                  <c:v>26.274000000000001</c:v>
                </c:pt>
                <c:pt idx="318">
                  <c:v>26.36</c:v>
                </c:pt>
                <c:pt idx="319">
                  <c:v>26.353999999999999</c:v>
                </c:pt>
                <c:pt idx="320">
                  <c:v>26.353999999999999</c:v>
                </c:pt>
                <c:pt idx="321">
                  <c:v>26.353999999999999</c:v>
                </c:pt>
                <c:pt idx="322">
                  <c:v>24.321000000000002</c:v>
                </c:pt>
                <c:pt idx="323">
                  <c:v>24.68</c:v>
                </c:pt>
                <c:pt idx="324">
                  <c:v>24.411999999999999</c:v>
                </c:pt>
                <c:pt idx="325">
                  <c:v>24.329000000000001</c:v>
                </c:pt>
                <c:pt idx="326">
                  <c:v>24.66</c:v>
                </c:pt>
                <c:pt idx="327">
                  <c:v>24.66</c:v>
                </c:pt>
                <c:pt idx="328">
                  <c:v>24.66</c:v>
                </c:pt>
                <c:pt idx="329">
                  <c:v>24.25</c:v>
                </c:pt>
                <c:pt idx="330">
                  <c:v>24.806999999999999</c:v>
                </c:pt>
                <c:pt idx="331">
                  <c:v>24.2</c:v>
                </c:pt>
                <c:pt idx="332">
                  <c:v>24.547000000000001</c:v>
                </c:pt>
                <c:pt idx="333">
                  <c:v>24.442</c:v>
                </c:pt>
                <c:pt idx="334">
                  <c:v>24.442</c:v>
                </c:pt>
                <c:pt idx="335">
                  <c:v>24.442</c:v>
                </c:pt>
                <c:pt idx="336">
                  <c:v>25.106000000000002</c:v>
                </c:pt>
                <c:pt idx="337">
                  <c:v>24.443999999999999</c:v>
                </c:pt>
                <c:pt idx="338">
                  <c:v>23.975999999999999</c:v>
                </c:pt>
                <c:pt idx="339">
                  <c:v>23.207000000000001</c:v>
                </c:pt>
                <c:pt idx="340">
                  <c:v>22.988</c:v>
                </c:pt>
                <c:pt idx="341">
                  <c:v>22.988</c:v>
                </c:pt>
                <c:pt idx="342">
                  <c:v>22.988</c:v>
                </c:pt>
                <c:pt idx="343">
                  <c:v>23.337</c:v>
                </c:pt>
                <c:pt idx="344">
                  <c:v>23.664999999999999</c:v>
                </c:pt>
                <c:pt idx="345">
                  <c:v>24.067</c:v>
                </c:pt>
                <c:pt idx="346">
                  <c:v>24.337</c:v>
                </c:pt>
                <c:pt idx="347">
                  <c:v>24.69</c:v>
                </c:pt>
                <c:pt idx="348">
                  <c:v>24.69</c:v>
                </c:pt>
                <c:pt idx="349">
                  <c:v>24.69</c:v>
                </c:pt>
                <c:pt idx="350">
                  <c:v>24.786000000000001</c:v>
                </c:pt>
                <c:pt idx="351">
                  <c:v>24.241</c:v>
                </c:pt>
                <c:pt idx="352">
                  <c:v>24.384</c:v>
                </c:pt>
                <c:pt idx="353">
                  <c:v>24.638999999999999</c:v>
                </c:pt>
                <c:pt idx="354">
                  <c:v>24.562000000000001</c:v>
                </c:pt>
                <c:pt idx="355">
                  <c:v>24.562000000000001</c:v>
                </c:pt>
                <c:pt idx="356">
                  <c:v>24.562000000000001</c:v>
                </c:pt>
                <c:pt idx="357">
                  <c:v>24.393999999999998</c:v>
                </c:pt>
                <c:pt idx="358">
                  <c:v>24.414999999999999</c:v>
                </c:pt>
                <c:pt idx="359">
                  <c:v>24.277999999999999</c:v>
                </c:pt>
                <c:pt idx="360">
                  <c:v>23.38</c:v>
                </c:pt>
                <c:pt idx="361">
                  <c:v>23.094999999999999</c:v>
                </c:pt>
                <c:pt idx="362">
                  <c:v>23.094999999999999</c:v>
                </c:pt>
                <c:pt idx="363">
                  <c:v>23.094999999999999</c:v>
                </c:pt>
                <c:pt idx="364">
                  <c:v>21.959</c:v>
                </c:pt>
                <c:pt idx="365">
                  <c:v>21.872</c:v>
                </c:pt>
                <c:pt idx="366">
                  <c:v>22.036000000000001</c:v>
                </c:pt>
                <c:pt idx="367">
                  <c:v>22.164000000000001</c:v>
                </c:pt>
                <c:pt idx="368">
                  <c:v>22.518000000000001</c:v>
                </c:pt>
                <c:pt idx="369">
                  <c:v>22.518000000000001</c:v>
                </c:pt>
                <c:pt idx="370">
                  <c:v>22.518000000000001</c:v>
                </c:pt>
                <c:pt idx="371">
                  <c:v>21.68</c:v>
                </c:pt>
                <c:pt idx="372">
                  <c:v>22.274999999999999</c:v>
                </c:pt>
                <c:pt idx="373">
                  <c:v>22.373999999999999</c:v>
                </c:pt>
                <c:pt idx="374">
                  <c:v>22.006</c:v>
                </c:pt>
                <c:pt idx="375">
                  <c:v>22.352</c:v>
                </c:pt>
                <c:pt idx="376">
                  <c:v>22.352</c:v>
                </c:pt>
                <c:pt idx="377">
                  <c:v>22.352</c:v>
                </c:pt>
                <c:pt idx="378">
                  <c:v>21.957000000000001</c:v>
                </c:pt>
                <c:pt idx="379">
                  <c:v>22.273</c:v>
                </c:pt>
                <c:pt idx="380">
                  <c:v>22.353999999999999</c:v>
                </c:pt>
                <c:pt idx="381">
                  <c:v>22.978999999999999</c:v>
                </c:pt>
                <c:pt idx="382">
                  <c:v>22.88</c:v>
                </c:pt>
                <c:pt idx="383">
                  <c:v>22.88</c:v>
                </c:pt>
                <c:pt idx="384">
                  <c:v>22.88</c:v>
                </c:pt>
                <c:pt idx="385">
                  <c:v>21.959</c:v>
                </c:pt>
                <c:pt idx="386">
                  <c:v>22.32</c:v>
                </c:pt>
                <c:pt idx="387">
                  <c:v>22.690999999999999</c:v>
                </c:pt>
                <c:pt idx="388">
                  <c:v>22.001000000000001</c:v>
                </c:pt>
                <c:pt idx="389">
                  <c:v>21.353999999999999</c:v>
                </c:pt>
                <c:pt idx="390">
                  <c:v>21.353999999999999</c:v>
                </c:pt>
                <c:pt idx="391">
                  <c:v>21.353999999999999</c:v>
                </c:pt>
                <c:pt idx="392">
                  <c:v>21.22</c:v>
                </c:pt>
                <c:pt idx="393">
                  <c:v>21.253</c:v>
                </c:pt>
                <c:pt idx="394">
                  <c:v>21.382999999999999</c:v>
                </c:pt>
                <c:pt idx="395">
                  <c:v>20.7</c:v>
                </c:pt>
                <c:pt idx="396">
                  <c:v>20.271999999999998</c:v>
                </c:pt>
                <c:pt idx="397">
                  <c:v>20.271999999999998</c:v>
                </c:pt>
                <c:pt idx="398">
                  <c:v>20.271999999999998</c:v>
                </c:pt>
                <c:pt idx="399">
                  <c:v>19.942</c:v>
                </c:pt>
                <c:pt idx="400">
                  <c:v>20.068000000000001</c:v>
                </c:pt>
                <c:pt idx="401">
                  <c:v>19.939</c:v>
                </c:pt>
                <c:pt idx="402">
                  <c:v>19.89</c:v>
                </c:pt>
                <c:pt idx="403">
                  <c:v>19.309000000000001</c:v>
                </c:pt>
                <c:pt idx="404">
                  <c:v>19.309000000000001</c:v>
                </c:pt>
                <c:pt idx="405">
                  <c:v>19.309000000000001</c:v>
                </c:pt>
                <c:pt idx="406">
                  <c:v>18.823</c:v>
                </c:pt>
                <c:pt idx="407">
                  <c:v>18.733000000000001</c:v>
                </c:pt>
                <c:pt idx="408">
                  <c:v>18.684000000000001</c:v>
                </c:pt>
                <c:pt idx="409">
                  <c:v>18.834</c:v>
                </c:pt>
                <c:pt idx="410">
                  <c:v>18.841000000000001</c:v>
                </c:pt>
                <c:pt idx="411">
                  <c:v>18.841000000000001</c:v>
                </c:pt>
                <c:pt idx="412">
                  <c:v>18.841000000000001</c:v>
                </c:pt>
                <c:pt idx="413">
                  <c:v>18.739000000000001</c:v>
                </c:pt>
                <c:pt idx="414">
                  <c:v>18.856000000000002</c:v>
                </c:pt>
                <c:pt idx="415">
                  <c:v>19.347999999999999</c:v>
                </c:pt>
                <c:pt idx="416">
                  <c:v>18.91</c:v>
                </c:pt>
                <c:pt idx="417">
                  <c:v>18.591000000000001</c:v>
                </c:pt>
                <c:pt idx="418">
                  <c:v>18.591000000000001</c:v>
                </c:pt>
                <c:pt idx="419">
                  <c:v>18.591000000000001</c:v>
                </c:pt>
                <c:pt idx="420">
                  <c:v>18.219000000000001</c:v>
                </c:pt>
                <c:pt idx="421">
                  <c:v>18.544</c:v>
                </c:pt>
                <c:pt idx="422">
                  <c:v>18.859000000000002</c:v>
                </c:pt>
                <c:pt idx="423">
                  <c:v>18.829999999999998</c:v>
                </c:pt>
                <c:pt idx="424">
                  <c:v>18.408999999999999</c:v>
                </c:pt>
                <c:pt idx="425">
                  <c:v>18.408999999999999</c:v>
                </c:pt>
                <c:pt idx="426">
                  <c:v>18.408999999999999</c:v>
                </c:pt>
                <c:pt idx="427">
                  <c:v>18.41</c:v>
                </c:pt>
                <c:pt idx="428">
                  <c:v>18.515999999999998</c:v>
                </c:pt>
                <c:pt idx="429">
                  <c:v>18.344000000000001</c:v>
                </c:pt>
                <c:pt idx="430">
                  <c:v>18.184999999999999</c:v>
                </c:pt>
                <c:pt idx="431">
                  <c:v>18.036999999999999</c:v>
                </c:pt>
                <c:pt idx="432">
                  <c:v>18.036999999999999</c:v>
                </c:pt>
                <c:pt idx="433">
                  <c:v>18.036999999999999</c:v>
                </c:pt>
                <c:pt idx="434">
                  <c:v>17.872</c:v>
                </c:pt>
                <c:pt idx="435">
                  <c:v>17.715</c:v>
                </c:pt>
                <c:pt idx="436">
                  <c:v>17.126000000000001</c:v>
                </c:pt>
                <c:pt idx="437">
                  <c:v>16.934999999999999</c:v>
                </c:pt>
                <c:pt idx="438">
                  <c:v>16.533000000000001</c:v>
                </c:pt>
                <c:pt idx="439">
                  <c:v>16.533000000000001</c:v>
                </c:pt>
                <c:pt idx="440">
                  <c:v>16.533000000000001</c:v>
                </c:pt>
                <c:pt idx="441">
                  <c:v>16.297000000000001</c:v>
                </c:pt>
                <c:pt idx="442">
                  <c:v>16.626000000000001</c:v>
                </c:pt>
                <c:pt idx="443">
                  <c:v>16.431999999999999</c:v>
                </c:pt>
                <c:pt idx="444">
                  <c:v>16.238</c:v>
                </c:pt>
                <c:pt idx="445">
                  <c:v>15.776999999999999</c:v>
                </c:pt>
                <c:pt idx="446">
                  <c:v>15.776999999999999</c:v>
                </c:pt>
                <c:pt idx="447">
                  <c:v>15.776999999999999</c:v>
                </c:pt>
                <c:pt idx="448">
                  <c:v>15.856</c:v>
                </c:pt>
                <c:pt idx="449">
                  <c:v>15.912000000000001</c:v>
                </c:pt>
                <c:pt idx="450">
                  <c:v>16.329999999999998</c:v>
                </c:pt>
                <c:pt idx="451">
                  <c:v>16.085999999999999</c:v>
                </c:pt>
                <c:pt idx="452">
                  <c:v>15.667</c:v>
                </c:pt>
                <c:pt idx="453">
                  <c:v>15.667</c:v>
                </c:pt>
                <c:pt idx="454">
                  <c:v>15.667</c:v>
                </c:pt>
                <c:pt idx="455">
                  <c:v>15.683999999999999</c:v>
                </c:pt>
                <c:pt idx="456">
                  <c:v>15.409000000000001</c:v>
                </c:pt>
                <c:pt idx="457">
                  <c:v>15.909000000000001</c:v>
                </c:pt>
                <c:pt idx="458">
                  <c:v>16.748999999999999</c:v>
                </c:pt>
                <c:pt idx="459">
                  <c:v>17.818999999999999</c:v>
                </c:pt>
                <c:pt idx="460">
                  <c:v>17.818999999999999</c:v>
                </c:pt>
                <c:pt idx="461">
                  <c:v>17.818999999999999</c:v>
                </c:pt>
                <c:pt idx="462">
                  <c:v>18.401</c:v>
                </c:pt>
                <c:pt idx="463">
                  <c:v>18.52</c:v>
                </c:pt>
                <c:pt idx="464">
                  <c:v>18.367999999999999</c:v>
                </c:pt>
                <c:pt idx="465">
                  <c:v>17.981000000000002</c:v>
                </c:pt>
                <c:pt idx="466">
                  <c:v>18.137</c:v>
                </c:pt>
                <c:pt idx="467">
                  <c:v>18.137</c:v>
                </c:pt>
                <c:pt idx="468">
                  <c:v>18.137</c:v>
                </c:pt>
                <c:pt idx="469">
                  <c:v>17.608000000000001</c:v>
                </c:pt>
                <c:pt idx="470">
                  <c:v>17.207000000000001</c:v>
                </c:pt>
                <c:pt idx="471">
                  <c:v>17.687999999999999</c:v>
                </c:pt>
                <c:pt idx="472">
                  <c:v>17.571999999999999</c:v>
                </c:pt>
                <c:pt idx="473">
                  <c:v>17.571999999999999</c:v>
                </c:pt>
                <c:pt idx="474">
                  <c:v>17.571999999999999</c:v>
                </c:pt>
                <c:pt idx="475">
                  <c:v>17.571999999999999</c:v>
                </c:pt>
                <c:pt idx="476">
                  <c:v>17.571999999999999</c:v>
                </c:pt>
                <c:pt idx="477">
                  <c:v>17.155999999999999</c:v>
                </c:pt>
                <c:pt idx="478">
                  <c:v>16.831</c:v>
                </c:pt>
                <c:pt idx="479">
                  <c:v>16.538</c:v>
                </c:pt>
                <c:pt idx="480">
                  <c:v>16.815000000000001</c:v>
                </c:pt>
                <c:pt idx="481">
                  <c:v>16.815000000000001</c:v>
                </c:pt>
                <c:pt idx="482">
                  <c:v>16.815000000000001</c:v>
                </c:pt>
                <c:pt idx="483">
                  <c:v>17.161999999999999</c:v>
                </c:pt>
                <c:pt idx="484">
                  <c:v>16.696999999999999</c:v>
                </c:pt>
                <c:pt idx="485">
                  <c:v>16.702000000000002</c:v>
                </c:pt>
                <c:pt idx="486">
                  <c:v>16.943000000000001</c:v>
                </c:pt>
                <c:pt idx="487">
                  <c:v>17.152999999999999</c:v>
                </c:pt>
                <c:pt idx="488">
                  <c:v>17.152999999999999</c:v>
                </c:pt>
                <c:pt idx="489">
                  <c:v>17.152999999999999</c:v>
                </c:pt>
                <c:pt idx="490">
                  <c:v>17.152999999999999</c:v>
                </c:pt>
                <c:pt idx="491">
                  <c:v>17.228999999999999</c:v>
                </c:pt>
                <c:pt idx="492">
                  <c:v>17.186</c:v>
                </c:pt>
                <c:pt idx="493">
                  <c:v>17.393000000000001</c:v>
                </c:pt>
                <c:pt idx="494">
                  <c:v>17.021999999999998</c:v>
                </c:pt>
                <c:pt idx="495">
                  <c:v>17.021999999999998</c:v>
                </c:pt>
                <c:pt idx="496">
                  <c:v>17.021999999999998</c:v>
                </c:pt>
                <c:pt idx="497">
                  <c:v>16.664000000000001</c:v>
                </c:pt>
                <c:pt idx="498">
                  <c:v>16.516999999999999</c:v>
                </c:pt>
                <c:pt idx="499">
                  <c:v>16.536000000000001</c:v>
                </c:pt>
                <c:pt idx="500">
                  <c:v>16.282</c:v>
                </c:pt>
                <c:pt idx="501">
                  <c:v>15.746</c:v>
                </c:pt>
                <c:pt idx="502">
                  <c:v>15.746</c:v>
                </c:pt>
                <c:pt idx="503">
                  <c:v>15.746</c:v>
                </c:pt>
                <c:pt idx="504">
                  <c:v>15.679</c:v>
                </c:pt>
                <c:pt idx="505">
                  <c:v>15.406000000000001</c:v>
                </c:pt>
                <c:pt idx="506">
                  <c:v>15.464</c:v>
                </c:pt>
                <c:pt idx="507">
                  <c:v>15.124000000000001</c:v>
                </c:pt>
                <c:pt idx="508">
                  <c:v>14.81</c:v>
                </c:pt>
                <c:pt idx="509">
                  <c:v>14.81</c:v>
                </c:pt>
                <c:pt idx="510">
                  <c:v>14.81</c:v>
                </c:pt>
                <c:pt idx="511">
                  <c:v>14.81</c:v>
                </c:pt>
                <c:pt idx="512">
                  <c:v>14.938000000000001</c:v>
                </c:pt>
                <c:pt idx="513">
                  <c:v>14.717000000000001</c:v>
                </c:pt>
                <c:pt idx="514">
                  <c:v>14.105</c:v>
                </c:pt>
                <c:pt idx="515">
                  <c:v>13.512</c:v>
                </c:pt>
                <c:pt idx="516">
                  <c:v>13.512</c:v>
                </c:pt>
                <c:pt idx="517">
                  <c:v>13.512</c:v>
                </c:pt>
                <c:pt idx="518">
                  <c:v>13.855</c:v>
                </c:pt>
                <c:pt idx="519">
                  <c:v>14.384</c:v>
                </c:pt>
                <c:pt idx="520">
                  <c:v>14.464</c:v>
                </c:pt>
                <c:pt idx="521">
                  <c:v>14.186</c:v>
                </c:pt>
                <c:pt idx="522">
                  <c:v>14.156000000000001</c:v>
                </c:pt>
                <c:pt idx="523">
                  <c:v>14.156000000000001</c:v>
                </c:pt>
                <c:pt idx="524">
                  <c:v>14.156000000000001</c:v>
                </c:pt>
                <c:pt idx="525">
                  <c:v>14.522</c:v>
                </c:pt>
                <c:pt idx="526">
                  <c:v>14.026999999999999</c:v>
                </c:pt>
                <c:pt idx="527">
                  <c:v>13.638</c:v>
                </c:pt>
                <c:pt idx="528">
                  <c:v>13.928000000000001</c:v>
                </c:pt>
                <c:pt idx="529">
                  <c:v>13.481999999999999</c:v>
                </c:pt>
                <c:pt idx="530">
                  <c:v>13.481999999999999</c:v>
                </c:pt>
                <c:pt idx="531">
                  <c:v>13.481999999999999</c:v>
                </c:pt>
                <c:pt idx="532">
                  <c:v>13.166</c:v>
                </c:pt>
                <c:pt idx="533">
                  <c:v>12.986000000000001</c:v>
                </c:pt>
                <c:pt idx="534">
                  <c:v>12.529</c:v>
                </c:pt>
                <c:pt idx="535">
                  <c:v>12.25</c:v>
                </c:pt>
                <c:pt idx="536">
                  <c:v>12.089</c:v>
                </c:pt>
                <c:pt idx="537">
                  <c:v>12.089</c:v>
                </c:pt>
                <c:pt idx="538">
                  <c:v>12.089</c:v>
                </c:pt>
                <c:pt idx="539">
                  <c:v>12.419</c:v>
                </c:pt>
                <c:pt idx="540">
                  <c:v>12.006</c:v>
                </c:pt>
                <c:pt idx="541">
                  <c:v>11.920999999999999</c:v>
                </c:pt>
                <c:pt idx="542">
                  <c:v>11.874000000000001</c:v>
                </c:pt>
                <c:pt idx="543">
                  <c:v>11.672000000000001</c:v>
                </c:pt>
                <c:pt idx="544">
                  <c:v>11.672000000000001</c:v>
                </c:pt>
                <c:pt idx="545">
                  <c:v>11.672000000000001</c:v>
                </c:pt>
                <c:pt idx="546">
                  <c:v>11.494</c:v>
                </c:pt>
                <c:pt idx="547">
                  <c:v>11.936999999999999</c:v>
                </c:pt>
                <c:pt idx="548">
                  <c:v>11.365</c:v>
                </c:pt>
                <c:pt idx="549">
                  <c:v>11.331</c:v>
                </c:pt>
                <c:pt idx="550">
                  <c:v>11.231</c:v>
                </c:pt>
                <c:pt idx="551">
                  <c:v>11.231</c:v>
                </c:pt>
                <c:pt idx="552">
                  <c:v>11.231</c:v>
                </c:pt>
                <c:pt idx="553">
                  <c:v>12.119</c:v>
                </c:pt>
                <c:pt idx="554">
                  <c:v>12.541</c:v>
                </c:pt>
                <c:pt idx="555">
                  <c:v>12.102</c:v>
                </c:pt>
                <c:pt idx="556">
                  <c:v>12.911</c:v>
                </c:pt>
                <c:pt idx="557">
                  <c:v>12.877000000000001</c:v>
                </c:pt>
                <c:pt idx="558">
                  <c:v>12.877000000000001</c:v>
                </c:pt>
                <c:pt idx="559">
                  <c:v>12.877000000000001</c:v>
                </c:pt>
                <c:pt idx="560">
                  <c:v>13.85</c:v>
                </c:pt>
                <c:pt idx="561">
                  <c:v>12.028</c:v>
                </c:pt>
                <c:pt idx="562">
                  <c:v>11.444000000000001</c:v>
                </c:pt>
                <c:pt idx="563">
                  <c:v>11.231</c:v>
                </c:pt>
                <c:pt idx="564">
                  <c:v>11.151</c:v>
                </c:pt>
                <c:pt idx="565">
                  <c:v>11.151</c:v>
                </c:pt>
                <c:pt idx="566">
                  <c:v>11.151</c:v>
                </c:pt>
                <c:pt idx="567">
                  <c:v>10.664</c:v>
                </c:pt>
                <c:pt idx="568">
                  <c:v>10.728</c:v>
                </c:pt>
                <c:pt idx="569">
                  <c:v>10.571999999999999</c:v>
                </c:pt>
                <c:pt idx="570">
                  <c:v>10.472</c:v>
                </c:pt>
                <c:pt idx="571">
                  <c:v>10.276</c:v>
                </c:pt>
                <c:pt idx="572">
                  <c:v>10.276</c:v>
                </c:pt>
                <c:pt idx="573">
                  <c:v>10.276</c:v>
                </c:pt>
                <c:pt idx="574">
                  <c:v>10.188000000000001</c:v>
                </c:pt>
                <c:pt idx="575">
                  <c:v>10.093999999999999</c:v>
                </c:pt>
                <c:pt idx="576">
                  <c:v>10.694000000000001</c:v>
                </c:pt>
                <c:pt idx="577">
                  <c:v>11.526</c:v>
                </c:pt>
                <c:pt idx="578">
                  <c:v>11.746</c:v>
                </c:pt>
                <c:pt idx="579">
                  <c:v>11.746</c:v>
                </c:pt>
                <c:pt idx="580">
                  <c:v>11.746</c:v>
                </c:pt>
                <c:pt idx="581">
                  <c:v>11.282</c:v>
                </c:pt>
                <c:pt idx="582">
                  <c:v>10.861000000000001</c:v>
                </c:pt>
                <c:pt idx="583">
                  <c:v>10.88</c:v>
                </c:pt>
                <c:pt idx="584">
                  <c:v>10.519</c:v>
                </c:pt>
                <c:pt idx="585">
                  <c:v>10.54</c:v>
                </c:pt>
                <c:pt idx="586">
                  <c:v>10.54</c:v>
                </c:pt>
                <c:pt idx="587">
                  <c:v>10.54</c:v>
                </c:pt>
                <c:pt idx="588">
                  <c:v>10.84</c:v>
                </c:pt>
                <c:pt idx="589">
                  <c:v>10.882</c:v>
                </c:pt>
                <c:pt idx="590">
                  <c:v>10.303000000000001</c:v>
                </c:pt>
                <c:pt idx="591">
                  <c:v>9.9079999999999995</c:v>
                </c:pt>
                <c:pt idx="592">
                  <c:v>9.7889999999999997</c:v>
                </c:pt>
                <c:pt idx="593">
                  <c:v>9.7889999999999997</c:v>
                </c:pt>
                <c:pt idx="594">
                  <c:v>9.7889999999999997</c:v>
                </c:pt>
                <c:pt idx="595">
                  <c:v>9.8390000000000004</c:v>
                </c:pt>
                <c:pt idx="596">
                  <c:v>10.086</c:v>
                </c:pt>
                <c:pt idx="597">
                  <c:v>10.33</c:v>
                </c:pt>
                <c:pt idx="598">
                  <c:v>10.394</c:v>
                </c:pt>
                <c:pt idx="599">
                  <c:v>10.234999999999999</c:v>
                </c:pt>
                <c:pt idx="600">
                  <c:v>10.234999999999999</c:v>
                </c:pt>
                <c:pt idx="601">
                  <c:v>10.234999999999999</c:v>
                </c:pt>
                <c:pt idx="602">
                  <c:v>10.234999999999999</c:v>
                </c:pt>
                <c:pt idx="603">
                  <c:v>10.249000000000001</c:v>
                </c:pt>
                <c:pt idx="604">
                  <c:v>10.382999999999999</c:v>
                </c:pt>
                <c:pt idx="605">
                  <c:v>10.661</c:v>
                </c:pt>
                <c:pt idx="606">
                  <c:v>10.997</c:v>
                </c:pt>
                <c:pt idx="607">
                  <c:v>10.997</c:v>
                </c:pt>
                <c:pt idx="608">
                  <c:v>10.997</c:v>
                </c:pt>
                <c:pt idx="609">
                  <c:v>10.647</c:v>
                </c:pt>
                <c:pt idx="610">
                  <c:v>10.323</c:v>
                </c:pt>
                <c:pt idx="611">
                  <c:v>10.499000000000001</c:v>
                </c:pt>
                <c:pt idx="612">
                  <c:v>10.734</c:v>
                </c:pt>
                <c:pt idx="613">
                  <c:v>11.503</c:v>
                </c:pt>
                <c:pt idx="614">
                  <c:v>11.503</c:v>
                </c:pt>
                <c:pt idx="615">
                  <c:v>11.503</c:v>
                </c:pt>
                <c:pt idx="616">
                  <c:v>11.882999999999999</c:v>
                </c:pt>
                <c:pt idx="617">
                  <c:v>12.238</c:v>
                </c:pt>
                <c:pt idx="618">
                  <c:v>11.722</c:v>
                </c:pt>
                <c:pt idx="619">
                  <c:v>11.977</c:v>
                </c:pt>
                <c:pt idx="620">
                  <c:v>12.432</c:v>
                </c:pt>
                <c:pt idx="621">
                  <c:v>12.432</c:v>
                </c:pt>
                <c:pt idx="622">
                  <c:v>12.432</c:v>
                </c:pt>
                <c:pt idx="623">
                  <c:v>12.597</c:v>
                </c:pt>
                <c:pt idx="624">
                  <c:v>11.797000000000001</c:v>
                </c:pt>
                <c:pt idx="625">
                  <c:v>11.86</c:v>
                </c:pt>
                <c:pt idx="626">
                  <c:v>12.135999999999999</c:v>
                </c:pt>
                <c:pt idx="627">
                  <c:v>11.29</c:v>
                </c:pt>
                <c:pt idx="628">
                  <c:v>11.29</c:v>
                </c:pt>
                <c:pt idx="629">
                  <c:v>11.29</c:v>
                </c:pt>
                <c:pt idx="630">
                  <c:v>11.723000000000001</c:v>
                </c:pt>
                <c:pt idx="631">
                  <c:v>12.398</c:v>
                </c:pt>
                <c:pt idx="632">
                  <c:v>12.032</c:v>
                </c:pt>
                <c:pt idx="633">
                  <c:v>12.048</c:v>
                </c:pt>
                <c:pt idx="634">
                  <c:v>11.574</c:v>
                </c:pt>
                <c:pt idx="635">
                  <c:v>11.574</c:v>
                </c:pt>
                <c:pt idx="636">
                  <c:v>11.574</c:v>
                </c:pt>
                <c:pt idx="637">
                  <c:v>10.55</c:v>
                </c:pt>
                <c:pt idx="638">
                  <c:v>10.055</c:v>
                </c:pt>
                <c:pt idx="639">
                  <c:v>10.803000000000001</c:v>
                </c:pt>
                <c:pt idx="640">
                  <c:v>11.984999999999999</c:v>
                </c:pt>
                <c:pt idx="641">
                  <c:v>12.346</c:v>
                </c:pt>
                <c:pt idx="642">
                  <c:v>12.346</c:v>
                </c:pt>
                <c:pt idx="643">
                  <c:v>12.346</c:v>
                </c:pt>
                <c:pt idx="644">
                  <c:v>10.920999999999999</c:v>
                </c:pt>
                <c:pt idx="645">
                  <c:v>10.502000000000001</c:v>
                </c:pt>
                <c:pt idx="646">
                  <c:v>9.532</c:v>
                </c:pt>
                <c:pt idx="647">
                  <c:v>9.2889999999999997</c:v>
                </c:pt>
                <c:pt idx="648">
                  <c:v>9.3800000000000008</c:v>
                </c:pt>
                <c:pt idx="649">
                  <c:v>9.3800000000000008</c:v>
                </c:pt>
                <c:pt idx="650">
                  <c:v>9.3800000000000008</c:v>
                </c:pt>
                <c:pt idx="651">
                  <c:v>10.927</c:v>
                </c:pt>
                <c:pt idx="652">
                  <c:v>11.936999999999999</c:v>
                </c:pt>
                <c:pt idx="653">
                  <c:v>11.741</c:v>
                </c:pt>
                <c:pt idx="654">
                  <c:v>11.255000000000001</c:v>
                </c:pt>
                <c:pt idx="655">
                  <c:v>10.663</c:v>
                </c:pt>
                <c:pt idx="656">
                  <c:v>10.663</c:v>
                </c:pt>
                <c:pt idx="657">
                  <c:v>10.663</c:v>
                </c:pt>
                <c:pt idx="658">
                  <c:v>10.662000000000001</c:v>
                </c:pt>
                <c:pt idx="659">
                  <c:v>10.613</c:v>
                </c:pt>
                <c:pt idx="660">
                  <c:v>10.914999999999999</c:v>
                </c:pt>
                <c:pt idx="661">
                  <c:v>10.641</c:v>
                </c:pt>
                <c:pt idx="662">
                  <c:v>11.577</c:v>
                </c:pt>
                <c:pt idx="663">
                  <c:v>11.577</c:v>
                </c:pt>
                <c:pt idx="664">
                  <c:v>11.577</c:v>
                </c:pt>
                <c:pt idx="665">
                  <c:v>12.026999999999999</c:v>
                </c:pt>
                <c:pt idx="666">
                  <c:v>11.85</c:v>
                </c:pt>
                <c:pt idx="667">
                  <c:v>11.377000000000001</c:v>
                </c:pt>
                <c:pt idx="668">
                  <c:v>10.451000000000001</c:v>
                </c:pt>
                <c:pt idx="669">
                  <c:v>11.41</c:v>
                </c:pt>
                <c:pt idx="670">
                  <c:v>11.41</c:v>
                </c:pt>
                <c:pt idx="671">
                  <c:v>11.41</c:v>
                </c:pt>
                <c:pt idx="672">
                  <c:v>12.608000000000001</c:v>
                </c:pt>
                <c:pt idx="673">
                  <c:v>14.173999999999999</c:v>
                </c:pt>
                <c:pt idx="674">
                  <c:v>13.981</c:v>
                </c:pt>
                <c:pt idx="675">
                  <c:v>14.135</c:v>
                </c:pt>
                <c:pt idx="676">
                  <c:v>15.316000000000001</c:v>
                </c:pt>
                <c:pt idx="677">
                  <c:v>15.316000000000001</c:v>
                </c:pt>
                <c:pt idx="678">
                  <c:v>15.316000000000001</c:v>
                </c:pt>
                <c:pt idx="679">
                  <c:v>15.288</c:v>
                </c:pt>
                <c:pt idx="680">
                  <c:v>15.084</c:v>
                </c:pt>
                <c:pt idx="681">
                  <c:v>15.35</c:v>
                </c:pt>
                <c:pt idx="682">
                  <c:v>15.266</c:v>
                </c:pt>
                <c:pt idx="683">
                  <c:v>15.381</c:v>
                </c:pt>
                <c:pt idx="684">
                  <c:v>15.381</c:v>
                </c:pt>
                <c:pt idx="685">
                  <c:v>15.381</c:v>
                </c:pt>
                <c:pt idx="686">
                  <c:v>15.382</c:v>
                </c:pt>
                <c:pt idx="687">
                  <c:v>15.404999999999999</c:v>
                </c:pt>
                <c:pt idx="688">
                  <c:v>15.577</c:v>
                </c:pt>
                <c:pt idx="689">
                  <c:v>15.853999999999999</c:v>
                </c:pt>
                <c:pt idx="690">
                  <c:v>15.984</c:v>
                </c:pt>
                <c:pt idx="691">
                  <c:v>15.984</c:v>
                </c:pt>
                <c:pt idx="692">
                  <c:v>15.984</c:v>
                </c:pt>
                <c:pt idx="693">
                  <c:v>16.646000000000001</c:v>
                </c:pt>
                <c:pt idx="694">
                  <c:v>16.224</c:v>
                </c:pt>
                <c:pt idx="695">
                  <c:v>16.122</c:v>
                </c:pt>
                <c:pt idx="696">
                  <c:v>15.962999999999999</c:v>
                </c:pt>
                <c:pt idx="697">
                  <c:v>15.757999999999999</c:v>
                </c:pt>
                <c:pt idx="698">
                  <c:v>15.757999999999999</c:v>
                </c:pt>
                <c:pt idx="699">
                  <c:v>15.757999999999999</c:v>
                </c:pt>
                <c:pt idx="700">
                  <c:v>15.724</c:v>
                </c:pt>
                <c:pt idx="701">
                  <c:v>15.676</c:v>
                </c:pt>
                <c:pt idx="702">
                  <c:v>15.592000000000001</c:v>
                </c:pt>
                <c:pt idx="703">
                  <c:v>15.313000000000001</c:v>
                </c:pt>
                <c:pt idx="704">
                  <c:v>14.614000000000001</c:v>
                </c:pt>
                <c:pt idx="705">
                  <c:v>14.614000000000001</c:v>
                </c:pt>
                <c:pt idx="706">
                  <c:v>14.614000000000001</c:v>
                </c:pt>
                <c:pt idx="707">
                  <c:v>14.183</c:v>
                </c:pt>
                <c:pt idx="708">
                  <c:v>13.927</c:v>
                </c:pt>
                <c:pt idx="709">
                  <c:v>14.066000000000001</c:v>
                </c:pt>
                <c:pt idx="710">
                  <c:v>14.304</c:v>
                </c:pt>
                <c:pt idx="711">
                  <c:v>13.759</c:v>
                </c:pt>
                <c:pt idx="712">
                  <c:v>13.759</c:v>
                </c:pt>
                <c:pt idx="713">
                  <c:v>13.759</c:v>
                </c:pt>
                <c:pt idx="714">
                  <c:v>13.106</c:v>
                </c:pt>
                <c:pt idx="715">
                  <c:v>13.121</c:v>
                </c:pt>
                <c:pt idx="716">
                  <c:v>13.119</c:v>
                </c:pt>
                <c:pt idx="717">
                  <c:v>13.352</c:v>
                </c:pt>
                <c:pt idx="718">
                  <c:v>12.962</c:v>
                </c:pt>
                <c:pt idx="719">
                  <c:v>12.962</c:v>
                </c:pt>
                <c:pt idx="720">
                  <c:v>12.962</c:v>
                </c:pt>
                <c:pt idx="721">
                  <c:v>11.912000000000001</c:v>
                </c:pt>
                <c:pt idx="722">
                  <c:v>10.926</c:v>
                </c:pt>
                <c:pt idx="723">
                  <c:v>10.965999999999999</c:v>
                </c:pt>
                <c:pt idx="724">
                  <c:v>10.938000000000001</c:v>
                </c:pt>
                <c:pt idx="725">
                  <c:v>12.183999999999999</c:v>
                </c:pt>
                <c:pt idx="726">
                  <c:v>12.183999999999999</c:v>
                </c:pt>
                <c:pt idx="727">
                  <c:v>12.183999999999999</c:v>
                </c:pt>
                <c:pt idx="728">
                  <c:v>12.879</c:v>
                </c:pt>
                <c:pt idx="729">
                  <c:v>12.433999999999999</c:v>
                </c:pt>
                <c:pt idx="730">
                  <c:v>12.505000000000001</c:v>
                </c:pt>
                <c:pt idx="731">
                  <c:v>12.574</c:v>
                </c:pt>
                <c:pt idx="732">
                  <c:v>12.749000000000001</c:v>
                </c:pt>
                <c:pt idx="733">
                  <c:v>12.749000000000001</c:v>
                </c:pt>
                <c:pt idx="734">
                  <c:v>12.749000000000001</c:v>
                </c:pt>
                <c:pt idx="735">
                  <c:v>13.157</c:v>
                </c:pt>
                <c:pt idx="736">
                  <c:v>12.624000000000001</c:v>
                </c:pt>
                <c:pt idx="737">
                  <c:v>12.727</c:v>
                </c:pt>
                <c:pt idx="738">
                  <c:v>12.827</c:v>
                </c:pt>
                <c:pt idx="739">
                  <c:v>12.832000000000001</c:v>
                </c:pt>
                <c:pt idx="740">
                  <c:v>12.832000000000001</c:v>
                </c:pt>
                <c:pt idx="741">
                  <c:v>12.832000000000001</c:v>
                </c:pt>
                <c:pt idx="742">
                  <c:v>13.038</c:v>
                </c:pt>
                <c:pt idx="743">
                  <c:v>12.38</c:v>
                </c:pt>
                <c:pt idx="744">
                  <c:v>12.122999999999999</c:v>
                </c:pt>
                <c:pt idx="745">
                  <c:v>12.074</c:v>
                </c:pt>
                <c:pt idx="746">
                  <c:v>11.893000000000001</c:v>
                </c:pt>
                <c:pt idx="747">
                  <c:v>11.893000000000001</c:v>
                </c:pt>
                <c:pt idx="748">
                  <c:v>11.893000000000001</c:v>
                </c:pt>
                <c:pt idx="749">
                  <c:v>11.552</c:v>
                </c:pt>
                <c:pt idx="750">
                  <c:v>11.768000000000001</c:v>
                </c:pt>
                <c:pt idx="751">
                  <c:v>11.632999999999999</c:v>
                </c:pt>
                <c:pt idx="752">
                  <c:v>11.552</c:v>
                </c:pt>
                <c:pt idx="753">
                  <c:v>11.680999999999999</c:v>
                </c:pt>
                <c:pt idx="754">
                  <c:v>11.680999999999999</c:v>
                </c:pt>
                <c:pt idx="755">
                  <c:v>11.680999999999999</c:v>
                </c:pt>
                <c:pt idx="756">
                  <c:v>11.577999999999999</c:v>
                </c:pt>
                <c:pt idx="757">
                  <c:v>11.721</c:v>
                </c:pt>
                <c:pt idx="758">
                  <c:v>11.268000000000001</c:v>
                </c:pt>
                <c:pt idx="759">
                  <c:v>10.821999999999999</c:v>
                </c:pt>
                <c:pt idx="760">
                  <c:v>10.632999999999999</c:v>
                </c:pt>
                <c:pt idx="761">
                  <c:v>10.632999999999999</c:v>
                </c:pt>
                <c:pt idx="762">
                  <c:v>10.632999999999999</c:v>
                </c:pt>
                <c:pt idx="763">
                  <c:v>10.417999999999999</c:v>
                </c:pt>
                <c:pt idx="764">
                  <c:v>10.455</c:v>
                </c:pt>
                <c:pt idx="765">
                  <c:v>10.454000000000001</c:v>
                </c:pt>
                <c:pt idx="766">
                  <c:v>10.18</c:v>
                </c:pt>
                <c:pt idx="767">
                  <c:v>10.145</c:v>
                </c:pt>
                <c:pt idx="768">
                  <c:v>10.145</c:v>
                </c:pt>
                <c:pt idx="769">
                  <c:v>10.145</c:v>
                </c:pt>
                <c:pt idx="770">
                  <c:v>9.7970000000000006</c:v>
                </c:pt>
                <c:pt idx="771">
                  <c:v>9.8109999999999999</c:v>
                </c:pt>
                <c:pt idx="772">
                  <c:v>9.9890000000000008</c:v>
                </c:pt>
                <c:pt idx="773">
                  <c:v>9.9550000000000001</c:v>
                </c:pt>
                <c:pt idx="774">
                  <c:v>10.028</c:v>
                </c:pt>
                <c:pt idx="775">
                  <c:v>10.028</c:v>
                </c:pt>
                <c:pt idx="776">
                  <c:v>10.028</c:v>
                </c:pt>
                <c:pt idx="777">
                  <c:v>10.218</c:v>
                </c:pt>
                <c:pt idx="778">
                  <c:v>10.766</c:v>
                </c:pt>
                <c:pt idx="779">
                  <c:v>10.641999999999999</c:v>
                </c:pt>
                <c:pt idx="780">
                  <c:v>10.707000000000001</c:v>
                </c:pt>
                <c:pt idx="781">
                  <c:v>10.579000000000001</c:v>
                </c:pt>
                <c:pt idx="782">
                  <c:v>10.579000000000001</c:v>
                </c:pt>
                <c:pt idx="783">
                  <c:v>10.579000000000001</c:v>
                </c:pt>
                <c:pt idx="784">
                  <c:v>10.169</c:v>
                </c:pt>
                <c:pt idx="785">
                  <c:v>10.154</c:v>
                </c:pt>
                <c:pt idx="786">
                  <c:v>10.176</c:v>
                </c:pt>
                <c:pt idx="787">
                  <c:v>10.074</c:v>
                </c:pt>
                <c:pt idx="788">
                  <c:v>10.066000000000001</c:v>
                </c:pt>
                <c:pt idx="789">
                  <c:v>10.066000000000001</c:v>
                </c:pt>
                <c:pt idx="790">
                  <c:v>10.066000000000001</c:v>
                </c:pt>
                <c:pt idx="791">
                  <c:v>10.228</c:v>
                </c:pt>
                <c:pt idx="792">
                  <c:v>10.46</c:v>
                </c:pt>
                <c:pt idx="793">
                  <c:v>10.276</c:v>
                </c:pt>
                <c:pt idx="794">
                  <c:v>10.137</c:v>
                </c:pt>
                <c:pt idx="795">
                  <c:v>9.9079999999999995</c:v>
                </c:pt>
                <c:pt idx="796">
                  <c:v>9.9079999999999995</c:v>
                </c:pt>
                <c:pt idx="797">
                  <c:v>9.9079999999999995</c:v>
                </c:pt>
                <c:pt idx="798">
                  <c:v>9.7010000000000005</c:v>
                </c:pt>
                <c:pt idx="799">
                  <c:v>10</c:v>
                </c:pt>
                <c:pt idx="800">
                  <c:v>10.162000000000001</c:v>
                </c:pt>
                <c:pt idx="801">
                  <c:v>10.026999999999999</c:v>
                </c:pt>
                <c:pt idx="802">
                  <c:v>10.17</c:v>
                </c:pt>
                <c:pt idx="803">
                  <c:v>10.17</c:v>
                </c:pt>
                <c:pt idx="804">
                  <c:v>10.17</c:v>
                </c:pt>
                <c:pt idx="805">
                  <c:v>9.3230000000000004</c:v>
                </c:pt>
                <c:pt idx="806">
                  <c:v>9.0879999999999992</c:v>
                </c:pt>
                <c:pt idx="807">
                  <c:v>9.0090000000000003</c:v>
                </c:pt>
                <c:pt idx="808">
                  <c:v>9.2029999999999994</c:v>
                </c:pt>
                <c:pt idx="809">
                  <c:v>9.3670000000000009</c:v>
                </c:pt>
                <c:pt idx="810">
                  <c:v>9.3670000000000009</c:v>
                </c:pt>
                <c:pt idx="811">
                  <c:v>9.3670000000000009</c:v>
                </c:pt>
                <c:pt idx="812">
                  <c:v>8.891</c:v>
                </c:pt>
                <c:pt idx="813">
                  <c:v>8.8309999999999995</c:v>
                </c:pt>
                <c:pt idx="814">
                  <c:v>8.6210000000000004</c:v>
                </c:pt>
                <c:pt idx="815">
                  <c:v>8.4649999999999999</c:v>
                </c:pt>
                <c:pt idx="816">
                  <c:v>8.2330000000000005</c:v>
                </c:pt>
                <c:pt idx="817">
                  <c:v>8.2330000000000005</c:v>
                </c:pt>
                <c:pt idx="818">
                  <c:v>8.2330000000000005</c:v>
                </c:pt>
                <c:pt idx="819">
                  <c:v>7.9649999999999999</c:v>
                </c:pt>
                <c:pt idx="820">
                  <c:v>8.1720000000000006</c:v>
                </c:pt>
                <c:pt idx="821">
                  <c:v>8.0380000000000003</c:v>
                </c:pt>
                <c:pt idx="822">
                  <c:v>8.0850000000000009</c:v>
                </c:pt>
                <c:pt idx="823">
                  <c:v>7.9809999999999999</c:v>
                </c:pt>
                <c:pt idx="824">
                  <c:v>7.9809999999999999</c:v>
                </c:pt>
                <c:pt idx="825">
                  <c:v>7.9809999999999999</c:v>
                </c:pt>
                <c:pt idx="826">
                  <c:v>8.3109999999999999</c:v>
                </c:pt>
                <c:pt idx="827">
                  <c:v>8.64</c:v>
                </c:pt>
                <c:pt idx="828">
                  <c:v>8.42</c:v>
                </c:pt>
                <c:pt idx="829">
                  <c:v>8.3879999999999999</c:v>
                </c:pt>
                <c:pt idx="830">
                  <c:v>8.3879999999999999</c:v>
                </c:pt>
                <c:pt idx="831">
                  <c:v>8.3879999999999999</c:v>
                </c:pt>
                <c:pt idx="832">
                  <c:v>8.3879999999999999</c:v>
                </c:pt>
                <c:pt idx="833">
                  <c:v>8.3879999999999999</c:v>
                </c:pt>
                <c:pt idx="834">
                  <c:v>8.2409999999999997</c:v>
                </c:pt>
                <c:pt idx="835">
                  <c:v>8.1300000000000008</c:v>
                </c:pt>
                <c:pt idx="836">
                  <c:v>8.1739999999999995</c:v>
                </c:pt>
                <c:pt idx="837">
                  <c:v>8.2729999999999997</c:v>
                </c:pt>
                <c:pt idx="838">
                  <c:v>8.2729999999999997</c:v>
                </c:pt>
                <c:pt idx="839">
                  <c:v>8.2729999999999997</c:v>
                </c:pt>
                <c:pt idx="840">
                  <c:v>8.1189999999999998</c:v>
                </c:pt>
                <c:pt idx="841">
                  <c:v>7.9029999999999996</c:v>
                </c:pt>
                <c:pt idx="842">
                  <c:v>7.84</c:v>
                </c:pt>
                <c:pt idx="843">
                  <c:v>7.6609999999999996</c:v>
                </c:pt>
                <c:pt idx="844">
                  <c:v>7.4870000000000001</c:v>
                </c:pt>
                <c:pt idx="845">
                  <c:v>7.4870000000000001</c:v>
                </c:pt>
                <c:pt idx="846">
                  <c:v>7.4870000000000001</c:v>
                </c:pt>
                <c:pt idx="847">
                  <c:v>7.5389999999999997</c:v>
                </c:pt>
                <c:pt idx="848">
                  <c:v>7.6689999999999996</c:v>
                </c:pt>
                <c:pt idx="849">
                  <c:v>7.72</c:v>
                </c:pt>
                <c:pt idx="850">
                  <c:v>7.4290000000000003</c:v>
                </c:pt>
                <c:pt idx="851">
                  <c:v>7.2679999999999998</c:v>
                </c:pt>
                <c:pt idx="852">
                  <c:v>7.2679999999999998</c:v>
                </c:pt>
                <c:pt idx="853">
                  <c:v>7.2679999999999998</c:v>
                </c:pt>
                <c:pt idx="854">
                  <c:v>7.2320000000000002</c:v>
                </c:pt>
                <c:pt idx="855">
                  <c:v>7.1859999999999999</c:v>
                </c:pt>
                <c:pt idx="856">
                  <c:v>7.125</c:v>
                </c:pt>
                <c:pt idx="857">
                  <c:v>7.01</c:v>
                </c:pt>
                <c:pt idx="858">
                  <c:v>7.01</c:v>
                </c:pt>
                <c:pt idx="859">
                  <c:v>7.01</c:v>
                </c:pt>
                <c:pt idx="860">
                  <c:v>7.01</c:v>
                </c:pt>
                <c:pt idx="861">
                  <c:v>7.077</c:v>
                </c:pt>
                <c:pt idx="862">
                  <c:v>6.83</c:v>
                </c:pt>
                <c:pt idx="863">
                  <c:v>6.4790000000000001</c:v>
                </c:pt>
                <c:pt idx="864">
                  <c:v>6.4269999999999996</c:v>
                </c:pt>
                <c:pt idx="865">
                  <c:v>6.3479999999999999</c:v>
                </c:pt>
                <c:pt idx="866">
                  <c:v>6.3479999999999999</c:v>
                </c:pt>
                <c:pt idx="867">
                  <c:v>6.3479999999999999</c:v>
                </c:pt>
                <c:pt idx="868">
                  <c:v>6.117</c:v>
                </c:pt>
                <c:pt idx="869">
                  <c:v>5.6520000000000001</c:v>
                </c:pt>
                <c:pt idx="870">
                  <c:v>5.5510000000000002</c:v>
                </c:pt>
                <c:pt idx="871">
                  <c:v>4.6390000000000002</c:v>
                </c:pt>
                <c:pt idx="872">
                  <c:v>4.6719999999999997</c:v>
                </c:pt>
                <c:pt idx="873">
                  <c:v>4.6719999999999997</c:v>
                </c:pt>
                <c:pt idx="874">
                  <c:v>4.6719999999999997</c:v>
                </c:pt>
                <c:pt idx="875">
                  <c:v>4.6719999999999997</c:v>
                </c:pt>
                <c:pt idx="876">
                  <c:v>5.68</c:v>
                </c:pt>
                <c:pt idx="877">
                  <c:v>5.0789999999999997</c:v>
                </c:pt>
                <c:pt idx="878">
                  <c:v>5.0060000000000002</c:v>
                </c:pt>
                <c:pt idx="879">
                  <c:v>4.93</c:v>
                </c:pt>
                <c:pt idx="880">
                  <c:v>4.93</c:v>
                </c:pt>
                <c:pt idx="881">
                  <c:v>4.93</c:v>
                </c:pt>
                <c:pt idx="882">
                  <c:v>4.7039999999999997</c:v>
                </c:pt>
                <c:pt idx="883">
                  <c:v>5.3129999999999997</c:v>
                </c:pt>
                <c:pt idx="884">
                  <c:v>5.7750000000000004</c:v>
                </c:pt>
                <c:pt idx="885">
                  <c:v>5.7629999999999999</c:v>
                </c:pt>
                <c:pt idx="886">
                  <c:v>5.8879999999999999</c:v>
                </c:pt>
                <c:pt idx="887">
                  <c:v>5.8879999999999999</c:v>
                </c:pt>
                <c:pt idx="888">
                  <c:v>5.8879999999999999</c:v>
                </c:pt>
                <c:pt idx="889">
                  <c:v>6.1239999999999997</c:v>
                </c:pt>
                <c:pt idx="890">
                  <c:v>5.609</c:v>
                </c:pt>
                <c:pt idx="891">
                  <c:v>5.4329999999999998</c:v>
                </c:pt>
                <c:pt idx="892">
                  <c:v>5.625</c:v>
                </c:pt>
                <c:pt idx="893">
                  <c:v>5.875</c:v>
                </c:pt>
                <c:pt idx="894">
                  <c:v>5.875</c:v>
                </c:pt>
                <c:pt idx="895">
                  <c:v>5.875</c:v>
                </c:pt>
                <c:pt idx="896">
                  <c:v>6.0679999999999996</c:v>
                </c:pt>
                <c:pt idx="897">
                  <c:v>5.9210000000000003</c:v>
                </c:pt>
                <c:pt idx="898">
                  <c:v>5.79</c:v>
                </c:pt>
                <c:pt idx="899">
                  <c:v>6.0670000000000002</c:v>
                </c:pt>
                <c:pt idx="900">
                  <c:v>6.1660000000000004</c:v>
                </c:pt>
                <c:pt idx="901">
                  <c:v>6.1660000000000004</c:v>
                </c:pt>
                <c:pt idx="902">
                  <c:v>6.1660000000000004</c:v>
                </c:pt>
                <c:pt idx="903">
                  <c:v>6.101</c:v>
                </c:pt>
                <c:pt idx="904">
                  <c:v>6.3689999999999998</c:v>
                </c:pt>
                <c:pt idx="905">
                  <c:v>6.3179999999999996</c:v>
                </c:pt>
                <c:pt idx="906">
                  <c:v>5.9980000000000002</c:v>
                </c:pt>
                <c:pt idx="907">
                  <c:v>5.6349999999999998</c:v>
                </c:pt>
                <c:pt idx="908">
                  <c:v>5.6349999999999998</c:v>
                </c:pt>
                <c:pt idx="909">
                  <c:v>5.6349999999999998</c:v>
                </c:pt>
                <c:pt idx="910">
                  <c:v>6.2869999999999999</c:v>
                </c:pt>
                <c:pt idx="911">
                  <c:v>6.7880000000000003</c:v>
                </c:pt>
                <c:pt idx="912">
                  <c:v>6.5640000000000001</c:v>
                </c:pt>
                <c:pt idx="913">
                  <c:v>6.4749999999999996</c:v>
                </c:pt>
                <c:pt idx="914">
                  <c:v>6.5640000000000001</c:v>
                </c:pt>
                <c:pt idx="915">
                  <c:v>6.5640000000000001</c:v>
                </c:pt>
                <c:pt idx="916">
                  <c:v>6.5640000000000001</c:v>
                </c:pt>
                <c:pt idx="917">
                  <c:v>6.8440000000000003</c:v>
                </c:pt>
                <c:pt idx="918">
                  <c:v>7.0640000000000001</c:v>
                </c:pt>
                <c:pt idx="919">
                  <c:v>7.0439999999999996</c:v>
                </c:pt>
                <c:pt idx="920">
                  <c:v>6.6609999999999996</c:v>
                </c:pt>
                <c:pt idx="921">
                  <c:v>6.3849999999999998</c:v>
                </c:pt>
                <c:pt idx="922">
                  <c:v>6.3849999999999998</c:v>
                </c:pt>
                <c:pt idx="923">
                  <c:v>6.3849999999999998</c:v>
                </c:pt>
                <c:pt idx="924">
                  <c:v>6.4539999999999997</c:v>
                </c:pt>
                <c:pt idx="925">
                  <c:v>6.1909999999999998</c:v>
                </c:pt>
                <c:pt idx="926">
                  <c:v>6.5259999999999998</c:v>
                </c:pt>
                <c:pt idx="927">
                  <c:v>6.4059999999999997</c:v>
                </c:pt>
                <c:pt idx="928">
                  <c:v>6.3579999999999997</c:v>
                </c:pt>
                <c:pt idx="929">
                  <c:v>6.3579999999999997</c:v>
                </c:pt>
                <c:pt idx="930">
                  <c:v>6.3579999999999997</c:v>
                </c:pt>
                <c:pt idx="931">
                  <c:v>6.1859999999999999</c:v>
                </c:pt>
                <c:pt idx="932">
                  <c:v>6.194</c:v>
                </c:pt>
                <c:pt idx="933">
                  <c:v>6.0890000000000004</c:v>
                </c:pt>
                <c:pt idx="934">
                  <c:v>6.3819999999999997</c:v>
                </c:pt>
                <c:pt idx="935">
                  <c:v>6.2320000000000002</c:v>
                </c:pt>
                <c:pt idx="936">
                  <c:v>6.2320000000000002</c:v>
                </c:pt>
                <c:pt idx="937">
                  <c:v>6.2320000000000002</c:v>
                </c:pt>
                <c:pt idx="938">
                  <c:v>6.1479999999999997</c:v>
                </c:pt>
                <c:pt idx="939">
                  <c:v>6.0839999999999996</c:v>
                </c:pt>
                <c:pt idx="940">
                  <c:v>6.4420000000000002</c:v>
                </c:pt>
                <c:pt idx="941">
                  <c:v>6.3639999999999999</c:v>
                </c:pt>
                <c:pt idx="942">
                  <c:v>6.7619999999999996</c:v>
                </c:pt>
                <c:pt idx="943">
                  <c:v>6.7619999999999996</c:v>
                </c:pt>
                <c:pt idx="944">
                  <c:v>6.7619999999999996</c:v>
                </c:pt>
                <c:pt idx="945">
                  <c:v>7.5720000000000001</c:v>
                </c:pt>
                <c:pt idx="946">
                  <c:v>8.4930000000000003</c:v>
                </c:pt>
                <c:pt idx="947">
                  <c:v>8.4559999999999995</c:v>
                </c:pt>
                <c:pt idx="948">
                  <c:v>8.81</c:v>
                </c:pt>
                <c:pt idx="949">
                  <c:v>8.907</c:v>
                </c:pt>
                <c:pt idx="950">
                  <c:v>8.907</c:v>
                </c:pt>
                <c:pt idx="951">
                  <c:v>8.907</c:v>
                </c:pt>
                <c:pt idx="952">
                  <c:v>8.7799999999999994</c:v>
                </c:pt>
                <c:pt idx="953">
                  <c:v>8.4329999999999998</c:v>
                </c:pt>
                <c:pt idx="954">
                  <c:v>8.1720000000000006</c:v>
                </c:pt>
                <c:pt idx="955">
                  <c:v>8.2970000000000006</c:v>
                </c:pt>
                <c:pt idx="956">
                  <c:v>8.6</c:v>
                </c:pt>
                <c:pt idx="957">
                  <c:v>8.6</c:v>
                </c:pt>
                <c:pt idx="958">
                  <c:v>8.6</c:v>
                </c:pt>
                <c:pt idx="959">
                  <c:v>9.1839999999999993</c:v>
                </c:pt>
                <c:pt idx="960">
                  <c:v>9.5589999999999993</c:v>
                </c:pt>
                <c:pt idx="961">
                  <c:v>9.6300000000000008</c:v>
                </c:pt>
                <c:pt idx="962">
                  <c:v>9.0549999999999997</c:v>
                </c:pt>
                <c:pt idx="963">
                  <c:v>8.3179999999999996</c:v>
                </c:pt>
                <c:pt idx="964">
                  <c:v>8.3179999999999996</c:v>
                </c:pt>
                <c:pt idx="965">
                  <c:v>8.3179999999999996</c:v>
                </c:pt>
                <c:pt idx="966">
                  <c:v>8.9749999999999996</c:v>
                </c:pt>
                <c:pt idx="967">
                  <c:v>9.3770000000000007</c:v>
                </c:pt>
                <c:pt idx="968">
                  <c:v>10.130000000000001</c:v>
                </c:pt>
                <c:pt idx="969">
                  <c:v>9.8079999999999998</c:v>
                </c:pt>
                <c:pt idx="970">
                  <c:v>10.179</c:v>
                </c:pt>
                <c:pt idx="971">
                  <c:v>10.179</c:v>
                </c:pt>
                <c:pt idx="972">
                  <c:v>10.179</c:v>
                </c:pt>
                <c:pt idx="973">
                  <c:v>10.179</c:v>
                </c:pt>
                <c:pt idx="974">
                  <c:v>11.391</c:v>
                </c:pt>
                <c:pt idx="975">
                  <c:v>11.106</c:v>
                </c:pt>
                <c:pt idx="976">
                  <c:v>11.502000000000001</c:v>
                </c:pt>
                <c:pt idx="977">
                  <c:v>12.052</c:v>
                </c:pt>
                <c:pt idx="978">
                  <c:v>12.052</c:v>
                </c:pt>
                <c:pt idx="979">
                  <c:v>12.052</c:v>
                </c:pt>
                <c:pt idx="980">
                  <c:v>11.618</c:v>
                </c:pt>
                <c:pt idx="981">
                  <c:v>11.25</c:v>
                </c:pt>
                <c:pt idx="982">
                  <c:v>11.191000000000001</c:v>
                </c:pt>
                <c:pt idx="983">
                  <c:v>10.935</c:v>
                </c:pt>
                <c:pt idx="984">
                  <c:v>10.471</c:v>
                </c:pt>
                <c:pt idx="985">
                  <c:v>10.471</c:v>
                </c:pt>
                <c:pt idx="986">
                  <c:v>10.471</c:v>
                </c:pt>
                <c:pt idx="987">
                  <c:v>10.817</c:v>
                </c:pt>
                <c:pt idx="988">
                  <c:v>10.836</c:v>
                </c:pt>
                <c:pt idx="989">
                  <c:v>11.474</c:v>
                </c:pt>
                <c:pt idx="990">
                  <c:v>11.428000000000001</c:v>
                </c:pt>
                <c:pt idx="991">
                  <c:v>11.01</c:v>
                </c:pt>
                <c:pt idx="992">
                  <c:v>11.01</c:v>
                </c:pt>
                <c:pt idx="993">
                  <c:v>11.01</c:v>
                </c:pt>
                <c:pt idx="994">
                  <c:v>11.507</c:v>
                </c:pt>
                <c:pt idx="995">
                  <c:v>11.462</c:v>
                </c:pt>
                <c:pt idx="996">
                  <c:v>11.898</c:v>
                </c:pt>
                <c:pt idx="997">
                  <c:v>11.782999999999999</c:v>
                </c:pt>
                <c:pt idx="998">
                  <c:v>11.521000000000001</c:v>
                </c:pt>
                <c:pt idx="999">
                  <c:v>11.521000000000001</c:v>
                </c:pt>
                <c:pt idx="1000">
                  <c:v>11.521000000000001</c:v>
                </c:pt>
                <c:pt idx="1001">
                  <c:v>12.177</c:v>
                </c:pt>
                <c:pt idx="1002">
                  <c:v>12.416</c:v>
                </c:pt>
                <c:pt idx="1003">
                  <c:v>11.763</c:v>
                </c:pt>
                <c:pt idx="1004">
                  <c:v>12.057</c:v>
                </c:pt>
                <c:pt idx="1005">
                  <c:v>11.503</c:v>
                </c:pt>
                <c:pt idx="1006">
                  <c:v>11.503</c:v>
                </c:pt>
                <c:pt idx="1007">
                  <c:v>11.503</c:v>
                </c:pt>
                <c:pt idx="1008">
                  <c:v>12.468999999999999</c:v>
                </c:pt>
                <c:pt idx="1009">
                  <c:v>12.391</c:v>
                </c:pt>
                <c:pt idx="1010">
                  <c:v>12.557</c:v>
                </c:pt>
                <c:pt idx="1011">
                  <c:v>12.576000000000001</c:v>
                </c:pt>
                <c:pt idx="1012">
                  <c:v>12.66</c:v>
                </c:pt>
                <c:pt idx="1013">
                  <c:v>12.66</c:v>
                </c:pt>
                <c:pt idx="1014">
                  <c:v>12.66</c:v>
                </c:pt>
                <c:pt idx="1015">
                  <c:v>13.167</c:v>
                </c:pt>
                <c:pt idx="1016">
                  <c:v>13.103999999999999</c:v>
                </c:pt>
                <c:pt idx="1017">
                  <c:v>13.316000000000001</c:v>
                </c:pt>
                <c:pt idx="1018">
                  <c:v>13.576000000000001</c:v>
                </c:pt>
                <c:pt idx="1019">
                  <c:v>13.772</c:v>
                </c:pt>
                <c:pt idx="1020">
                  <c:v>13.772</c:v>
                </c:pt>
                <c:pt idx="1021">
                  <c:v>13.772</c:v>
                </c:pt>
                <c:pt idx="1022">
                  <c:v>14.340999999999999</c:v>
                </c:pt>
                <c:pt idx="1023">
                  <c:v>14.36</c:v>
                </c:pt>
                <c:pt idx="1024">
                  <c:v>14.067</c:v>
                </c:pt>
                <c:pt idx="1025">
                  <c:v>14.285</c:v>
                </c:pt>
                <c:pt idx="1026">
                  <c:v>14.577999999999999</c:v>
                </c:pt>
                <c:pt idx="1027">
                  <c:v>14.577999999999999</c:v>
                </c:pt>
                <c:pt idx="1028">
                  <c:v>14.577999999999999</c:v>
                </c:pt>
                <c:pt idx="1029">
                  <c:v>14.122999999999999</c:v>
                </c:pt>
                <c:pt idx="1030">
                  <c:v>13.725</c:v>
                </c:pt>
                <c:pt idx="1031">
                  <c:v>13.53</c:v>
                </c:pt>
                <c:pt idx="1032">
                  <c:v>13.122</c:v>
                </c:pt>
                <c:pt idx="1033">
                  <c:v>12.977</c:v>
                </c:pt>
                <c:pt idx="1034">
                  <c:v>12.977</c:v>
                </c:pt>
                <c:pt idx="1035">
                  <c:v>12.977</c:v>
                </c:pt>
                <c:pt idx="1036">
                  <c:v>12.648</c:v>
                </c:pt>
                <c:pt idx="1037">
                  <c:v>12.404999999999999</c:v>
                </c:pt>
                <c:pt idx="1038">
                  <c:v>12.406000000000001</c:v>
                </c:pt>
                <c:pt idx="1039">
                  <c:v>12.746</c:v>
                </c:pt>
                <c:pt idx="1040">
                  <c:v>12.364000000000001</c:v>
                </c:pt>
                <c:pt idx="1041">
                  <c:v>12.364000000000001</c:v>
                </c:pt>
                <c:pt idx="1042">
                  <c:v>12.364000000000001</c:v>
                </c:pt>
                <c:pt idx="1043">
                  <c:v>12.353999999999999</c:v>
                </c:pt>
                <c:pt idx="1044">
                  <c:v>12.843</c:v>
                </c:pt>
                <c:pt idx="1045">
                  <c:v>13.349</c:v>
                </c:pt>
                <c:pt idx="1046">
                  <c:v>13.295</c:v>
                </c:pt>
                <c:pt idx="1047">
                  <c:v>13.504</c:v>
                </c:pt>
                <c:pt idx="1048">
                  <c:v>13.504</c:v>
                </c:pt>
                <c:pt idx="1049">
                  <c:v>13.504</c:v>
                </c:pt>
                <c:pt idx="1050">
                  <c:v>13.771000000000001</c:v>
                </c:pt>
                <c:pt idx="1051">
                  <c:v>13.273999999999999</c:v>
                </c:pt>
                <c:pt idx="1052">
                  <c:v>13.163</c:v>
                </c:pt>
                <c:pt idx="1053">
                  <c:v>12.741</c:v>
                </c:pt>
                <c:pt idx="1054">
                  <c:v>12.464</c:v>
                </c:pt>
                <c:pt idx="1055">
                  <c:v>12.464</c:v>
                </c:pt>
                <c:pt idx="1056">
                  <c:v>12.464</c:v>
                </c:pt>
                <c:pt idx="1057">
                  <c:v>13.218999999999999</c:v>
                </c:pt>
                <c:pt idx="1058">
                  <c:v>13.093999999999999</c:v>
                </c:pt>
                <c:pt idx="1059">
                  <c:v>13.484</c:v>
                </c:pt>
                <c:pt idx="1060">
                  <c:v>13.391999999999999</c:v>
                </c:pt>
                <c:pt idx="1061">
                  <c:v>13.893000000000001</c:v>
                </c:pt>
                <c:pt idx="1062">
                  <c:v>13.893000000000001</c:v>
                </c:pt>
                <c:pt idx="1063">
                  <c:v>13.893000000000001</c:v>
                </c:pt>
                <c:pt idx="1064">
                  <c:v>14.439</c:v>
                </c:pt>
                <c:pt idx="1065">
                  <c:v>14.625</c:v>
                </c:pt>
                <c:pt idx="1066">
                  <c:v>14.332000000000001</c:v>
                </c:pt>
                <c:pt idx="1067">
                  <c:v>13.962999999999999</c:v>
                </c:pt>
                <c:pt idx="1068">
                  <c:v>13.941000000000001</c:v>
                </c:pt>
                <c:pt idx="1069">
                  <c:v>13.941000000000001</c:v>
                </c:pt>
                <c:pt idx="1070">
                  <c:v>13.941000000000001</c:v>
                </c:pt>
                <c:pt idx="1071">
                  <c:v>13.712999999999999</c:v>
                </c:pt>
                <c:pt idx="1072">
                  <c:v>13.814</c:v>
                </c:pt>
                <c:pt idx="1073">
                  <c:v>14.066000000000001</c:v>
                </c:pt>
                <c:pt idx="1074">
                  <c:v>14.64</c:v>
                </c:pt>
                <c:pt idx="1075">
                  <c:v>14.717000000000001</c:v>
                </c:pt>
                <c:pt idx="1076">
                  <c:v>14.717000000000001</c:v>
                </c:pt>
                <c:pt idx="1077">
                  <c:v>14.717000000000001</c:v>
                </c:pt>
                <c:pt idx="1078">
                  <c:v>15.962</c:v>
                </c:pt>
                <c:pt idx="1079">
                  <c:v>16.048999999999999</c:v>
                </c:pt>
                <c:pt idx="1080">
                  <c:v>15.941000000000001</c:v>
                </c:pt>
                <c:pt idx="1081">
                  <c:v>15.186</c:v>
                </c:pt>
                <c:pt idx="1082">
                  <c:v>15.03</c:v>
                </c:pt>
                <c:pt idx="1083">
                  <c:v>15.03</c:v>
                </c:pt>
                <c:pt idx="1084">
                  <c:v>15.03</c:v>
                </c:pt>
                <c:pt idx="1085">
                  <c:v>15.784000000000001</c:v>
                </c:pt>
                <c:pt idx="1086">
                  <c:v>16.760999999999999</c:v>
                </c:pt>
                <c:pt idx="1087">
                  <c:v>16.181999999999999</c:v>
                </c:pt>
                <c:pt idx="1088">
                  <c:v>16.286000000000001</c:v>
                </c:pt>
                <c:pt idx="1089">
                  <c:v>16.286000000000001</c:v>
                </c:pt>
                <c:pt idx="1090">
                  <c:v>16.286000000000001</c:v>
                </c:pt>
                <c:pt idx="1091">
                  <c:v>16.286000000000001</c:v>
                </c:pt>
                <c:pt idx="1092">
                  <c:v>16.286000000000001</c:v>
                </c:pt>
                <c:pt idx="1093">
                  <c:v>17.535</c:v>
                </c:pt>
                <c:pt idx="1094">
                  <c:v>17.510999999999999</c:v>
                </c:pt>
                <c:pt idx="1095">
                  <c:v>17.173999999999999</c:v>
                </c:pt>
                <c:pt idx="1096">
                  <c:v>17.173999999999999</c:v>
                </c:pt>
                <c:pt idx="1097">
                  <c:v>17.173999999999999</c:v>
                </c:pt>
                <c:pt idx="1098">
                  <c:v>17.173999999999999</c:v>
                </c:pt>
                <c:pt idx="1099">
                  <c:v>18.335999999999999</c:v>
                </c:pt>
                <c:pt idx="1100">
                  <c:v>17.148</c:v>
                </c:pt>
                <c:pt idx="1101">
                  <c:v>16.744</c:v>
                </c:pt>
                <c:pt idx="1102">
                  <c:v>17.954999999999998</c:v>
                </c:pt>
                <c:pt idx="1103">
                  <c:v>18.872</c:v>
                </c:pt>
                <c:pt idx="1104">
                  <c:v>18.872</c:v>
                </c:pt>
                <c:pt idx="1105">
                  <c:v>18.872</c:v>
                </c:pt>
                <c:pt idx="1106">
                  <c:v>20.736000000000001</c:v>
                </c:pt>
                <c:pt idx="1107">
                  <c:v>24.123999999999999</c:v>
                </c:pt>
                <c:pt idx="1108">
                  <c:v>20.794</c:v>
                </c:pt>
                <c:pt idx="1109">
                  <c:v>19.792999999999999</c:v>
                </c:pt>
                <c:pt idx="1110">
                  <c:v>19.033000000000001</c:v>
                </c:pt>
                <c:pt idx="1111">
                  <c:v>19.033000000000001</c:v>
                </c:pt>
                <c:pt idx="1112">
                  <c:v>19.033000000000001</c:v>
                </c:pt>
                <c:pt idx="1113">
                  <c:v>18.23</c:v>
                </c:pt>
                <c:pt idx="1114">
                  <c:v>19.218</c:v>
                </c:pt>
                <c:pt idx="1115">
                  <c:v>19.408000000000001</c:v>
                </c:pt>
                <c:pt idx="1116">
                  <c:v>18.75</c:v>
                </c:pt>
                <c:pt idx="1117">
                  <c:v>19.285</c:v>
                </c:pt>
                <c:pt idx="1118">
                  <c:v>19.285</c:v>
                </c:pt>
                <c:pt idx="1119">
                  <c:v>19.285</c:v>
                </c:pt>
                <c:pt idx="1120">
                  <c:v>18.834</c:v>
                </c:pt>
                <c:pt idx="1121">
                  <c:v>18.228000000000002</c:v>
                </c:pt>
                <c:pt idx="1122">
                  <c:v>18.102</c:v>
                </c:pt>
                <c:pt idx="1123">
                  <c:v>18.923999999999999</c:v>
                </c:pt>
                <c:pt idx="1124">
                  <c:v>19.042000000000002</c:v>
                </c:pt>
                <c:pt idx="1125">
                  <c:v>19.042000000000002</c:v>
                </c:pt>
                <c:pt idx="1126">
                  <c:v>19.042000000000002</c:v>
                </c:pt>
                <c:pt idx="1127">
                  <c:v>17.806000000000001</c:v>
                </c:pt>
                <c:pt idx="1128">
                  <c:v>18.04</c:v>
                </c:pt>
                <c:pt idx="1129">
                  <c:v>17.349</c:v>
                </c:pt>
                <c:pt idx="1130">
                  <c:v>17.37</c:v>
                </c:pt>
                <c:pt idx="1131">
                  <c:v>17.673999999999999</c:v>
                </c:pt>
                <c:pt idx="1132">
                  <c:v>17.673999999999999</c:v>
                </c:pt>
                <c:pt idx="1133">
                  <c:v>17.673999999999999</c:v>
                </c:pt>
                <c:pt idx="1134">
                  <c:v>19.091999999999999</c:v>
                </c:pt>
                <c:pt idx="1135">
                  <c:v>18.626999999999999</c:v>
                </c:pt>
                <c:pt idx="1136">
                  <c:v>19.331</c:v>
                </c:pt>
                <c:pt idx="1137">
                  <c:v>18.405000000000001</c:v>
                </c:pt>
                <c:pt idx="1138">
                  <c:v>18.731000000000002</c:v>
                </c:pt>
                <c:pt idx="1139">
                  <c:v>18.731000000000002</c:v>
                </c:pt>
                <c:pt idx="1140">
                  <c:v>18.731000000000002</c:v>
                </c:pt>
                <c:pt idx="1141">
                  <c:v>17.603999999999999</c:v>
                </c:pt>
                <c:pt idx="1142">
                  <c:v>17.196000000000002</c:v>
                </c:pt>
                <c:pt idx="1143">
                  <c:v>17.068000000000001</c:v>
                </c:pt>
                <c:pt idx="1144">
                  <c:v>17.146000000000001</c:v>
                </c:pt>
                <c:pt idx="1145">
                  <c:v>16.888999999999999</c:v>
                </c:pt>
                <c:pt idx="1146">
                  <c:v>16.888999999999999</c:v>
                </c:pt>
                <c:pt idx="1147">
                  <c:v>16.888999999999999</c:v>
                </c:pt>
                <c:pt idx="1148">
                  <c:v>16.135000000000002</c:v>
                </c:pt>
                <c:pt idx="1149">
                  <c:v>16.308</c:v>
                </c:pt>
                <c:pt idx="1150">
                  <c:v>16.308</c:v>
                </c:pt>
                <c:pt idx="1151">
                  <c:v>16.363</c:v>
                </c:pt>
                <c:pt idx="1152">
                  <c:v>16.131</c:v>
                </c:pt>
                <c:pt idx="1153">
                  <c:v>16.131</c:v>
                </c:pt>
                <c:pt idx="1154">
                  <c:v>16.131</c:v>
                </c:pt>
                <c:pt idx="1155">
                  <c:v>16.585000000000001</c:v>
                </c:pt>
                <c:pt idx="1156">
                  <c:v>16.416</c:v>
                </c:pt>
                <c:pt idx="1157">
                  <c:v>16.158999999999999</c:v>
                </c:pt>
                <c:pt idx="1158">
                  <c:v>16.385000000000002</c:v>
                </c:pt>
                <c:pt idx="1159">
                  <c:v>16.859000000000002</c:v>
                </c:pt>
                <c:pt idx="1160">
                  <c:v>16.859000000000002</c:v>
                </c:pt>
                <c:pt idx="1161">
                  <c:v>16.859000000000002</c:v>
                </c:pt>
                <c:pt idx="1162">
                  <c:v>17.042999999999999</c:v>
                </c:pt>
                <c:pt idx="1163">
                  <c:v>17.518000000000001</c:v>
                </c:pt>
                <c:pt idx="1164">
                  <c:v>18.021999999999998</c:v>
                </c:pt>
                <c:pt idx="1165">
                  <c:v>18.347999999999999</c:v>
                </c:pt>
                <c:pt idx="1166">
                  <c:v>18.706</c:v>
                </c:pt>
                <c:pt idx="1167">
                  <c:v>18.706</c:v>
                </c:pt>
                <c:pt idx="1168">
                  <c:v>18.706</c:v>
                </c:pt>
                <c:pt idx="1169">
                  <c:v>19.02</c:v>
                </c:pt>
                <c:pt idx="1170">
                  <c:v>18.074999999999999</c:v>
                </c:pt>
                <c:pt idx="1171">
                  <c:v>18.260999999999999</c:v>
                </c:pt>
                <c:pt idx="1172">
                  <c:v>18.649999999999999</c:v>
                </c:pt>
                <c:pt idx="1173">
                  <c:v>18.059999999999999</c:v>
                </c:pt>
                <c:pt idx="1174">
                  <c:v>18.059999999999999</c:v>
                </c:pt>
                <c:pt idx="1175">
                  <c:v>18.059999999999999</c:v>
                </c:pt>
                <c:pt idx="1176">
                  <c:v>18.408999999999999</c:v>
                </c:pt>
                <c:pt idx="1177">
                  <c:v>18.637</c:v>
                </c:pt>
                <c:pt idx="1178">
                  <c:v>18.991</c:v>
                </c:pt>
                <c:pt idx="1179">
                  <c:v>18.893000000000001</c:v>
                </c:pt>
                <c:pt idx="1180">
                  <c:v>19.05</c:v>
                </c:pt>
                <c:pt idx="1181">
                  <c:v>19.05</c:v>
                </c:pt>
                <c:pt idx="1182">
                  <c:v>19.05</c:v>
                </c:pt>
                <c:pt idx="1183">
                  <c:v>18.713000000000001</c:v>
                </c:pt>
                <c:pt idx="1184">
                  <c:v>18.841000000000001</c:v>
                </c:pt>
                <c:pt idx="1185">
                  <c:v>19.167999999999999</c:v>
                </c:pt>
                <c:pt idx="1186">
                  <c:v>19.555</c:v>
                </c:pt>
                <c:pt idx="1187">
                  <c:v>19.555</c:v>
                </c:pt>
                <c:pt idx="1188">
                  <c:v>19.555</c:v>
                </c:pt>
                <c:pt idx="1189">
                  <c:v>19.555</c:v>
                </c:pt>
                <c:pt idx="1190">
                  <c:v>19.555</c:v>
                </c:pt>
                <c:pt idx="1191">
                  <c:v>20.306999999999999</c:v>
                </c:pt>
                <c:pt idx="1192">
                  <c:v>20.167000000000002</c:v>
                </c:pt>
                <c:pt idx="1193">
                  <c:v>19.699000000000002</c:v>
                </c:pt>
                <c:pt idx="1194">
                  <c:v>19.539000000000001</c:v>
                </c:pt>
                <c:pt idx="1195">
                  <c:v>19.539000000000001</c:v>
                </c:pt>
                <c:pt idx="1196">
                  <c:v>19.539000000000001</c:v>
                </c:pt>
                <c:pt idx="1197">
                  <c:v>20.498999999999999</c:v>
                </c:pt>
                <c:pt idx="1198">
                  <c:v>20.678999999999998</c:v>
                </c:pt>
                <c:pt idx="1199">
                  <c:v>20.777000000000001</c:v>
                </c:pt>
                <c:pt idx="1200">
                  <c:v>21.28</c:v>
                </c:pt>
                <c:pt idx="1201">
                  <c:v>21.518999999999998</c:v>
                </c:pt>
                <c:pt idx="1202">
                  <c:v>21.518999999999998</c:v>
                </c:pt>
                <c:pt idx="1203">
                  <c:v>21.518999999999998</c:v>
                </c:pt>
                <c:pt idx="1204">
                  <c:v>22.045000000000002</c:v>
                </c:pt>
                <c:pt idx="1205">
                  <c:v>21.721</c:v>
                </c:pt>
                <c:pt idx="1206">
                  <c:v>21.652000000000001</c:v>
                </c:pt>
                <c:pt idx="1207">
                  <c:v>21.975000000000001</c:v>
                </c:pt>
                <c:pt idx="1208">
                  <c:v>20.748000000000001</c:v>
                </c:pt>
                <c:pt idx="1209">
                  <c:v>20.748000000000001</c:v>
                </c:pt>
                <c:pt idx="1210">
                  <c:v>20.748000000000001</c:v>
                </c:pt>
                <c:pt idx="1211">
                  <c:v>20.815999999999999</c:v>
                </c:pt>
                <c:pt idx="1212">
                  <c:v>21.619</c:v>
                </c:pt>
                <c:pt idx="1213">
                  <c:v>22.111000000000001</c:v>
                </c:pt>
                <c:pt idx="1214">
                  <c:v>22.597999999999999</c:v>
                </c:pt>
                <c:pt idx="1215">
                  <c:v>23.547999999999998</c:v>
                </c:pt>
                <c:pt idx="1216">
                  <c:v>23.547999999999998</c:v>
                </c:pt>
                <c:pt idx="1217">
                  <c:v>23.547999999999998</c:v>
                </c:pt>
                <c:pt idx="1218">
                  <c:v>23.547999999999998</c:v>
                </c:pt>
                <c:pt idx="1219">
                  <c:v>24.222000000000001</c:v>
                </c:pt>
                <c:pt idx="1220">
                  <c:v>24.507999999999999</c:v>
                </c:pt>
                <c:pt idx="1221">
                  <c:v>25.358000000000001</c:v>
                </c:pt>
                <c:pt idx="1222">
                  <c:v>24.448</c:v>
                </c:pt>
                <c:pt idx="1223">
                  <c:v>24.448</c:v>
                </c:pt>
                <c:pt idx="1224">
                  <c:v>24.448</c:v>
                </c:pt>
                <c:pt idx="1225">
                  <c:v>25.518999999999998</c:v>
                </c:pt>
                <c:pt idx="1226">
                  <c:v>25.893999999999998</c:v>
                </c:pt>
                <c:pt idx="1227">
                  <c:v>26.712</c:v>
                </c:pt>
                <c:pt idx="1228">
                  <c:v>26.065000000000001</c:v>
                </c:pt>
                <c:pt idx="1229">
                  <c:v>27.122</c:v>
                </c:pt>
                <c:pt idx="1230">
                  <c:v>27.122</c:v>
                </c:pt>
                <c:pt idx="1231">
                  <c:v>27.122</c:v>
                </c:pt>
                <c:pt idx="1232">
                  <c:v>26.678000000000001</c:v>
                </c:pt>
                <c:pt idx="1233">
                  <c:v>25.474</c:v>
                </c:pt>
                <c:pt idx="1234">
                  <c:v>23.285</c:v>
                </c:pt>
                <c:pt idx="1235">
                  <c:v>24.411999999999999</c:v>
                </c:pt>
                <c:pt idx="1236">
                  <c:v>25.076000000000001</c:v>
                </c:pt>
                <c:pt idx="1237">
                  <c:v>25.076000000000001</c:v>
                </c:pt>
                <c:pt idx="1238">
                  <c:v>25.076000000000001</c:v>
                </c:pt>
                <c:pt idx="1239">
                  <c:v>24.83</c:v>
                </c:pt>
                <c:pt idx="1240">
                  <c:v>25.966000000000001</c:v>
                </c:pt>
                <c:pt idx="1241">
                  <c:v>26.803999999999998</c:v>
                </c:pt>
                <c:pt idx="1242">
                  <c:v>25.654</c:v>
                </c:pt>
                <c:pt idx="1243">
                  <c:v>25.143999999999998</c:v>
                </c:pt>
                <c:pt idx="1244">
                  <c:v>25.143999999999998</c:v>
                </c:pt>
                <c:pt idx="1245">
                  <c:v>25.143999999999998</c:v>
                </c:pt>
                <c:pt idx="1246">
                  <c:v>25.143999999999998</c:v>
                </c:pt>
                <c:pt idx="1247">
                  <c:v>25.962</c:v>
                </c:pt>
                <c:pt idx="1248">
                  <c:v>25.626999999999999</c:v>
                </c:pt>
                <c:pt idx="1249">
                  <c:v>25.818000000000001</c:v>
                </c:pt>
                <c:pt idx="1250">
                  <c:v>25.83</c:v>
                </c:pt>
                <c:pt idx="1251">
                  <c:v>25.83</c:v>
                </c:pt>
                <c:pt idx="1252">
                  <c:v>25.83</c:v>
                </c:pt>
                <c:pt idx="1253">
                  <c:v>26.446000000000002</c:v>
                </c:pt>
                <c:pt idx="1254">
                  <c:v>27.684999999999999</c:v>
                </c:pt>
                <c:pt idx="1255">
                  <c:v>28.213000000000001</c:v>
                </c:pt>
                <c:pt idx="1256">
                  <c:v>28.225999999999999</c:v>
                </c:pt>
                <c:pt idx="1257">
                  <c:v>27.975999999999999</c:v>
                </c:pt>
                <c:pt idx="1258">
                  <c:v>27.975999999999999</c:v>
                </c:pt>
                <c:pt idx="1259">
                  <c:v>27.975999999999999</c:v>
                </c:pt>
                <c:pt idx="1260">
                  <c:v>28.997</c:v>
                </c:pt>
                <c:pt idx="1261">
                  <c:v>28.268999999999998</c:v>
                </c:pt>
                <c:pt idx="1262">
                  <c:v>28.22</c:v>
                </c:pt>
                <c:pt idx="1263">
                  <c:v>28.274000000000001</c:v>
                </c:pt>
                <c:pt idx="1264">
                  <c:v>29.213999999999999</c:v>
                </c:pt>
                <c:pt idx="1265">
                  <c:v>29.213999999999999</c:v>
                </c:pt>
                <c:pt idx="1266">
                  <c:v>29.213999999999999</c:v>
                </c:pt>
                <c:pt idx="1267">
                  <c:v>29.99</c:v>
                </c:pt>
                <c:pt idx="1268">
                  <c:v>30.616</c:v>
                </c:pt>
                <c:pt idx="1269">
                  <c:v>31.268999999999998</c:v>
                </c:pt>
                <c:pt idx="1270">
                  <c:v>31.744</c:v>
                </c:pt>
                <c:pt idx="1271">
                  <c:v>32.020000000000003</c:v>
                </c:pt>
                <c:pt idx="1272">
                  <c:v>32.020000000000003</c:v>
                </c:pt>
                <c:pt idx="1273">
                  <c:v>32.020000000000003</c:v>
                </c:pt>
                <c:pt idx="1274">
                  <c:v>32.113</c:v>
                </c:pt>
                <c:pt idx="1275">
                  <c:v>33.28</c:v>
                </c:pt>
                <c:pt idx="1276">
                  <c:v>34.511000000000003</c:v>
                </c:pt>
                <c:pt idx="1277">
                  <c:v>36.323</c:v>
                </c:pt>
                <c:pt idx="1278">
                  <c:v>36.064999999999998</c:v>
                </c:pt>
                <c:pt idx="1279">
                  <c:v>36.064999999999998</c:v>
                </c:pt>
                <c:pt idx="1280">
                  <c:v>36.064999999999998</c:v>
                </c:pt>
                <c:pt idx="1281">
                  <c:v>37.415999999999997</c:v>
                </c:pt>
                <c:pt idx="1282">
                  <c:v>35.618000000000002</c:v>
                </c:pt>
                <c:pt idx="1283">
                  <c:v>34.872999999999998</c:v>
                </c:pt>
                <c:pt idx="1284">
                  <c:v>32.313000000000002</c:v>
                </c:pt>
                <c:pt idx="1285">
                  <c:v>35.947000000000003</c:v>
                </c:pt>
                <c:pt idx="1286">
                  <c:v>35.947000000000003</c:v>
                </c:pt>
                <c:pt idx="1287">
                  <c:v>35.947000000000003</c:v>
                </c:pt>
                <c:pt idx="1288">
                  <c:v>35.509</c:v>
                </c:pt>
                <c:pt idx="1289">
                  <c:v>35.329000000000001</c:v>
                </c:pt>
                <c:pt idx="1290">
                  <c:v>34.765999999999998</c:v>
                </c:pt>
                <c:pt idx="1291">
                  <c:v>34.249000000000002</c:v>
                </c:pt>
                <c:pt idx="1292">
                  <c:v>35.045999999999999</c:v>
                </c:pt>
                <c:pt idx="1293">
                  <c:v>35.045999999999999</c:v>
                </c:pt>
                <c:pt idx="1294">
                  <c:v>35.045999999999999</c:v>
                </c:pt>
                <c:pt idx="1295">
                  <c:v>36.167000000000002</c:v>
                </c:pt>
                <c:pt idx="1296">
                  <c:v>34.927999999999997</c:v>
                </c:pt>
                <c:pt idx="1297">
                  <c:v>35.843000000000004</c:v>
                </c:pt>
                <c:pt idx="1298">
                  <c:v>35.991999999999997</c:v>
                </c:pt>
                <c:pt idx="1299">
                  <c:v>35.262999999999998</c:v>
                </c:pt>
                <c:pt idx="1300">
                  <c:v>35.262999999999998</c:v>
                </c:pt>
                <c:pt idx="1301">
                  <c:v>35.262999999999998</c:v>
                </c:pt>
                <c:pt idx="1302">
                  <c:v>36.542000000000002</c:v>
                </c:pt>
                <c:pt idx="1303">
                  <c:v>37.32</c:v>
                </c:pt>
                <c:pt idx="1304">
                  <c:v>38.593000000000004</c:v>
                </c:pt>
                <c:pt idx="1305">
                  <c:v>40.235999999999997</c:v>
                </c:pt>
                <c:pt idx="1306">
                  <c:v>39.207000000000001</c:v>
                </c:pt>
                <c:pt idx="1307">
                  <c:v>39.207000000000001</c:v>
                </c:pt>
                <c:pt idx="1308">
                  <c:v>39.207000000000001</c:v>
                </c:pt>
                <c:pt idx="1309">
                  <c:v>41.473999999999997</c:v>
                </c:pt>
                <c:pt idx="1310">
                  <c:v>41.098999999999997</c:v>
                </c:pt>
                <c:pt idx="1311">
                  <c:v>41.154000000000003</c:v>
                </c:pt>
                <c:pt idx="1312">
                  <c:v>41.521999999999998</c:v>
                </c:pt>
                <c:pt idx="1313">
                  <c:v>42.537999999999997</c:v>
                </c:pt>
                <c:pt idx="1314">
                  <c:v>42.537999999999997</c:v>
                </c:pt>
                <c:pt idx="1315">
                  <c:v>42.537999999999997</c:v>
                </c:pt>
                <c:pt idx="1316">
                  <c:v>42.161999999999999</c:v>
                </c:pt>
                <c:pt idx="1317">
                  <c:v>43.712000000000003</c:v>
                </c:pt>
                <c:pt idx="1318">
                  <c:v>44.543999999999997</c:v>
                </c:pt>
                <c:pt idx="1319">
                  <c:v>45.381</c:v>
                </c:pt>
                <c:pt idx="1320">
                  <c:v>44.180999999999997</c:v>
                </c:pt>
                <c:pt idx="1321">
                  <c:v>44.180999999999997</c:v>
                </c:pt>
                <c:pt idx="1322">
                  <c:v>44.180999999999997</c:v>
                </c:pt>
                <c:pt idx="1323">
                  <c:v>46.655000000000001</c:v>
                </c:pt>
                <c:pt idx="1324">
                  <c:v>46.569000000000003</c:v>
                </c:pt>
                <c:pt idx="1325">
                  <c:v>45.279000000000003</c:v>
                </c:pt>
                <c:pt idx="1326">
                  <c:v>40.941000000000003</c:v>
                </c:pt>
                <c:pt idx="1327">
                  <c:v>41.009</c:v>
                </c:pt>
                <c:pt idx="1328">
                  <c:v>41.009</c:v>
                </c:pt>
                <c:pt idx="1329">
                  <c:v>41.009</c:v>
                </c:pt>
                <c:pt idx="1330">
                  <c:v>41.920999999999999</c:v>
                </c:pt>
                <c:pt idx="1331">
                  <c:v>44.201999999999998</c:v>
                </c:pt>
                <c:pt idx="1332">
                  <c:v>45.072000000000003</c:v>
                </c:pt>
                <c:pt idx="1333">
                  <c:v>45.164999999999999</c:v>
                </c:pt>
                <c:pt idx="1334">
                  <c:v>46.895000000000003</c:v>
                </c:pt>
                <c:pt idx="1335">
                  <c:v>46.895000000000003</c:v>
                </c:pt>
                <c:pt idx="1336">
                  <c:v>46.895000000000003</c:v>
                </c:pt>
                <c:pt idx="1337">
                  <c:v>46.895000000000003</c:v>
                </c:pt>
                <c:pt idx="1338">
                  <c:v>49.326999999999998</c:v>
                </c:pt>
                <c:pt idx="1339">
                  <c:v>51.037999999999997</c:v>
                </c:pt>
                <c:pt idx="1340">
                  <c:v>51.216999999999999</c:v>
                </c:pt>
                <c:pt idx="1341">
                  <c:v>51.496000000000002</c:v>
                </c:pt>
                <c:pt idx="1342">
                  <c:v>51.496000000000002</c:v>
                </c:pt>
                <c:pt idx="1343">
                  <c:v>51.496000000000002</c:v>
                </c:pt>
                <c:pt idx="1344">
                  <c:v>52.445</c:v>
                </c:pt>
                <c:pt idx="1345">
                  <c:v>53.158000000000001</c:v>
                </c:pt>
                <c:pt idx="1346">
                  <c:v>54.533999999999999</c:v>
                </c:pt>
                <c:pt idx="1347">
                  <c:v>55.893000000000001</c:v>
                </c:pt>
                <c:pt idx="1348">
                  <c:v>57.018000000000001</c:v>
                </c:pt>
                <c:pt idx="1349">
                  <c:v>57.018000000000001</c:v>
                </c:pt>
                <c:pt idx="1350">
                  <c:v>57.018000000000001</c:v>
                </c:pt>
                <c:pt idx="1351">
                  <c:v>60.777999999999999</c:v>
                </c:pt>
                <c:pt idx="1352">
                  <c:v>65.472999999999999</c:v>
                </c:pt>
                <c:pt idx="1353">
                  <c:v>71.700999999999993</c:v>
                </c:pt>
                <c:pt idx="1354">
                  <c:v>63.92</c:v>
                </c:pt>
                <c:pt idx="1355">
                  <c:v>63.948</c:v>
                </c:pt>
                <c:pt idx="1356">
                  <c:v>63.948</c:v>
                </c:pt>
                <c:pt idx="1357">
                  <c:v>63.948</c:v>
                </c:pt>
                <c:pt idx="1358">
                  <c:v>72.402000000000001</c:v>
                </c:pt>
                <c:pt idx="1359">
                  <c:v>73.004000000000005</c:v>
                </c:pt>
                <c:pt idx="1360">
                  <c:v>70.608999999999995</c:v>
                </c:pt>
                <c:pt idx="1361">
                  <c:v>68.744</c:v>
                </c:pt>
                <c:pt idx="1362">
                  <c:v>68.977999999999994</c:v>
                </c:pt>
                <c:pt idx="1363">
                  <c:v>68.977999999999994</c:v>
                </c:pt>
                <c:pt idx="1364">
                  <c:v>68.977999999999994</c:v>
                </c:pt>
                <c:pt idx="1365">
                  <c:v>75.47</c:v>
                </c:pt>
                <c:pt idx="1366">
                  <c:v>81.433999999999997</c:v>
                </c:pt>
                <c:pt idx="1367">
                  <c:v>82.481999999999999</c:v>
                </c:pt>
                <c:pt idx="1368">
                  <c:v>92.673000000000002</c:v>
                </c:pt>
                <c:pt idx="1369">
                  <c:v>93.734999999999999</c:v>
                </c:pt>
                <c:pt idx="1370">
                  <c:v>93.734999999999999</c:v>
                </c:pt>
                <c:pt idx="1371">
                  <c:v>93.734999999999999</c:v>
                </c:pt>
                <c:pt idx="1372">
                  <c:v>93.804000000000002</c:v>
                </c:pt>
                <c:pt idx="1373">
                  <c:v>110.571</c:v>
                </c:pt>
                <c:pt idx="1374">
                  <c:v>114.69199999999999</c:v>
                </c:pt>
                <c:pt idx="1375">
                  <c:v>97.805000000000007</c:v>
                </c:pt>
                <c:pt idx="1376">
                  <c:v>89.126000000000005</c:v>
                </c:pt>
                <c:pt idx="1377">
                  <c:v>89.126000000000005</c:v>
                </c:pt>
                <c:pt idx="1378">
                  <c:v>89.126000000000005</c:v>
                </c:pt>
                <c:pt idx="1379">
                  <c:v>85.453999999999994</c:v>
                </c:pt>
                <c:pt idx="1380">
                  <c:v>85.271000000000001</c:v>
                </c:pt>
                <c:pt idx="1381">
                  <c:v>90.283000000000001</c:v>
                </c:pt>
                <c:pt idx="1382">
                  <c:v>98.096999999999994</c:v>
                </c:pt>
                <c:pt idx="1383">
                  <c:v>93.986999999999995</c:v>
                </c:pt>
                <c:pt idx="1384">
                  <c:v>93.986999999999995</c:v>
                </c:pt>
                <c:pt idx="1385">
                  <c:v>93.986999999999995</c:v>
                </c:pt>
                <c:pt idx="1386">
                  <c:v>95.075999999999993</c:v>
                </c:pt>
                <c:pt idx="1387">
                  <c:v>90.287999999999997</c:v>
                </c:pt>
                <c:pt idx="1388">
                  <c:v>91.822999999999993</c:v>
                </c:pt>
                <c:pt idx="1389">
                  <c:v>88.510999999999996</c:v>
                </c:pt>
                <c:pt idx="1390">
                  <c:v>87.331999999999994</c:v>
                </c:pt>
                <c:pt idx="1391">
                  <c:v>87.331999999999994</c:v>
                </c:pt>
                <c:pt idx="1392">
                  <c:v>87.331999999999994</c:v>
                </c:pt>
                <c:pt idx="1393">
                  <c:v>89.611999999999995</c:v>
                </c:pt>
                <c:pt idx="1394">
                  <c:v>88.292000000000002</c:v>
                </c:pt>
                <c:pt idx="1395">
                  <c:v>86.191000000000003</c:v>
                </c:pt>
                <c:pt idx="1396">
                  <c:v>77.572000000000003</c:v>
                </c:pt>
                <c:pt idx="1397">
                  <c:v>66.567999999999998</c:v>
                </c:pt>
                <c:pt idx="1398">
                  <c:v>66.567999999999998</c:v>
                </c:pt>
                <c:pt idx="1399">
                  <c:v>66.567999999999998</c:v>
                </c:pt>
                <c:pt idx="1400">
                  <c:v>65.718999999999994</c:v>
                </c:pt>
                <c:pt idx="1401">
                  <c:v>66.741</c:v>
                </c:pt>
                <c:pt idx="1402">
                  <c:v>75.356999999999999</c:v>
                </c:pt>
                <c:pt idx="1403">
                  <c:v>73.974999999999994</c:v>
                </c:pt>
                <c:pt idx="1404">
                  <c:v>72.284999999999997</c:v>
                </c:pt>
                <c:pt idx="1405">
                  <c:v>72.284999999999997</c:v>
                </c:pt>
                <c:pt idx="1406">
                  <c:v>72.284999999999997</c:v>
                </c:pt>
                <c:pt idx="1407">
                  <c:v>76.87</c:v>
                </c:pt>
                <c:pt idx="1408">
                  <c:v>74.656000000000006</c:v>
                </c:pt>
                <c:pt idx="1409">
                  <c:v>67.221000000000004</c:v>
                </c:pt>
                <c:pt idx="1410">
                  <c:v>72.144000000000005</c:v>
                </c:pt>
                <c:pt idx="1411">
                  <c:v>74.316999999999993</c:v>
                </c:pt>
                <c:pt idx="1412">
                  <c:v>74.316999999999993</c:v>
                </c:pt>
                <c:pt idx="1413">
                  <c:v>74.316999999999993</c:v>
                </c:pt>
                <c:pt idx="1414">
                  <c:v>79.106999999999999</c:v>
                </c:pt>
                <c:pt idx="1415">
                  <c:v>89.277000000000001</c:v>
                </c:pt>
                <c:pt idx="1416">
                  <c:v>97.596999999999994</c:v>
                </c:pt>
                <c:pt idx="1417">
                  <c:v>92.528000000000006</c:v>
                </c:pt>
                <c:pt idx="1418">
                  <c:v>87.248999999999995</c:v>
                </c:pt>
                <c:pt idx="1419">
                  <c:v>87.248999999999995</c:v>
                </c:pt>
                <c:pt idx="1420">
                  <c:v>87.248999999999995</c:v>
                </c:pt>
                <c:pt idx="1421">
                  <c:v>84.277000000000001</c:v>
                </c:pt>
                <c:pt idx="1422">
                  <c:v>90.106999999999999</c:v>
                </c:pt>
                <c:pt idx="1423">
                  <c:v>91.983999999999995</c:v>
                </c:pt>
                <c:pt idx="1424">
                  <c:v>93.465999999999994</c:v>
                </c:pt>
                <c:pt idx="1425">
                  <c:v>90.325999999999993</c:v>
                </c:pt>
                <c:pt idx="1426">
                  <c:v>90.325999999999993</c:v>
                </c:pt>
                <c:pt idx="1427">
                  <c:v>90.325999999999993</c:v>
                </c:pt>
                <c:pt idx="1428">
                  <c:v>93.944999999999993</c:v>
                </c:pt>
                <c:pt idx="1429">
                  <c:v>97.088999999999999</c:v>
                </c:pt>
                <c:pt idx="1430">
                  <c:v>95.34</c:v>
                </c:pt>
                <c:pt idx="1431">
                  <c:v>93.004000000000005</c:v>
                </c:pt>
                <c:pt idx="1432">
                  <c:v>92.311000000000007</c:v>
                </c:pt>
                <c:pt idx="1433">
                  <c:v>92.311000000000007</c:v>
                </c:pt>
                <c:pt idx="1434">
                  <c:v>92.311000000000007</c:v>
                </c:pt>
                <c:pt idx="1435">
                  <c:v>90.707999999999998</c:v>
                </c:pt>
                <c:pt idx="1436">
                  <c:v>96.423000000000002</c:v>
                </c:pt>
                <c:pt idx="1437">
                  <c:v>102.946</c:v>
                </c:pt>
                <c:pt idx="1438">
                  <c:v>102.22499999999999</c:v>
                </c:pt>
                <c:pt idx="1439">
                  <c:v>105.172</c:v>
                </c:pt>
                <c:pt idx="1440">
                  <c:v>105.172</c:v>
                </c:pt>
                <c:pt idx="1441">
                  <c:v>105.172</c:v>
                </c:pt>
                <c:pt idx="1442">
                  <c:v>117.149</c:v>
                </c:pt>
                <c:pt idx="1443">
                  <c:v>123.944</c:v>
                </c:pt>
                <c:pt idx="1444">
                  <c:v>128.83099999999999</c:v>
                </c:pt>
                <c:pt idx="1445">
                  <c:v>135.28800000000001</c:v>
                </c:pt>
                <c:pt idx="1446">
                  <c:v>136.30699999999999</c:v>
                </c:pt>
                <c:pt idx="1447">
                  <c:v>136.30699999999999</c:v>
                </c:pt>
                <c:pt idx="1448">
                  <c:v>136.30699999999999</c:v>
                </c:pt>
                <c:pt idx="1449">
                  <c:v>147.82300000000001</c:v>
                </c:pt>
                <c:pt idx="1450">
                  <c:v>177.40199999999999</c:v>
                </c:pt>
                <c:pt idx="1451">
                  <c:v>175.99100000000001</c:v>
                </c:pt>
                <c:pt idx="1452">
                  <c:v>137.095</c:v>
                </c:pt>
                <c:pt idx="1453">
                  <c:v>105.652</c:v>
                </c:pt>
                <c:pt idx="1454">
                  <c:v>105.652</c:v>
                </c:pt>
                <c:pt idx="1455">
                  <c:v>105.652</c:v>
                </c:pt>
                <c:pt idx="1456">
                  <c:v>105.652</c:v>
                </c:pt>
                <c:pt idx="1457">
                  <c:v>105.652</c:v>
                </c:pt>
                <c:pt idx="1458">
                  <c:v>97.445999999999998</c:v>
                </c:pt>
                <c:pt idx="1459">
                  <c:v>84.956000000000003</c:v>
                </c:pt>
                <c:pt idx="1460">
                  <c:v>73.680999999999997</c:v>
                </c:pt>
                <c:pt idx="1461">
                  <c:v>73.680999999999997</c:v>
                </c:pt>
                <c:pt idx="1462">
                  <c:v>73.680999999999997</c:v>
                </c:pt>
                <c:pt idx="1463">
                  <c:v>73.680999999999997</c:v>
                </c:pt>
                <c:pt idx="1464">
                  <c:v>91.863</c:v>
                </c:pt>
                <c:pt idx="1465">
                  <c:v>92.736999999999995</c:v>
                </c:pt>
                <c:pt idx="1466">
                  <c:v>95.305999999999997</c:v>
                </c:pt>
                <c:pt idx="1467">
                  <c:v>92.046000000000006</c:v>
                </c:pt>
                <c:pt idx="1468">
                  <c:v>92.046000000000006</c:v>
                </c:pt>
                <c:pt idx="1469">
                  <c:v>92.046000000000006</c:v>
                </c:pt>
                <c:pt idx="1470">
                  <c:v>89.691999999999993</c:v>
                </c:pt>
                <c:pt idx="1471">
                  <c:v>85.004000000000005</c:v>
                </c:pt>
                <c:pt idx="1472">
                  <c:v>84.712000000000003</c:v>
                </c:pt>
                <c:pt idx="1473">
                  <c:v>84.290999999999997</c:v>
                </c:pt>
                <c:pt idx="1474">
                  <c:v>91.914000000000001</c:v>
                </c:pt>
                <c:pt idx="1475">
                  <c:v>91.914000000000001</c:v>
                </c:pt>
                <c:pt idx="1476">
                  <c:v>91.914000000000001</c:v>
                </c:pt>
                <c:pt idx="1477">
                  <c:v>83.171999999999997</c:v>
                </c:pt>
                <c:pt idx="1478">
                  <c:v>80.349999999999994</c:v>
                </c:pt>
                <c:pt idx="1479">
                  <c:v>77.099999999999994</c:v>
                </c:pt>
                <c:pt idx="1480">
                  <c:v>77.296999999999997</c:v>
                </c:pt>
                <c:pt idx="1481">
                  <c:v>82.48</c:v>
                </c:pt>
                <c:pt idx="1482">
                  <c:v>82.48</c:v>
                </c:pt>
                <c:pt idx="1483">
                  <c:v>82.48</c:v>
                </c:pt>
                <c:pt idx="1484">
                  <c:v>96.01</c:v>
                </c:pt>
                <c:pt idx="1485">
                  <c:v>96.65</c:v>
                </c:pt>
                <c:pt idx="1486">
                  <c:v>93.813999999999993</c:v>
                </c:pt>
                <c:pt idx="1487">
                  <c:v>93.972999999999999</c:v>
                </c:pt>
                <c:pt idx="1488">
                  <c:v>93.954999999999998</c:v>
                </c:pt>
                <c:pt idx="1489">
                  <c:v>93.954999999999998</c:v>
                </c:pt>
                <c:pt idx="1490">
                  <c:v>93.954999999999998</c:v>
                </c:pt>
                <c:pt idx="1491">
                  <c:v>87.888000000000005</c:v>
                </c:pt>
                <c:pt idx="1492">
                  <c:v>77.632999999999996</c:v>
                </c:pt>
                <c:pt idx="1493">
                  <c:v>79.709000000000003</c:v>
                </c:pt>
                <c:pt idx="1494">
                  <c:v>80.328000000000003</c:v>
                </c:pt>
                <c:pt idx="1495">
                  <c:v>83.697000000000003</c:v>
                </c:pt>
                <c:pt idx="1496">
                  <c:v>83.697000000000003</c:v>
                </c:pt>
                <c:pt idx="1497">
                  <c:v>83.697000000000003</c:v>
                </c:pt>
                <c:pt idx="1498">
                  <c:v>80.067999999999998</c:v>
                </c:pt>
                <c:pt idx="1499">
                  <c:v>81.617999999999995</c:v>
                </c:pt>
                <c:pt idx="1500">
                  <c:v>78.695999999999998</c:v>
                </c:pt>
                <c:pt idx="1501">
                  <c:v>76.534000000000006</c:v>
                </c:pt>
                <c:pt idx="1502">
                  <c:v>77.17</c:v>
                </c:pt>
                <c:pt idx="1503">
                  <c:v>77.17</c:v>
                </c:pt>
                <c:pt idx="1504">
                  <c:v>77.17</c:v>
                </c:pt>
                <c:pt idx="1505">
                  <c:v>83.221999999999994</c:v>
                </c:pt>
                <c:pt idx="1506">
                  <c:v>75.768000000000001</c:v>
                </c:pt>
                <c:pt idx="1507">
                  <c:v>71.268000000000001</c:v>
                </c:pt>
                <c:pt idx="1508">
                  <c:v>74.393000000000001</c:v>
                </c:pt>
                <c:pt idx="1509">
                  <c:v>73.394000000000005</c:v>
                </c:pt>
                <c:pt idx="1510">
                  <c:v>73.394000000000005</c:v>
                </c:pt>
                <c:pt idx="1511">
                  <c:v>73.394000000000005</c:v>
                </c:pt>
                <c:pt idx="1512">
                  <c:v>74.349000000000004</c:v>
                </c:pt>
                <c:pt idx="1513">
                  <c:v>80.073999999999998</c:v>
                </c:pt>
                <c:pt idx="1514">
                  <c:v>87.555999999999997</c:v>
                </c:pt>
                <c:pt idx="1515">
                  <c:v>126.425</c:v>
                </c:pt>
                <c:pt idx="1516">
                  <c:v>99.335999999999999</c:v>
                </c:pt>
                <c:pt idx="1517">
                  <c:v>99.335999999999999</c:v>
                </c:pt>
                <c:pt idx="1518">
                  <c:v>99.335999999999999</c:v>
                </c:pt>
                <c:pt idx="1519">
                  <c:v>106.49299999999999</c:v>
                </c:pt>
                <c:pt idx="1520">
                  <c:v>118.396</c:v>
                </c:pt>
                <c:pt idx="1521">
                  <c:v>167.857</c:v>
                </c:pt>
                <c:pt idx="1522">
                  <c:v>164.327</c:v>
                </c:pt>
                <c:pt idx="1523">
                  <c:v>191.32400000000001</c:v>
                </c:pt>
                <c:pt idx="1524">
                  <c:v>191.32400000000001</c:v>
                </c:pt>
                <c:pt idx="1525">
                  <c:v>191.32400000000001</c:v>
                </c:pt>
                <c:pt idx="1526">
                  <c:v>251.72800000000001</c:v>
                </c:pt>
                <c:pt idx="1527">
                  <c:v>213.614</c:v>
                </c:pt>
                <c:pt idx="1528">
                  <c:v>164.828</c:v>
                </c:pt>
                <c:pt idx="1529">
                  <c:v>137.99799999999999</c:v>
                </c:pt>
                <c:pt idx="1530">
                  <c:v>128.65199999999999</c:v>
                </c:pt>
                <c:pt idx="1531">
                  <c:v>128.65199999999999</c:v>
                </c:pt>
                <c:pt idx="1532">
                  <c:v>128.65199999999999</c:v>
                </c:pt>
                <c:pt idx="1533">
                  <c:v>117.54300000000001</c:v>
                </c:pt>
                <c:pt idx="1534">
                  <c:v>117.958</c:v>
                </c:pt>
                <c:pt idx="1535">
                  <c:v>107.905</c:v>
                </c:pt>
                <c:pt idx="1536">
                  <c:v>105.834</c:v>
                </c:pt>
                <c:pt idx="1537">
                  <c:v>102.104</c:v>
                </c:pt>
                <c:pt idx="1538">
                  <c:v>102.104</c:v>
                </c:pt>
                <c:pt idx="1539">
                  <c:v>102.104</c:v>
                </c:pt>
                <c:pt idx="1540">
                  <c:v>98.281000000000006</c:v>
                </c:pt>
                <c:pt idx="1541">
                  <c:v>96.745999999999995</c:v>
                </c:pt>
                <c:pt idx="1542">
                  <c:v>108.98399999999999</c:v>
                </c:pt>
                <c:pt idx="1543">
                  <c:v>113.74299999999999</c:v>
                </c:pt>
                <c:pt idx="1544">
                  <c:v>102.842</c:v>
                </c:pt>
                <c:pt idx="1545">
                  <c:v>102.842</c:v>
                </c:pt>
                <c:pt idx="1546">
                  <c:v>102.842</c:v>
                </c:pt>
                <c:pt idx="1547">
                  <c:v>102.563</c:v>
                </c:pt>
                <c:pt idx="1548">
                  <c:v>110.624</c:v>
                </c:pt>
                <c:pt idx="1549">
                  <c:v>120.08</c:v>
                </c:pt>
                <c:pt idx="1550">
                  <c:v>121.843</c:v>
                </c:pt>
                <c:pt idx="1551">
                  <c:v>120.889</c:v>
                </c:pt>
                <c:pt idx="1552">
                  <c:v>120.889</c:v>
                </c:pt>
                <c:pt idx="1553">
                  <c:v>120.889</c:v>
                </c:pt>
                <c:pt idx="1554">
                  <c:v>112.65300000000001</c:v>
                </c:pt>
                <c:pt idx="1555">
                  <c:v>110.486</c:v>
                </c:pt>
                <c:pt idx="1556">
                  <c:v>109.63200000000001</c:v>
                </c:pt>
                <c:pt idx="1557">
                  <c:v>105.866</c:v>
                </c:pt>
                <c:pt idx="1558">
                  <c:v>108.41</c:v>
                </c:pt>
                <c:pt idx="1559">
                  <c:v>108.41</c:v>
                </c:pt>
                <c:pt idx="1560">
                  <c:v>108.41</c:v>
                </c:pt>
                <c:pt idx="1561">
                  <c:v>105.197</c:v>
                </c:pt>
                <c:pt idx="1562">
                  <c:v>106.395</c:v>
                </c:pt>
                <c:pt idx="1563">
                  <c:v>107.84099999999999</c:v>
                </c:pt>
                <c:pt idx="1564">
                  <c:v>100.812</c:v>
                </c:pt>
                <c:pt idx="1565">
                  <c:v>100.812</c:v>
                </c:pt>
                <c:pt idx="1566">
                  <c:v>100.812</c:v>
                </c:pt>
                <c:pt idx="1567">
                  <c:v>100.812</c:v>
                </c:pt>
                <c:pt idx="1568">
                  <c:v>100.812</c:v>
                </c:pt>
                <c:pt idx="1569">
                  <c:v>98.183000000000007</c:v>
                </c:pt>
                <c:pt idx="1570">
                  <c:v>100.892</c:v>
                </c:pt>
                <c:pt idx="1571">
                  <c:v>101.062</c:v>
                </c:pt>
                <c:pt idx="1572">
                  <c:v>97.677999999999997</c:v>
                </c:pt>
                <c:pt idx="1573">
                  <c:v>97.677999999999997</c:v>
                </c:pt>
                <c:pt idx="1574">
                  <c:v>97.677999999999997</c:v>
                </c:pt>
                <c:pt idx="1575">
                  <c:v>99.673000000000002</c:v>
                </c:pt>
                <c:pt idx="1576">
                  <c:v>95.927000000000007</c:v>
                </c:pt>
                <c:pt idx="1577">
                  <c:v>109.39100000000001</c:v>
                </c:pt>
                <c:pt idx="1578">
                  <c:v>103.602</c:v>
                </c:pt>
                <c:pt idx="1579">
                  <c:v>101.45099999999999</c:v>
                </c:pt>
                <c:pt idx="1580">
                  <c:v>101.45099999999999</c:v>
                </c:pt>
                <c:pt idx="1581">
                  <c:v>101.45099999999999</c:v>
                </c:pt>
                <c:pt idx="1582">
                  <c:v>101.45099999999999</c:v>
                </c:pt>
                <c:pt idx="1583">
                  <c:v>100.221</c:v>
                </c:pt>
                <c:pt idx="1584">
                  <c:v>104.524</c:v>
                </c:pt>
                <c:pt idx="1585">
                  <c:v>103.98399999999999</c:v>
                </c:pt>
                <c:pt idx="1586">
                  <c:v>98.471999999999994</c:v>
                </c:pt>
                <c:pt idx="1587">
                  <c:v>98.471999999999994</c:v>
                </c:pt>
                <c:pt idx="1588">
                  <c:v>98.471999999999994</c:v>
                </c:pt>
                <c:pt idx="1589">
                  <c:v>93.622</c:v>
                </c:pt>
                <c:pt idx="1590">
                  <c:v>90.421000000000006</c:v>
                </c:pt>
                <c:pt idx="1591">
                  <c:v>92.864000000000004</c:v>
                </c:pt>
                <c:pt idx="1592">
                  <c:v>103.25</c:v>
                </c:pt>
                <c:pt idx="1593">
                  <c:v>94.698999999999998</c:v>
                </c:pt>
                <c:pt idx="1594">
                  <c:v>94.698999999999998</c:v>
                </c:pt>
                <c:pt idx="1595">
                  <c:v>94.698999999999998</c:v>
                </c:pt>
                <c:pt idx="1596">
                  <c:v>95.796000000000006</c:v>
                </c:pt>
                <c:pt idx="1597">
                  <c:v>95.656999999999996</c:v>
                </c:pt>
                <c:pt idx="1598">
                  <c:v>97.003</c:v>
                </c:pt>
                <c:pt idx="1599">
                  <c:v>94.125</c:v>
                </c:pt>
                <c:pt idx="1600">
                  <c:v>89.194000000000003</c:v>
                </c:pt>
                <c:pt idx="1601">
                  <c:v>89.194000000000003</c:v>
                </c:pt>
                <c:pt idx="1602">
                  <c:v>89.194000000000003</c:v>
                </c:pt>
                <c:pt idx="1603">
                  <c:v>82.917000000000002</c:v>
                </c:pt>
                <c:pt idx="1604">
                  <c:v>84.882000000000005</c:v>
                </c:pt>
                <c:pt idx="1605">
                  <c:v>85.382999999999996</c:v>
                </c:pt>
                <c:pt idx="1606">
                  <c:v>85.406999999999996</c:v>
                </c:pt>
                <c:pt idx="1607">
                  <c:v>85.730999999999995</c:v>
                </c:pt>
                <c:pt idx="1608">
                  <c:v>85.730999999999995</c:v>
                </c:pt>
                <c:pt idx="1609">
                  <c:v>85.730999999999995</c:v>
                </c:pt>
                <c:pt idx="1610">
                  <c:v>90.885999999999996</c:v>
                </c:pt>
                <c:pt idx="1611">
                  <c:v>92.870999999999995</c:v>
                </c:pt>
                <c:pt idx="1612">
                  <c:v>84.394999999999996</c:v>
                </c:pt>
                <c:pt idx="1613">
                  <c:v>84.394999999999996</c:v>
                </c:pt>
                <c:pt idx="1614">
                  <c:v>84.394999999999996</c:v>
                </c:pt>
                <c:pt idx="1615">
                  <c:v>84.394999999999996</c:v>
                </c:pt>
                <c:pt idx="1616">
                  <c:v>84.394999999999996</c:v>
                </c:pt>
                <c:pt idx="1617">
                  <c:v>81.197000000000003</c:v>
                </c:pt>
                <c:pt idx="1618">
                  <c:v>80.183999999999997</c:v>
                </c:pt>
                <c:pt idx="1619">
                  <c:v>79.201999999999998</c:v>
                </c:pt>
                <c:pt idx="1620">
                  <c:v>85.519000000000005</c:v>
                </c:pt>
                <c:pt idx="1621">
                  <c:v>83.262</c:v>
                </c:pt>
                <c:pt idx="1622">
                  <c:v>83.262</c:v>
                </c:pt>
                <c:pt idx="1623">
                  <c:v>83.262</c:v>
                </c:pt>
                <c:pt idx="1624">
                  <c:v>83.298000000000002</c:v>
                </c:pt>
                <c:pt idx="1625">
                  <c:v>93.376000000000005</c:v>
                </c:pt>
                <c:pt idx="1626">
                  <c:v>106.39700000000001</c:v>
                </c:pt>
                <c:pt idx="1627">
                  <c:v>136.40799999999999</c:v>
                </c:pt>
                <c:pt idx="1628">
                  <c:v>122.05800000000001</c:v>
                </c:pt>
                <c:pt idx="1629">
                  <c:v>122.05800000000001</c:v>
                </c:pt>
                <c:pt idx="1630">
                  <c:v>122.05800000000001</c:v>
                </c:pt>
                <c:pt idx="1631">
                  <c:v>124.004</c:v>
                </c:pt>
                <c:pt idx="1632">
                  <c:v>125.56</c:v>
                </c:pt>
                <c:pt idx="1633">
                  <c:v>129.5</c:v>
                </c:pt>
                <c:pt idx="1634">
                  <c:v>135.821</c:v>
                </c:pt>
                <c:pt idx="1635">
                  <c:v>134.72999999999999</c:v>
                </c:pt>
                <c:pt idx="1636">
                  <c:v>134.72999999999999</c:v>
                </c:pt>
                <c:pt idx="1637">
                  <c:v>134.72999999999999</c:v>
                </c:pt>
                <c:pt idx="1638">
                  <c:v>134.99799999999999</c:v>
                </c:pt>
                <c:pt idx="1639">
                  <c:v>133.64699999999999</c:v>
                </c:pt>
                <c:pt idx="1640">
                  <c:v>143.166</c:v>
                </c:pt>
                <c:pt idx="1641">
                  <c:v>154.69800000000001</c:v>
                </c:pt>
                <c:pt idx="1642">
                  <c:v>151.29</c:v>
                </c:pt>
                <c:pt idx="1643">
                  <c:v>151.29</c:v>
                </c:pt>
                <c:pt idx="1644">
                  <c:v>151.29</c:v>
                </c:pt>
                <c:pt idx="1645">
                  <c:v>167.97300000000001</c:v>
                </c:pt>
                <c:pt idx="1646">
                  <c:v>178.464</c:v>
                </c:pt>
                <c:pt idx="1647">
                  <c:v>172.13</c:v>
                </c:pt>
                <c:pt idx="1648">
                  <c:v>187.816</c:v>
                </c:pt>
                <c:pt idx="1649">
                  <c:v>183.19800000000001</c:v>
                </c:pt>
                <c:pt idx="1650">
                  <c:v>183.19800000000001</c:v>
                </c:pt>
                <c:pt idx="1651">
                  <c:v>183.19800000000001</c:v>
                </c:pt>
                <c:pt idx="1652">
                  <c:v>174.084</c:v>
                </c:pt>
                <c:pt idx="1653">
                  <c:v>177.64599999999999</c:v>
                </c:pt>
                <c:pt idx="1654">
                  <c:v>186.25299999999999</c:v>
                </c:pt>
                <c:pt idx="1655">
                  <c:v>181.846</c:v>
                </c:pt>
                <c:pt idx="1656">
                  <c:v>168.345</c:v>
                </c:pt>
                <c:pt idx="1657">
                  <c:v>168.345</c:v>
                </c:pt>
                <c:pt idx="1658">
                  <c:v>168.345</c:v>
                </c:pt>
                <c:pt idx="1659">
                  <c:v>164.51599999999999</c:v>
                </c:pt>
                <c:pt idx="1660">
                  <c:v>166.09200000000001</c:v>
                </c:pt>
                <c:pt idx="1661">
                  <c:v>163.67099999999999</c:v>
                </c:pt>
                <c:pt idx="1662">
                  <c:v>155.38300000000001</c:v>
                </c:pt>
                <c:pt idx="1663">
                  <c:v>166.24</c:v>
                </c:pt>
                <c:pt idx="1664">
                  <c:v>166.24</c:v>
                </c:pt>
                <c:pt idx="1665">
                  <c:v>166.24</c:v>
                </c:pt>
                <c:pt idx="1666">
                  <c:v>173.49600000000001</c:v>
                </c:pt>
                <c:pt idx="1667">
                  <c:v>201.429</c:v>
                </c:pt>
                <c:pt idx="1668">
                  <c:v>215.61799999999999</c:v>
                </c:pt>
                <c:pt idx="1669">
                  <c:v>208.851</c:v>
                </c:pt>
                <c:pt idx="1670">
                  <c:v>195.614</c:v>
                </c:pt>
                <c:pt idx="1671">
                  <c:v>195.614</c:v>
                </c:pt>
                <c:pt idx="1672">
                  <c:v>195.614</c:v>
                </c:pt>
                <c:pt idx="1673">
                  <c:v>202.90799999999999</c:v>
                </c:pt>
                <c:pt idx="1674">
                  <c:v>207.22200000000001</c:v>
                </c:pt>
                <c:pt idx="1675">
                  <c:v>205.142</c:v>
                </c:pt>
                <c:pt idx="1676">
                  <c:v>199.04</c:v>
                </c:pt>
                <c:pt idx="1677">
                  <c:v>197.05799999999999</c:v>
                </c:pt>
                <c:pt idx="1678">
                  <c:v>197.05799999999999</c:v>
                </c:pt>
                <c:pt idx="1679">
                  <c:v>197.05799999999999</c:v>
                </c:pt>
                <c:pt idx="1680">
                  <c:v>196.09800000000001</c:v>
                </c:pt>
                <c:pt idx="1681">
                  <c:v>190.91300000000001</c:v>
                </c:pt>
                <c:pt idx="1682">
                  <c:v>204.01400000000001</c:v>
                </c:pt>
                <c:pt idx="1683">
                  <c:v>210.76300000000001</c:v>
                </c:pt>
                <c:pt idx="1684">
                  <c:v>204.15</c:v>
                </c:pt>
                <c:pt idx="1685">
                  <c:v>204.15</c:v>
                </c:pt>
                <c:pt idx="1686">
                  <c:v>204.15</c:v>
                </c:pt>
                <c:pt idx="1687">
                  <c:v>213.83199999999999</c:v>
                </c:pt>
                <c:pt idx="1688">
                  <c:v>236.197</c:v>
                </c:pt>
                <c:pt idx="1689">
                  <c:v>230.857</c:v>
                </c:pt>
                <c:pt idx="1690">
                  <c:v>235.01300000000001</c:v>
                </c:pt>
                <c:pt idx="1691">
                  <c:v>244.346</c:v>
                </c:pt>
                <c:pt idx="1692">
                  <c:v>244.346</c:v>
                </c:pt>
                <c:pt idx="1693">
                  <c:v>244.346</c:v>
                </c:pt>
                <c:pt idx="1694">
                  <c:v>281.99400000000003</c:v>
                </c:pt>
                <c:pt idx="1695">
                  <c:v>269.74799999999999</c:v>
                </c:pt>
                <c:pt idx="1696">
                  <c:v>285.72500000000002</c:v>
                </c:pt>
                <c:pt idx="1697">
                  <c:v>311.89800000000002</c:v>
                </c:pt>
                <c:pt idx="1698">
                  <c:v>311.47000000000003</c:v>
                </c:pt>
                <c:pt idx="1699">
                  <c:v>311.47000000000003</c:v>
                </c:pt>
                <c:pt idx="1700">
                  <c:v>311.47000000000003</c:v>
                </c:pt>
                <c:pt idx="1701">
                  <c:v>311.47000000000003</c:v>
                </c:pt>
                <c:pt idx="1702">
                  <c:v>263.88200000000001</c:v>
                </c:pt>
                <c:pt idx="1703">
                  <c:v>246.70500000000001</c:v>
                </c:pt>
                <c:pt idx="1704">
                  <c:v>230.458</c:v>
                </c:pt>
                <c:pt idx="1705">
                  <c:v>193.58</c:v>
                </c:pt>
                <c:pt idx="1706">
                  <c:v>193.58</c:v>
                </c:pt>
                <c:pt idx="1707">
                  <c:v>193.58</c:v>
                </c:pt>
                <c:pt idx="1708">
                  <c:v>240.494</c:v>
                </c:pt>
                <c:pt idx="1709">
                  <c:v>215.87799999999999</c:v>
                </c:pt>
                <c:pt idx="1710">
                  <c:v>221.602</c:v>
                </c:pt>
                <c:pt idx="1711">
                  <c:v>199.87899999999999</c:v>
                </c:pt>
                <c:pt idx="1712">
                  <c:v>195.05699999999999</c:v>
                </c:pt>
                <c:pt idx="1713">
                  <c:v>195.05699999999999</c:v>
                </c:pt>
                <c:pt idx="1714">
                  <c:v>195.05699999999999</c:v>
                </c:pt>
                <c:pt idx="1715">
                  <c:v>187.59</c:v>
                </c:pt>
                <c:pt idx="1716">
                  <c:v>190.30799999999999</c:v>
                </c:pt>
                <c:pt idx="1717">
                  <c:v>210.91900000000001</c:v>
                </c:pt>
                <c:pt idx="1718">
                  <c:v>212.55199999999999</c:v>
                </c:pt>
                <c:pt idx="1719">
                  <c:v>168.47499999999999</c:v>
                </c:pt>
                <c:pt idx="1720">
                  <c:v>168.47499999999999</c:v>
                </c:pt>
                <c:pt idx="1721">
                  <c:v>168.47499999999999</c:v>
                </c:pt>
                <c:pt idx="1722">
                  <c:v>166.00800000000001</c:v>
                </c:pt>
                <c:pt idx="1723">
                  <c:v>171.024</c:v>
                </c:pt>
                <c:pt idx="1724">
                  <c:v>186.12799999999999</c:v>
                </c:pt>
                <c:pt idx="1725">
                  <c:v>177.86199999999999</c:v>
                </c:pt>
                <c:pt idx="1726">
                  <c:v>169.054</c:v>
                </c:pt>
                <c:pt idx="1727">
                  <c:v>169.054</c:v>
                </c:pt>
                <c:pt idx="1728">
                  <c:v>169.054</c:v>
                </c:pt>
                <c:pt idx="1729">
                  <c:v>166.84299999999999</c:v>
                </c:pt>
                <c:pt idx="1730">
                  <c:v>188.721</c:v>
                </c:pt>
                <c:pt idx="1731">
                  <c:v>199.45599999999999</c:v>
                </c:pt>
                <c:pt idx="1732">
                  <c:v>183.523</c:v>
                </c:pt>
                <c:pt idx="1733">
                  <c:v>162.87</c:v>
                </c:pt>
                <c:pt idx="1734">
                  <c:v>162.87</c:v>
                </c:pt>
                <c:pt idx="1735">
                  <c:v>162.87</c:v>
                </c:pt>
                <c:pt idx="1736">
                  <c:v>138.18199999999999</c:v>
                </c:pt>
                <c:pt idx="1737">
                  <c:v>112.452</c:v>
                </c:pt>
                <c:pt idx="1738">
                  <c:v>97.515000000000001</c:v>
                </c:pt>
                <c:pt idx="1739">
                  <c:v>128.98599999999999</c:v>
                </c:pt>
                <c:pt idx="1740">
                  <c:v>126.65600000000001</c:v>
                </c:pt>
                <c:pt idx="1741">
                  <c:v>126.65600000000001</c:v>
                </c:pt>
                <c:pt idx="1742">
                  <c:v>126.65600000000001</c:v>
                </c:pt>
                <c:pt idx="1743">
                  <c:v>109.681</c:v>
                </c:pt>
                <c:pt idx="1744">
                  <c:v>111.215</c:v>
                </c:pt>
                <c:pt idx="1745">
                  <c:v>110.29600000000001</c:v>
                </c:pt>
                <c:pt idx="1746">
                  <c:v>100.21299999999999</c:v>
                </c:pt>
                <c:pt idx="1747">
                  <c:v>74.84</c:v>
                </c:pt>
                <c:pt idx="1748">
                  <c:v>74.84</c:v>
                </c:pt>
                <c:pt idx="1749">
                  <c:v>74.84</c:v>
                </c:pt>
                <c:pt idx="1750">
                  <c:v>65.655000000000001</c:v>
                </c:pt>
                <c:pt idx="1751">
                  <c:v>62.500999999999998</c:v>
                </c:pt>
                <c:pt idx="1752">
                  <c:v>74.156999999999996</c:v>
                </c:pt>
                <c:pt idx="1753">
                  <c:v>67.239999999999995</c:v>
                </c:pt>
                <c:pt idx="1754">
                  <c:v>52.848999999999997</c:v>
                </c:pt>
                <c:pt idx="1755">
                  <c:v>52.848999999999997</c:v>
                </c:pt>
                <c:pt idx="1756">
                  <c:v>52.848999999999997</c:v>
                </c:pt>
                <c:pt idx="1757">
                  <c:v>37.652000000000001</c:v>
                </c:pt>
                <c:pt idx="1758">
                  <c:v>44.247999999999998</c:v>
                </c:pt>
                <c:pt idx="1759">
                  <c:v>55.094000000000001</c:v>
                </c:pt>
                <c:pt idx="1760">
                  <c:v>48.277000000000001</c:v>
                </c:pt>
                <c:pt idx="1761">
                  <c:v>44.948</c:v>
                </c:pt>
                <c:pt idx="1762">
                  <c:v>44.948</c:v>
                </c:pt>
                <c:pt idx="1763">
                  <c:v>44.948</c:v>
                </c:pt>
                <c:pt idx="1764">
                  <c:v>44.542999999999999</c:v>
                </c:pt>
                <c:pt idx="1765">
                  <c:v>31.800999999999998</c:v>
                </c:pt>
                <c:pt idx="1766">
                  <c:v>48.384999999999998</c:v>
                </c:pt>
                <c:pt idx="1767">
                  <c:v>79.494</c:v>
                </c:pt>
                <c:pt idx="1768">
                  <c:v>64.176000000000002</c:v>
                </c:pt>
                <c:pt idx="1769">
                  <c:v>64.176000000000002</c:v>
                </c:pt>
                <c:pt idx="1770">
                  <c:v>64.176000000000002</c:v>
                </c:pt>
                <c:pt idx="1771">
                  <c:v>63.146999999999998</c:v>
                </c:pt>
                <c:pt idx="1772">
                  <c:v>88.706000000000003</c:v>
                </c:pt>
                <c:pt idx="1773">
                  <c:v>97.691999999999993</c:v>
                </c:pt>
                <c:pt idx="1774">
                  <c:v>87.238</c:v>
                </c:pt>
                <c:pt idx="1775">
                  <c:v>76.846000000000004</c:v>
                </c:pt>
                <c:pt idx="1776">
                  <c:v>76.846000000000004</c:v>
                </c:pt>
                <c:pt idx="1777">
                  <c:v>76.846000000000004</c:v>
                </c:pt>
                <c:pt idx="1778">
                  <c:v>104.246</c:v>
                </c:pt>
                <c:pt idx="1779">
                  <c:v>118</c:v>
                </c:pt>
                <c:pt idx="1780">
                  <c:v>108.491</c:v>
                </c:pt>
                <c:pt idx="1781">
                  <c:v>101.562</c:v>
                </c:pt>
                <c:pt idx="1782">
                  <c:v>108.879</c:v>
                </c:pt>
                <c:pt idx="1783">
                  <c:v>108.879</c:v>
                </c:pt>
                <c:pt idx="1784">
                  <c:v>108.879</c:v>
                </c:pt>
                <c:pt idx="1785">
                  <c:v>113.866</c:v>
                </c:pt>
                <c:pt idx="1786">
                  <c:v>115.31399999999999</c:v>
                </c:pt>
                <c:pt idx="1787">
                  <c:v>124.876</c:v>
                </c:pt>
                <c:pt idx="1788">
                  <c:v>121.788</c:v>
                </c:pt>
                <c:pt idx="1789">
                  <c:v>122.13800000000001</c:v>
                </c:pt>
                <c:pt idx="1790">
                  <c:v>122.13800000000001</c:v>
                </c:pt>
                <c:pt idx="1791">
                  <c:v>122.13800000000001</c:v>
                </c:pt>
                <c:pt idx="1792">
                  <c:v>122.94</c:v>
                </c:pt>
                <c:pt idx="1793">
                  <c:v>131.74100000000001</c:v>
                </c:pt>
                <c:pt idx="1794">
                  <c:v>144.339</c:v>
                </c:pt>
                <c:pt idx="1795">
                  <c:v>145.23500000000001</c:v>
                </c:pt>
                <c:pt idx="1796">
                  <c:v>133.87200000000001</c:v>
                </c:pt>
                <c:pt idx="1797">
                  <c:v>133.87200000000001</c:v>
                </c:pt>
                <c:pt idx="1798">
                  <c:v>133.87200000000001</c:v>
                </c:pt>
                <c:pt idx="1799">
                  <c:v>136.58799999999999</c:v>
                </c:pt>
                <c:pt idx="1800">
                  <c:v>137.87799999999999</c:v>
                </c:pt>
                <c:pt idx="1801">
                  <c:v>144.822</c:v>
                </c:pt>
                <c:pt idx="1802">
                  <c:v>145.79300000000001</c:v>
                </c:pt>
                <c:pt idx="1803">
                  <c:v>141.00899999999999</c:v>
                </c:pt>
                <c:pt idx="1804">
                  <c:v>141.00899999999999</c:v>
                </c:pt>
                <c:pt idx="1805">
                  <c:v>141.00899999999999</c:v>
                </c:pt>
                <c:pt idx="1806">
                  <c:v>138.26599999999999</c:v>
                </c:pt>
                <c:pt idx="1807">
                  <c:v>140.20400000000001</c:v>
                </c:pt>
                <c:pt idx="1808">
                  <c:v>132.899</c:v>
                </c:pt>
                <c:pt idx="1809">
                  <c:v>135.05699999999999</c:v>
                </c:pt>
                <c:pt idx="1810">
                  <c:v>122.657</c:v>
                </c:pt>
                <c:pt idx="1811">
                  <c:v>122.657</c:v>
                </c:pt>
                <c:pt idx="1812">
                  <c:v>122.657</c:v>
                </c:pt>
                <c:pt idx="1813">
                  <c:v>107.095</c:v>
                </c:pt>
                <c:pt idx="1814">
                  <c:v>104.383</c:v>
                </c:pt>
                <c:pt idx="1815">
                  <c:v>96.971999999999994</c:v>
                </c:pt>
                <c:pt idx="1816">
                  <c:v>89.980999999999995</c:v>
                </c:pt>
                <c:pt idx="1817">
                  <c:v>82.281000000000006</c:v>
                </c:pt>
                <c:pt idx="1818">
                  <c:v>82.281000000000006</c:v>
                </c:pt>
                <c:pt idx="1819">
                  <c:v>82.281000000000006</c:v>
                </c:pt>
                <c:pt idx="1820">
                  <c:v>82.281000000000006</c:v>
                </c:pt>
                <c:pt idx="1821">
                  <c:v>82.281000000000006</c:v>
                </c:pt>
                <c:pt idx="1822">
                  <c:v>76.783000000000001</c:v>
                </c:pt>
                <c:pt idx="1823">
                  <c:v>80.578999999999994</c:v>
                </c:pt>
                <c:pt idx="1824">
                  <c:v>76.260999999999996</c:v>
                </c:pt>
                <c:pt idx="1825">
                  <c:v>76.260999999999996</c:v>
                </c:pt>
                <c:pt idx="1826">
                  <c:v>76.260999999999996</c:v>
                </c:pt>
                <c:pt idx="1827">
                  <c:v>76.260999999999996</c:v>
                </c:pt>
                <c:pt idx="1828">
                  <c:v>72.087999999999994</c:v>
                </c:pt>
                <c:pt idx="1829">
                  <c:v>66.944999999999993</c:v>
                </c:pt>
                <c:pt idx="1830">
                  <c:v>65.938000000000002</c:v>
                </c:pt>
                <c:pt idx="1831">
                  <c:v>71.408000000000001</c:v>
                </c:pt>
                <c:pt idx="1832">
                  <c:v>71.408000000000001</c:v>
                </c:pt>
                <c:pt idx="1833">
                  <c:v>71.408000000000001</c:v>
                </c:pt>
                <c:pt idx="1834">
                  <c:v>71.790000000000006</c:v>
                </c:pt>
                <c:pt idx="1835">
                  <c:v>72.088999999999999</c:v>
                </c:pt>
                <c:pt idx="1836">
                  <c:v>67.734999999999999</c:v>
                </c:pt>
                <c:pt idx="1837">
                  <c:v>68.602999999999994</c:v>
                </c:pt>
                <c:pt idx="1838">
                  <c:v>66.442999999999998</c:v>
                </c:pt>
                <c:pt idx="1839">
                  <c:v>66.442999999999998</c:v>
                </c:pt>
                <c:pt idx="1840">
                  <c:v>66.442999999999998</c:v>
                </c:pt>
                <c:pt idx="1841">
                  <c:v>58.170999999999999</c:v>
                </c:pt>
                <c:pt idx="1842">
                  <c:v>60.256</c:v>
                </c:pt>
                <c:pt idx="1843">
                  <c:v>64.421999999999997</c:v>
                </c:pt>
                <c:pt idx="1844">
                  <c:v>64.033000000000001</c:v>
                </c:pt>
                <c:pt idx="1845">
                  <c:v>68.221000000000004</c:v>
                </c:pt>
                <c:pt idx="1846">
                  <c:v>68.221000000000004</c:v>
                </c:pt>
                <c:pt idx="1847">
                  <c:v>68.221000000000004</c:v>
                </c:pt>
                <c:pt idx="1848">
                  <c:v>70.308000000000007</c:v>
                </c:pt>
                <c:pt idx="1849">
                  <c:v>64.417000000000002</c:v>
                </c:pt>
                <c:pt idx="1850">
                  <c:v>61.06</c:v>
                </c:pt>
                <c:pt idx="1851">
                  <c:v>61.15</c:v>
                </c:pt>
                <c:pt idx="1852">
                  <c:v>58.454999999999998</c:v>
                </c:pt>
                <c:pt idx="1853">
                  <c:v>58.454999999999998</c:v>
                </c:pt>
                <c:pt idx="1854">
                  <c:v>58.454999999999998</c:v>
                </c:pt>
                <c:pt idx="1855">
                  <c:v>59.78</c:v>
                </c:pt>
                <c:pt idx="1856">
                  <c:v>60.347999999999999</c:v>
                </c:pt>
                <c:pt idx="1857">
                  <c:v>61.378</c:v>
                </c:pt>
                <c:pt idx="1858">
                  <c:v>58.716999999999999</c:v>
                </c:pt>
                <c:pt idx="1859">
                  <c:v>60.914999999999999</c:v>
                </c:pt>
                <c:pt idx="1860">
                  <c:v>60.914999999999999</c:v>
                </c:pt>
                <c:pt idx="1861">
                  <c:v>60.914999999999999</c:v>
                </c:pt>
                <c:pt idx="1862">
                  <c:v>61.024999999999999</c:v>
                </c:pt>
                <c:pt idx="1863">
                  <c:v>60.003999999999998</c:v>
                </c:pt>
                <c:pt idx="1864">
                  <c:v>56.994999999999997</c:v>
                </c:pt>
                <c:pt idx="1865">
                  <c:v>56.615000000000002</c:v>
                </c:pt>
                <c:pt idx="1866">
                  <c:v>55.912999999999997</c:v>
                </c:pt>
                <c:pt idx="1867">
                  <c:v>55.912999999999997</c:v>
                </c:pt>
                <c:pt idx="1868">
                  <c:v>55.912999999999997</c:v>
                </c:pt>
                <c:pt idx="1869">
                  <c:v>54.406999999999996</c:v>
                </c:pt>
                <c:pt idx="1870">
                  <c:v>54.893000000000001</c:v>
                </c:pt>
                <c:pt idx="1871">
                  <c:v>55.935000000000002</c:v>
                </c:pt>
                <c:pt idx="1872">
                  <c:v>54.366</c:v>
                </c:pt>
                <c:pt idx="1873">
                  <c:v>51.284999999999997</c:v>
                </c:pt>
                <c:pt idx="1874">
                  <c:v>51.284999999999997</c:v>
                </c:pt>
                <c:pt idx="1875">
                  <c:v>51.284999999999997</c:v>
                </c:pt>
                <c:pt idx="1876">
                  <c:v>52.052999999999997</c:v>
                </c:pt>
                <c:pt idx="1877">
                  <c:v>50.161999999999999</c:v>
                </c:pt>
                <c:pt idx="1878">
                  <c:v>51.436</c:v>
                </c:pt>
                <c:pt idx="1879">
                  <c:v>51.503</c:v>
                </c:pt>
                <c:pt idx="1880">
                  <c:v>53.597000000000001</c:v>
                </c:pt>
                <c:pt idx="1881">
                  <c:v>53.597000000000001</c:v>
                </c:pt>
                <c:pt idx="1882">
                  <c:v>53.597000000000001</c:v>
                </c:pt>
                <c:pt idx="1883">
                  <c:v>51.378</c:v>
                </c:pt>
                <c:pt idx="1884">
                  <c:v>49.773000000000003</c:v>
                </c:pt>
                <c:pt idx="1885">
                  <c:v>50.18</c:v>
                </c:pt>
                <c:pt idx="1886">
                  <c:v>49.756</c:v>
                </c:pt>
                <c:pt idx="1887">
                  <c:v>47.654000000000003</c:v>
                </c:pt>
                <c:pt idx="1888">
                  <c:v>47.654000000000003</c:v>
                </c:pt>
                <c:pt idx="1889">
                  <c:v>47.654000000000003</c:v>
                </c:pt>
                <c:pt idx="1890">
                  <c:v>44.603999999999999</c:v>
                </c:pt>
                <c:pt idx="1891">
                  <c:v>44.597999999999999</c:v>
                </c:pt>
                <c:pt idx="1892">
                  <c:v>44.36</c:v>
                </c:pt>
                <c:pt idx="1893">
                  <c:v>42.317</c:v>
                </c:pt>
                <c:pt idx="1894">
                  <c:v>48.465000000000003</c:v>
                </c:pt>
                <c:pt idx="1895">
                  <c:v>48.465000000000003</c:v>
                </c:pt>
                <c:pt idx="1896">
                  <c:v>48.465000000000003</c:v>
                </c:pt>
                <c:pt idx="1897">
                  <c:v>51.459000000000003</c:v>
                </c:pt>
                <c:pt idx="1898">
                  <c:v>47.03</c:v>
                </c:pt>
                <c:pt idx="1899">
                  <c:v>44.74</c:v>
                </c:pt>
                <c:pt idx="1900">
                  <c:v>44.734999999999999</c:v>
                </c:pt>
                <c:pt idx="1901">
                  <c:v>44.749000000000002</c:v>
                </c:pt>
                <c:pt idx="1902">
                  <c:v>44.749000000000002</c:v>
                </c:pt>
                <c:pt idx="1903">
                  <c:v>44.749000000000002</c:v>
                </c:pt>
                <c:pt idx="1904">
                  <c:v>41.845999999999997</c:v>
                </c:pt>
                <c:pt idx="1905">
                  <c:v>42.186999999999998</c:v>
                </c:pt>
                <c:pt idx="1906">
                  <c:v>42.537999999999997</c:v>
                </c:pt>
                <c:pt idx="1907">
                  <c:v>43.697000000000003</c:v>
                </c:pt>
                <c:pt idx="1908">
                  <c:v>43.523000000000003</c:v>
                </c:pt>
                <c:pt idx="1909">
                  <c:v>43.523000000000003</c:v>
                </c:pt>
                <c:pt idx="1910">
                  <c:v>43.523000000000003</c:v>
                </c:pt>
                <c:pt idx="1911">
                  <c:v>44.652999999999999</c:v>
                </c:pt>
                <c:pt idx="1912">
                  <c:v>44.435000000000002</c:v>
                </c:pt>
                <c:pt idx="1913">
                  <c:v>44.304000000000002</c:v>
                </c:pt>
                <c:pt idx="1914">
                  <c:v>43.968000000000004</c:v>
                </c:pt>
                <c:pt idx="1915">
                  <c:v>47.921999999999997</c:v>
                </c:pt>
                <c:pt idx="1916">
                  <c:v>47.921999999999997</c:v>
                </c:pt>
                <c:pt idx="1917">
                  <c:v>47.921999999999997</c:v>
                </c:pt>
                <c:pt idx="1918">
                  <c:v>52.023000000000003</c:v>
                </c:pt>
                <c:pt idx="1919">
                  <c:v>50.411999999999999</c:v>
                </c:pt>
                <c:pt idx="1920">
                  <c:v>49.51</c:v>
                </c:pt>
                <c:pt idx="1921">
                  <c:v>45.917000000000002</c:v>
                </c:pt>
                <c:pt idx="1922">
                  <c:v>45.917000000000002</c:v>
                </c:pt>
                <c:pt idx="1923">
                  <c:v>45.917000000000002</c:v>
                </c:pt>
                <c:pt idx="1924">
                  <c:v>45.917000000000002</c:v>
                </c:pt>
                <c:pt idx="1925">
                  <c:v>45.917000000000002</c:v>
                </c:pt>
                <c:pt idx="1926">
                  <c:v>46.414999999999999</c:v>
                </c:pt>
                <c:pt idx="1927">
                  <c:v>46.890999999999998</c:v>
                </c:pt>
                <c:pt idx="1928">
                  <c:v>45.622999999999998</c:v>
                </c:pt>
                <c:pt idx="1929">
                  <c:v>44.238999999999997</c:v>
                </c:pt>
                <c:pt idx="1930">
                  <c:v>44.238999999999997</c:v>
                </c:pt>
                <c:pt idx="1931">
                  <c:v>44.238999999999997</c:v>
                </c:pt>
                <c:pt idx="1932">
                  <c:v>44.973999999999997</c:v>
                </c:pt>
                <c:pt idx="1933">
                  <c:v>45.253999999999998</c:v>
                </c:pt>
                <c:pt idx="1934">
                  <c:v>44.801000000000002</c:v>
                </c:pt>
                <c:pt idx="1935">
                  <c:v>43.622</c:v>
                </c:pt>
              </c:numCache>
            </c:numRef>
          </c:val>
          <c:smooth val="0"/>
          <c:extLst>
            <c:ext xmlns:c16="http://schemas.microsoft.com/office/drawing/2014/chart" uri="{C3380CC4-5D6E-409C-BE32-E72D297353CC}">
              <c16:uniqueId val="{00000001-7E38-45D5-B276-937363D27DD8}"/>
            </c:ext>
          </c:extLst>
        </c:ser>
        <c:ser>
          <c:idx val="2"/>
          <c:order val="2"/>
          <c:tx>
            <c:strRef>
              <c:f>Sheet1!$D$1</c:f>
              <c:strCache>
                <c:ptCount val="1"/>
                <c:pt idx="0">
                  <c:v>Spain</c:v>
                </c:pt>
              </c:strCache>
            </c:strRef>
          </c:tx>
          <c:spPr>
            <a:ln w="28575" cap="rnd">
              <a:solidFill>
                <a:srgbClr val="00B0F0"/>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Sheet1!$D$2:$D$1937</c:f>
              <c:numCache>
                <c:formatCode>General</c:formatCode>
                <c:ptCount val="1936"/>
                <c:pt idx="533" formatCode="0.00">
                  <c:v>12.95</c:v>
                </c:pt>
                <c:pt idx="534" formatCode="0.00">
                  <c:v>13.15</c:v>
                </c:pt>
                <c:pt idx="535" formatCode="0.00">
                  <c:v>13.074999999999999</c:v>
                </c:pt>
                <c:pt idx="536" formatCode="0.00">
                  <c:v>12.95</c:v>
                </c:pt>
                <c:pt idx="537" formatCode="0.00">
                  <c:v>12.95</c:v>
                </c:pt>
                <c:pt idx="538" formatCode="0.00">
                  <c:v>12.95</c:v>
                </c:pt>
                <c:pt idx="539" formatCode="0.00">
                  <c:v>13</c:v>
                </c:pt>
                <c:pt idx="540" formatCode="0.00">
                  <c:v>13</c:v>
                </c:pt>
                <c:pt idx="541" formatCode="0.00">
                  <c:v>13</c:v>
                </c:pt>
                <c:pt idx="542" formatCode="0.00">
                  <c:v>13.6</c:v>
                </c:pt>
                <c:pt idx="543" formatCode="0.00">
                  <c:v>12.5</c:v>
                </c:pt>
                <c:pt idx="544" formatCode="0.00">
                  <c:v>12.5</c:v>
                </c:pt>
                <c:pt idx="545" formatCode="0.00">
                  <c:v>12.5</c:v>
                </c:pt>
                <c:pt idx="546" formatCode="0.00">
                  <c:v>12.5</c:v>
                </c:pt>
                <c:pt idx="547" formatCode="0.00">
                  <c:v>12.5</c:v>
                </c:pt>
                <c:pt idx="548" formatCode="0.00">
                  <c:v>12.5</c:v>
                </c:pt>
                <c:pt idx="549" formatCode="0.00">
                  <c:v>12.5</c:v>
                </c:pt>
                <c:pt idx="550" formatCode="0.00">
                  <c:v>12.5</c:v>
                </c:pt>
                <c:pt idx="551" formatCode="0.00">
                  <c:v>12.5</c:v>
                </c:pt>
                <c:pt idx="552" formatCode="0.00">
                  <c:v>12.5</c:v>
                </c:pt>
                <c:pt idx="553" formatCode="0.00">
                  <c:v>12.5</c:v>
                </c:pt>
                <c:pt idx="554" formatCode="0.00">
                  <c:v>12.5</c:v>
                </c:pt>
                <c:pt idx="555" formatCode="0.00">
                  <c:v>12.5</c:v>
                </c:pt>
                <c:pt idx="556" formatCode="0.00">
                  <c:v>12.5</c:v>
                </c:pt>
                <c:pt idx="557" formatCode="0.00">
                  <c:v>14.15</c:v>
                </c:pt>
                <c:pt idx="558" formatCode="0.00">
                  <c:v>14.15</c:v>
                </c:pt>
                <c:pt idx="559" formatCode="0.00">
                  <c:v>14.15</c:v>
                </c:pt>
                <c:pt idx="560" formatCode="0.00">
                  <c:v>15.5</c:v>
                </c:pt>
                <c:pt idx="561" formatCode="0.00">
                  <c:v>15.5</c:v>
                </c:pt>
                <c:pt idx="562" formatCode="0.00">
                  <c:v>15.5</c:v>
                </c:pt>
                <c:pt idx="563" formatCode="0.00">
                  <c:v>15</c:v>
                </c:pt>
                <c:pt idx="564" formatCode="0.00">
                  <c:v>14</c:v>
                </c:pt>
                <c:pt idx="565" formatCode="0.00">
                  <c:v>14</c:v>
                </c:pt>
                <c:pt idx="566" formatCode="0.00">
                  <c:v>14</c:v>
                </c:pt>
                <c:pt idx="567" formatCode="0.00">
                  <c:v>15.72</c:v>
                </c:pt>
                <c:pt idx="568" formatCode="0.00">
                  <c:v>15.725</c:v>
                </c:pt>
                <c:pt idx="569" formatCode="0.00">
                  <c:v>13.7</c:v>
                </c:pt>
                <c:pt idx="570" formatCode="0.00">
                  <c:v>14</c:v>
                </c:pt>
                <c:pt idx="571" formatCode="0.00">
                  <c:v>13.04</c:v>
                </c:pt>
                <c:pt idx="572" formatCode="0.00">
                  <c:v>13.04</c:v>
                </c:pt>
                <c:pt idx="573" formatCode="0.00">
                  <c:v>13.04</c:v>
                </c:pt>
                <c:pt idx="574" formatCode="0.00">
                  <c:v>13.9</c:v>
                </c:pt>
                <c:pt idx="575" formatCode="0.00">
                  <c:v>12.45</c:v>
                </c:pt>
                <c:pt idx="576" formatCode="0.00">
                  <c:v>11.75</c:v>
                </c:pt>
                <c:pt idx="577" formatCode="0.00">
                  <c:v>12</c:v>
                </c:pt>
                <c:pt idx="578" formatCode="0.00">
                  <c:v>12.36</c:v>
                </c:pt>
                <c:pt idx="579" formatCode="0.00">
                  <c:v>12.36</c:v>
                </c:pt>
                <c:pt idx="580" formatCode="0.00">
                  <c:v>12.36</c:v>
                </c:pt>
                <c:pt idx="581" formatCode="0.00">
                  <c:v>14</c:v>
                </c:pt>
                <c:pt idx="582" formatCode="0.00">
                  <c:v>13.3</c:v>
                </c:pt>
                <c:pt idx="583" formatCode="0.00">
                  <c:v>13.3</c:v>
                </c:pt>
                <c:pt idx="584" formatCode="0.00">
                  <c:v>13.1</c:v>
                </c:pt>
                <c:pt idx="585" formatCode="0.00">
                  <c:v>11</c:v>
                </c:pt>
                <c:pt idx="586" formatCode="0.00">
                  <c:v>11</c:v>
                </c:pt>
                <c:pt idx="587" formatCode="0.00">
                  <c:v>11</c:v>
                </c:pt>
                <c:pt idx="588" formatCode="0.00">
                  <c:v>11.2</c:v>
                </c:pt>
                <c:pt idx="589" formatCode="0.00">
                  <c:v>11.45</c:v>
                </c:pt>
                <c:pt idx="590" formatCode="0.00">
                  <c:v>11.4</c:v>
                </c:pt>
                <c:pt idx="591" formatCode="0.00">
                  <c:v>11.85</c:v>
                </c:pt>
                <c:pt idx="592" formatCode="0.00">
                  <c:v>11.85</c:v>
                </c:pt>
                <c:pt idx="593" formatCode="0.00">
                  <c:v>11.85</c:v>
                </c:pt>
                <c:pt idx="594" formatCode="0.00">
                  <c:v>11.85</c:v>
                </c:pt>
                <c:pt idx="595" formatCode="0.00">
                  <c:v>11.85</c:v>
                </c:pt>
                <c:pt idx="596" formatCode="0.00">
                  <c:v>11.15</c:v>
                </c:pt>
                <c:pt idx="597" formatCode="0.00">
                  <c:v>10.95</c:v>
                </c:pt>
                <c:pt idx="598" formatCode="0.00">
                  <c:v>11.1</c:v>
                </c:pt>
                <c:pt idx="599" formatCode="0.00">
                  <c:v>11.1</c:v>
                </c:pt>
                <c:pt idx="600" formatCode="0.00">
                  <c:v>11.1</c:v>
                </c:pt>
                <c:pt idx="601" formatCode="0.00">
                  <c:v>11.1</c:v>
                </c:pt>
                <c:pt idx="602" formatCode="0.00">
                  <c:v>11.1</c:v>
                </c:pt>
                <c:pt idx="603" formatCode="0.00">
                  <c:v>11.2</c:v>
                </c:pt>
                <c:pt idx="604" formatCode="0.00">
                  <c:v>11.2</c:v>
                </c:pt>
                <c:pt idx="605" formatCode="0.00">
                  <c:v>12.9</c:v>
                </c:pt>
                <c:pt idx="606" formatCode="0.00">
                  <c:v>10.9</c:v>
                </c:pt>
                <c:pt idx="607" formatCode="0.00">
                  <c:v>10.9</c:v>
                </c:pt>
                <c:pt idx="608" formatCode="0.00">
                  <c:v>10.9</c:v>
                </c:pt>
                <c:pt idx="609" formatCode="0.00">
                  <c:v>11.125</c:v>
                </c:pt>
                <c:pt idx="610" formatCode="0.00">
                  <c:v>10.95</c:v>
                </c:pt>
                <c:pt idx="611" formatCode="0.00">
                  <c:v>10.85</c:v>
                </c:pt>
                <c:pt idx="612" formatCode="0.00">
                  <c:v>9.85</c:v>
                </c:pt>
                <c:pt idx="613" formatCode="0.00">
                  <c:v>9.85</c:v>
                </c:pt>
                <c:pt idx="614" formatCode="0.00">
                  <c:v>9.85</c:v>
                </c:pt>
                <c:pt idx="615" formatCode="0.00">
                  <c:v>9.85</c:v>
                </c:pt>
                <c:pt idx="616" formatCode="0.00">
                  <c:v>9.85</c:v>
                </c:pt>
                <c:pt idx="617" formatCode="0.00">
                  <c:v>9.85</c:v>
                </c:pt>
                <c:pt idx="618" formatCode="0.00">
                  <c:v>9.85</c:v>
                </c:pt>
                <c:pt idx="619" formatCode="0.00">
                  <c:v>9.85</c:v>
                </c:pt>
                <c:pt idx="620" formatCode="0.00">
                  <c:v>9.85</c:v>
                </c:pt>
                <c:pt idx="621" formatCode="0.00">
                  <c:v>9.85</c:v>
                </c:pt>
                <c:pt idx="622" formatCode="0.00">
                  <c:v>9.85</c:v>
                </c:pt>
                <c:pt idx="623" formatCode="0.00">
                  <c:v>9.85</c:v>
                </c:pt>
                <c:pt idx="624" formatCode="0.00">
                  <c:v>9.85</c:v>
                </c:pt>
                <c:pt idx="625" formatCode="0.00">
                  <c:v>9.85</c:v>
                </c:pt>
                <c:pt idx="626" formatCode="0.00">
                  <c:v>9.85</c:v>
                </c:pt>
                <c:pt idx="627" formatCode="0.00">
                  <c:v>9.85</c:v>
                </c:pt>
                <c:pt idx="628" formatCode="0.00">
                  <c:v>9.85</c:v>
                </c:pt>
                <c:pt idx="629" formatCode="0.00">
                  <c:v>9.85</c:v>
                </c:pt>
                <c:pt idx="630" formatCode="0.00">
                  <c:v>9.85</c:v>
                </c:pt>
                <c:pt idx="631" formatCode="0.00">
                  <c:v>9.85</c:v>
                </c:pt>
                <c:pt idx="632" formatCode="0.00">
                  <c:v>9.85</c:v>
                </c:pt>
                <c:pt idx="633" formatCode="0.00">
                  <c:v>9.85</c:v>
                </c:pt>
                <c:pt idx="634" formatCode="0.00">
                  <c:v>9.85</c:v>
                </c:pt>
                <c:pt idx="635" formatCode="0.00">
                  <c:v>9.85</c:v>
                </c:pt>
                <c:pt idx="636" formatCode="0.00">
                  <c:v>9.85</c:v>
                </c:pt>
                <c:pt idx="637" formatCode="0.00">
                  <c:v>9.85</c:v>
                </c:pt>
                <c:pt idx="638" formatCode="0.00">
                  <c:v>14.2</c:v>
                </c:pt>
                <c:pt idx="639" formatCode="0.00">
                  <c:v>11.55</c:v>
                </c:pt>
                <c:pt idx="640" formatCode="0.00">
                  <c:v>13.2</c:v>
                </c:pt>
                <c:pt idx="641" formatCode="0.00">
                  <c:v>13.4</c:v>
                </c:pt>
                <c:pt idx="642" formatCode="0.00">
                  <c:v>13.4</c:v>
                </c:pt>
                <c:pt idx="643" formatCode="0.00">
                  <c:v>13.4</c:v>
                </c:pt>
                <c:pt idx="644" formatCode="0.00">
                  <c:v>13.4</c:v>
                </c:pt>
                <c:pt idx="645" formatCode="0.00">
                  <c:v>14.6</c:v>
                </c:pt>
                <c:pt idx="646" formatCode="0.00">
                  <c:v>13.31</c:v>
                </c:pt>
                <c:pt idx="647" formatCode="0.00">
                  <c:v>11.8</c:v>
                </c:pt>
                <c:pt idx="648" formatCode="0.00">
                  <c:v>11.21</c:v>
                </c:pt>
                <c:pt idx="649" formatCode="0.00">
                  <c:v>11.21</c:v>
                </c:pt>
                <c:pt idx="650" formatCode="0.00">
                  <c:v>11.21</c:v>
                </c:pt>
                <c:pt idx="651" formatCode="0.00">
                  <c:v>12</c:v>
                </c:pt>
                <c:pt idx="652" formatCode="0.00">
                  <c:v>12.95</c:v>
                </c:pt>
                <c:pt idx="653" formatCode="0.00">
                  <c:v>13.2</c:v>
                </c:pt>
                <c:pt idx="654" formatCode="0.00">
                  <c:v>12.75</c:v>
                </c:pt>
                <c:pt idx="655" formatCode="0.00">
                  <c:v>13</c:v>
                </c:pt>
                <c:pt idx="656" formatCode="0.00">
                  <c:v>13</c:v>
                </c:pt>
                <c:pt idx="657" formatCode="0.00">
                  <c:v>13</c:v>
                </c:pt>
                <c:pt idx="658" formatCode="0.00">
                  <c:v>13.8</c:v>
                </c:pt>
                <c:pt idx="659" formatCode="0.00">
                  <c:v>13.8</c:v>
                </c:pt>
                <c:pt idx="660" formatCode="0.00">
                  <c:v>13.7</c:v>
                </c:pt>
                <c:pt idx="661" formatCode="0.00">
                  <c:v>13.5</c:v>
                </c:pt>
                <c:pt idx="662" formatCode="0.00">
                  <c:v>13.5</c:v>
                </c:pt>
                <c:pt idx="663" formatCode="0.00">
                  <c:v>13.5</c:v>
                </c:pt>
                <c:pt idx="664" formatCode="0.00">
                  <c:v>13.5</c:v>
                </c:pt>
                <c:pt idx="665" formatCode="0.00">
                  <c:v>13.75</c:v>
                </c:pt>
                <c:pt idx="666" formatCode="0.00">
                  <c:v>14</c:v>
                </c:pt>
                <c:pt idx="667" formatCode="0.00">
                  <c:v>12</c:v>
                </c:pt>
                <c:pt idx="668" formatCode="0.00">
                  <c:v>9.92</c:v>
                </c:pt>
                <c:pt idx="669" formatCode="0.00">
                  <c:v>11.85</c:v>
                </c:pt>
                <c:pt idx="670" formatCode="0.00">
                  <c:v>11.85</c:v>
                </c:pt>
                <c:pt idx="671" formatCode="0.00">
                  <c:v>11.85</c:v>
                </c:pt>
                <c:pt idx="672" formatCode="0.00">
                  <c:v>11.85</c:v>
                </c:pt>
                <c:pt idx="673" formatCode="0.00">
                  <c:v>10.5</c:v>
                </c:pt>
                <c:pt idx="674" formatCode="0.00">
                  <c:v>12.51</c:v>
                </c:pt>
                <c:pt idx="675" formatCode="0.00">
                  <c:v>10.83</c:v>
                </c:pt>
                <c:pt idx="676" formatCode="0.00">
                  <c:v>10.824999999999999</c:v>
                </c:pt>
                <c:pt idx="677" formatCode="0.00">
                  <c:v>10.824999999999999</c:v>
                </c:pt>
                <c:pt idx="678" formatCode="0.00">
                  <c:v>10.824999999999999</c:v>
                </c:pt>
                <c:pt idx="679" formatCode="0.00">
                  <c:v>15.25</c:v>
                </c:pt>
                <c:pt idx="680" formatCode="0.00">
                  <c:v>15.05</c:v>
                </c:pt>
                <c:pt idx="681" formatCode="0.00">
                  <c:v>14.5</c:v>
                </c:pt>
                <c:pt idx="682" formatCode="0.00">
                  <c:v>14.5</c:v>
                </c:pt>
                <c:pt idx="683" formatCode="0.00">
                  <c:v>14.5</c:v>
                </c:pt>
                <c:pt idx="684" formatCode="0.00">
                  <c:v>14.5</c:v>
                </c:pt>
                <c:pt idx="685" formatCode="0.00">
                  <c:v>14.5</c:v>
                </c:pt>
                <c:pt idx="686" formatCode="0.00">
                  <c:v>15.5</c:v>
                </c:pt>
                <c:pt idx="687" formatCode="0.00">
                  <c:v>15.9</c:v>
                </c:pt>
                <c:pt idx="688" formatCode="0.00">
                  <c:v>15.9</c:v>
                </c:pt>
                <c:pt idx="689" formatCode="0.00">
                  <c:v>14</c:v>
                </c:pt>
                <c:pt idx="690" formatCode="0.00">
                  <c:v>14</c:v>
                </c:pt>
                <c:pt idx="691" formatCode="0.00">
                  <c:v>14</c:v>
                </c:pt>
                <c:pt idx="692" formatCode="0.00">
                  <c:v>14</c:v>
                </c:pt>
                <c:pt idx="693" formatCode="0.00">
                  <c:v>14</c:v>
                </c:pt>
                <c:pt idx="694" formatCode="0.00">
                  <c:v>15.3</c:v>
                </c:pt>
                <c:pt idx="695" formatCode="0.00">
                  <c:v>15.1</c:v>
                </c:pt>
                <c:pt idx="696" formatCode="0.00">
                  <c:v>14.6</c:v>
                </c:pt>
                <c:pt idx="697" formatCode="0.00">
                  <c:v>13.5</c:v>
                </c:pt>
                <c:pt idx="698" formatCode="0.00">
                  <c:v>13.5</c:v>
                </c:pt>
                <c:pt idx="699" formatCode="0.00">
                  <c:v>13.5</c:v>
                </c:pt>
                <c:pt idx="700" formatCode="0.00">
                  <c:v>15.65</c:v>
                </c:pt>
                <c:pt idx="701" formatCode="0.00">
                  <c:v>15.48</c:v>
                </c:pt>
                <c:pt idx="702" formatCode="0.00">
                  <c:v>15.21</c:v>
                </c:pt>
                <c:pt idx="703" formatCode="0.00">
                  <c:v>14.25</c:v>
                </c:pt>
                <c:pt idx="704" formatCode="0.00">
                  <c:v>13.9</c:v>
                </c:pt>
                <c:pt idx="705" formatCode="0.00">
                  <c:v>13.9</c:v>
                </c:pt>
                <c:pt idx="706" formatCode="0.00">
                  <c:v>13.9</c:v>
                </c:pt>
                <c:pt idx="707" formatCode="0.00">
                  <c:v>14</c:v>
                </c:pt>
                <c:pt idx="708" formatCode="0.00">
                  <c:v>13.8</c:v>
                </c:pt>
                <c:pt idx="709" formatCode="0.00">
                  <c:v>13.2</c:v>
                </c:pt>
                <c:pt idx="710" formatCode="0.00">
                  <c:v>12.89</c:v>
                </c:pt>
                <c:pt idx="711" formatCode="0.00">
                  <c:v>12.9</c:v>
                </c:pt>
                <c:pt idx="712" formatCode="0.00">
                  <c:v>12.9</c:v>
                </c:pt>
                <c:pt idx="713" formatCode="0.00">
                  <c:v>12.9</c:v>
                </c:pt>
                <c:pt idx="714" formatCode="0.00">
                  <c:v>12.9</c:v>
                </c:pt>
                <c:pt idx="715" formatCode="0.00">
                  <c:v>12.3</c:v>
                </c:pt>
                <c:pt idx="716" formatCode="0.00">
                  <c:v>11.84</c:v>
                </c:pt>
                <c:pt idx="717" formatCode="0.00">
                  <c:v>10.55</c:v>
                </c:pt>
                <c:pt idx="718" formatCode="0.00">
                  <c:v>10.55</c:v>
                </c:pt>
                <c:pt idx="719" formatCode="0.00">
                  <c:v>10.55</c:v>
                </c:pt>
                <c:pt idx="720" formatCode="0.00">
                  <c:v>10.55</c:v>
                </c:pt>
                <c:pt idx="721" formatCode="0.00">
                  <c:v>9.3000000000000007</c:v>
                </c:pt>
                <c:pt idx="722" formatCode="0.00">
                  <c:v>9</c:v>
                </c:pt>
                <c:pt idx="723" formatCode="0.00">
                  <c:v>9.1</c:v>
                </c:pt>
                <c:pt idx="724" formatCode="0.00">
                  <c:v>9</c:v>
                </c:pt>
                <c:pt idx="725" formatCode="0.00">
                  <c:v>9</c:v>
                </c:pt>
                <c:pt idx="726" formatCode="0.00">
                  <c:v>9</c:v>
                </c:pt>
                <c:pt idx="727" formatCode="0.00">
                  <c:v>9</c:v>
                </c:pt>
                <c:pt idx="728" formatCode="0.00">
                  <c:v>11.91</c:v>
                </c:pt>
                <c:pt idx="729" formatCode="0.00">
                  <c:v>9.1</c:v>
                </c:pt>
                <c:pt idx="730" formatCode="0.00">
                  <c:v>11.9</c:v>
                </c:pt>
                <c:pt idx="731" formatCode="0.00">
                  <c:v>12.01</c:v>
                </c:pt>
                <c:pt idx="732" formatCode="0.00">
                  <c:v>10.8</c:v>
                </c:pt>
                <c:pt idx="733" formatCode="0.00">
                  <c:v>10.8</c:v>
                </c:pt>
                <c:pt idx="734" formatCode="0.00">
                  <c:v>10.8</c:v>
                </c:pt>
                <c:pt idx="735" formatCode="0.00">
                  <c:v>13.25</c:v>
                </c:pt>
                <c:pt idx="736" formatCode="0.00">
                  <c:v>13.25</c:v>
                </c:pt>
                <c:pt idx="737" formatCode="0.00">
                  <c:v>13.25</c:v>
                </c:pt>
                <c:pt idx="738" formatCode="0.00">
                  <c:v>13.35</c:v>
                </c:pt>
                <c:pt idx="739" formatCode="0.00">
                  <c:v>13.35</c:v>
                </c:pt>
                <c:pt idx="740" formatCode="0.00">
                  <c:v>13.35</c:v>
                </c:pt>
                <c:pt idx="741" formatCode="0.00">
                  <c:v>13.35</c:v>
                </c:pt>
                <c:pt idx="742" formatCode="0.00">
                  <c:v>13.35</c:v>
                </c:pt>
                <c:pt idx="743" formatCode="0.00">
                  <c:v>13.35</c:v>
                </c:pt>
                <c:pt idx="744" formatCode="0.00">
                  <c:v>13.35</c:v>
                </c:pt>
                <c:pt idx="745" formatCode="0.00">
                  <c:v>11.375</c:v>
                </c:pt>
                <c:pt idx="746" formatCode="0.00">
                  <c:v>11.375</c:v>
                </c:pt>
                <c:pt idx="747" formatCode="0.00">
                  <c:v>11.375</c:v>
                </c:pt>
                <c:pt idx="748" formatCode="0.00">
                  <c:v>11.375</c:v>
                </c:pt>
                <c:pt idx="749" formatCode="0.00">
                  <c:v>11.375</c:v>
                </c:pt>
                <c:pt idx="750" formatCode="0.00">
                  <c:v>11.375</c:v>
                </c:pt>
                <c:pt idx="751" formatCode="0.00">
                  <c:v>11.375</c:v>
                </c:pt>
                <c:pt idx="752" formatCode="0.00">
                  <c:v>14.32</c:v>
                </c:pt>
                <c:pt idx="753" formatCode="0.00">
                  <c:v>14.32</c:v>
                </c:pt>
                <c:pt idx="754" formatCode="0.00">
                  <c:v>14.32</c:v>
                </c:pt>
                <c:pt idx="755" formatCode="0.00">
                  <c:v>14.32</c:v>
                </c:pt>
                <c:pt idx="756" formatCode="0.00">
                  <c:v>14.32</c:v>
                </c:pt>
                <c:pt idx="757" formatCode="0.00">
                  <c:v>14.32</c:v>
                </c:pt>
                <c:pt idx="758" formatCode="0.00">
                  <c:v>14.32</c:v>
                </c:pt>
                <c:pt idx="759" formatCode="0.00">
                  <c:v>10.5</c:v>
                </c:pt>
                <c:pt idx="760" formatCode="0.00">
                  <c:v>10.5</c:v>
                </c:pt>
                <c:pt idx="761" formatCode="0.00">
                  <c:v>10.5</c:v>
                </c:pt>
                <c:pt idx="762" formatCode="0.00">
                  <c:v>10.5</c:v>
                </c:pt>
                <c:pt idx="763" formatCode="0.00">
                  <c:v>10.5</c:v>
                </c:pt>
                <c:pt idx="764" formatCode="0.00">
                  <c:v>10.5</c:v>
                </c:pt>
                <c:pt idx="765" formatCode="0.00">
                  <c:v>10.5</c:v>
                </c:pt>
                <c:pt idx="766" formatCode="0.00">
                  <c:v>10.050000000000001</c:v>
                </c:pt>
                <c:pt idx="767" formatCode="0.00">
                  <c:v>10.050000000000001</c:v>
                </c:pt>
                <c:pt idx="768" formatCode="0.00">
                  <c:v>10.050000000000001</c:v>
                </c:pt>
                <c:pt idx="769" formatCode="0.00">
                  <c:v>10.050000000000001</c:v>
                </c:pt>
                <c:pt idx="770" formatCode="0.00">
                  <c:v>10.050000000000001</c:v>
                </c:pt>
                <c:pt idx="771" formatCode="0.00">
                  <c:v>10.050000000000001</c:v>
                </c:pt>
                <c:pt idx="772" formatCode="0.00">
                  <c:v>10.050000000000001</c:v>
                </c:pt>
                <c:pt idx="773" formatCode="0.00">
                  <c:v>9.9</c:v>
                </c:pt>
                <c:pt idx="774" formatCode="0.00">
                  <c:v>9.75</c:v>
                </c:pt>
                <c:pt idx="775" formatCode="0.00">
                  <c:v>9.75</c:v>
                </c:pt>
                <c:pt idx="776" formatCode="0.00">
                  <c:v>9.75</c:v>
                </c:pt>
                <c:pt idx="777" formatCode="0.00">
                  <c:v>9.9</c:v>
                </c:pt>
                <c:pt idx="778" formatCode="0.00">
                  <c:v>9.9</c:v>
                </c:pt>
                <c:pt idx="779" formatCode="0.00">
                  <c:v>9.9</c:v>
                </c:pt>
                <c:pt idx="780" formatCode="0.00">
                  <c:v>11</c:v>
                </c:pt>
                <c:pt idx="781" formatCode="0.00">
                  <c:v>11</c:v>
                </c:pt>
                <c:pt idx="782" formatCode="0.00">
                  <c:v>11</c:v>
                </c:pt>
                <c:pt idx="783" formatCode="0.00">
                  <c:v>11</c:v>
                </c:pt>
                <c:pt idx="784" formatCode="0.00">
                  <c:v>11</c:v>
                </c:pt>
                <c:pt idx="785" formatCode="0.00">
                  <c:v>11</c:v>
                </c:pt>
                <c:pt idx="786" formatCode="0.00">
                  <c:v>11</c:v>
                </c:pt>
                <c:pt idx="787" formatCode="0.00">
                  <c:v>9.0250000000000004</c:v>
                </c:pt>
                <c:pt idx="788" formatCode="0.00">
                  <c:v>9.0250000000000004</c:v>
                </c:pt>
                <c:pt idx="789" formatCode="0.00">
                  <c:v>9.0250000000000004</c:v>
                </c:pt>
                <c:pt idx="790" formatCode="0.00">
                  <c:v>9.0250000000000004</c:v>
                </c:pt>
                <c:pt idx="791" formatCode="0.00">
                  <c:v>9.0250000000000004</c:v>
                </c:pt>
                <c:pt idx="792" formatCode="0.00">
                  <c:v>9.0250000000000004</c:v>
                </c:pt>
                <c:pt idx="793" formatCode="0.00">
                  <c:v>9.0250000000000004</c:v>
                </c:pt>
                <c:pt idx="794" formatCode="0.00">
                  <c:v>8.65</c:v>
                </c:pt>
                <c:pt idx="795" formatCode="0.00">
                  <c:v>8.65</c:v>
                </c:pt>
                <c:pt idx="796" formatCode="0.00">
                  <c:v>8.65</c:v>
                </c:pt>
                <c:pt idx="797" formatCode="0.00">
                  <c:v>8.65</c:v>
                </c:pt>
                <c:pt idx="798" formatCode="0.00">
                  <c:v>8.65</c:v>
                </c:pt>
                <c:pt idx="799" formatCode="0.00">
                  <c:v>8.65</c:v>
                </c:pt>
                <c:pt idx="800" formatCode="0.00">
                  <c:v>8.65</c:v>
                </c:pt>
                <c:pt idx="801" formatCode="0.00">
                  <c:v>9.1999999999999993</c:v>
                </c:pt>
                <c:pt idx="802" formatCode="0.00">
                  <c:v>9.1999999999999993</c:v>
                </c:pt>
                <c:pt idx="803" formatCode="0.00">
                  <c:v>9.1999999999999993</c:v>
                </c:pt>
                <c:pt idx="804" formatCode="0.00">
                  <c:v>9.1999999999999993</c:v>
                </c:pt>
                <c:pt idx="805" formatCode="0.00">
                  <c:v>9.1999999999999993</c:v>
                </c:pt>
                <c:pt idx="806" formatCode="0.00">
                  <c:v>9.1999999999999993</c:v>
                </c:pt>
                <c:pt idx="807" formatCode="0.00">
                  <c:v>9.1999999999999993</c:v>
                </c:pt>
                <c:pt idx="808" formatCode="0.00">
                  <c:v>8.6999999999999993</c:v>
                </c:pt>
                <c:pt idx="809" formatCode="0.00">
                  <c:v>8.6999999999999993</c:v>
                </c:pt>
                <c:pt idx="810" formatCode="0.00">
                  <c:v>8.6999999999999993</c:v>
                </c:pt>
                <c:pt idx="811" formatCode="0.00">
                  <c:v>8.6999999999999993</c:v>
                </c:pt>
                <c:pt idx="812" formatCode="0.00">
                  <c:v>8.6999999999999993</c:v>
                </c:pt>
                <c:pt idx="813" formatCode="0.00">
                  <c:v>8.6999999999999993</c:v>
                </c:pt>
                <c:pt idx="814" formatCode="0.00">
                  <c:v>8.6999999999999993</c:v>
                </c:pt>
                <c:pt idx="815" formatCode="0.00">
                  <c:v>8.6999999999999993</c:v>
                </c:pt>
                <c:pt idx="816" formatCode="0.00">
                  <c:v>7.24</c:v>
                </c:pt>
                <c:pt idx="817" formatCode="0.00">
                  <c:v>7.24</c:v>
                </c:pt>
                <c:pt idx="818" formatCode="0.00">
                  <c:v>7.24</c:v>
                </c:pt>
                <c:pt idx="819" formatCode="0.00">
                  <c:v>7.35</c:v>
                </c:pt>
                <c:pt idx="820" formatCode="0.00">
                  <c:v>7.25</c:v>
                </c:pt>
                <c:pt idx="821" formatCode="0.00">
                  <c:v>7.4</c:v>
                </c:pt>
                <c:pt idx="822" formatCode="0.00">
                  <c:v>8</c:v>
                </c:pt>
                <c:pt idx="823" formatCode="0.00">
                  <c:v>7.5</c:v>
                </c:pt>
                <c:pt idx="824" formatCode="0.00">
                  <c:v>7.5</c:v>
                </c:pt>
                <c:pt idx="825" formatCode="0.00">
                  <c:v>7.5</c:v>
                </c:pt>
                <c:pt idx="826" formatCode="0.00">
                  <c:v>7.5</c:v>
                </c:pt>
                <c:pt idx="827" formatCode="0.00">
                  <c:v>7.5</c:v>
                </c:pt>
                <c:pt idx="828" formatCode="0.00">
                  <c:v>7.5</c:v>
                </c:pt>
                <c:pt idx="829" formatCode="0.00">
                  <c:v>8</c:v>
                </c:pt>
                <c:pt idx="830" formatCode="0.00">
                  <c:v>8</c:v>
                </c:pt>
                <c:pt idx="831" formatCode="0.00">
                  <c:v>8</c:v>
                </c:pt>
                <c:pt idx="832" formatCode="0.00">
                  <c:v>8</c:v>
                </c:pt>
                <c:pt idx="833" formatCode="0.00">
                  <c:v>8</c:v>
                </c:pt>
                <c:pt idx="834" formatCode="0.00">
                  <c:v>8.06</c:v>
                </c:pt>
                <c:pt idx="835" formatCode="0.00">
                  <c:v>8.0500000000000007</c:v>
                </c:pt>
                <c:pt idx="836" formatCode="0.00">
                  <c:v>7.5</c:v>
                </c:pt>
                <c:pt idx="837" formatCode="0.00">
                  <c:v>7.5</c:v>
                </c:pt>
                <c:pt idx="838" formatCode="0.00">
                  <c:v>7.5</c:v>
                </c:pt>
                <c:pt idx="839" formatCode="0.00">
                  <c:v>7.5</c:v>
                </c:pt>
                <c:pt idx="840" formatCode="0.00">
                  <c:v>7.19</c:v>
                </c:pt>
                <c:pt idx="841" formatCode="0.00">
                  <c:v>7.2</c:v>
                </c:pt>
                <c:pt idx="842" formatCode="0.00">
                  <c:v>7.2</c:v>
                </c:pt>
                <c:pt idx="843" formatCode="0.00">
                  <c:v>6.5</c:v>
                </c:pt>
                <c:pt idx="844" formatCode="0.00">
                  <c:v>6.35</c:v>
                </c:pt>
                <c:pt idx="845" formatCode="0.00">
                  <c:v>6.35</c:v>
                </c:pt>
                <c:pt idx="846" formatCode="0.00">
                  <c:v>6.35</c:v>
                </c:pt>
                <c:pt idx="847" formatCode="0.00">
                  <c:v>6.35</c:v>
                </c:pt>
                <c:pt idx="848" formatCode="0.00">
                  <c:v>6.35</c:v>
                </c:pt>
                <c:pt idx="849" formatCode="0.00">
                  <c:v>6.35</c:v>
                </c:pt>
                <c:pt idx="850" formatCode="0.00">
                  <c:v>6.3</c:v>
                </c:pt>
                <c:pt idx="851" formatCode="0.00">
                  <c:v>6.3</c:v>
                </c:pt>
                <c:pt idx="852" formatCode="0.00">
                  <c:v>6.3</c:v>
                </c:pt>
                <c:pt idx="853" formatCode="0.00">
                  <c:v>6.3</c:v>
                </c:pt>
                <c:pt idx="854" formatCode="0.00">
                  <c:v>5.8</c:v>
                </c:pt>
                <c:pt idx="855" formatCode="0.00">
                  <c:v>6</c:v>
                </c:pt>
                <c:pt idx="856" formatCode="0.00">
                  <c:v>5.8</c:v>
                </c:pt>
                <c:pt idx="857" formatCode="0.00">
                  <c:v>5.8</c:v>
                </c:pt>
                <c:pt idx="858" formatCode="0.00">
                  <c:v>5.8</c:v>
                </c:pt>
                <c:pt idx="859" formatCode="0.00">
                  <c:v>5.8</c:v>
                </c:pt>
                <c:pt idx="860" formatCode="0.00">
                  <c:v>5.8</c:v>
                </c:pt>
                <c:pt idx="861" formatCode="0.00">
                  <c:v>5.95</c:v>
                </c:pt>
                <c:pt idx="862" formatCode="0.00">
                  <c:v>5.8</c:v>
                </c:pt>
                <c:pt idx="863" formatCode="0.00">
                  <c:v>5.5</c:v>
                </c:pt>
                <c:pt idx="864" formatCode="0.00">
                  <c:v>5.45</c:v>
                </c:pt>
                <c:pt idx="865" formatCode="0.00">
                  <c:v>5.45</c:v>
                </c:pt>
                <c:pt idx="866" formatCode="0.00">
                  <c:v>5.45</c:v>
                </c:pt>
                <c:pt idx="867" formatCode="0.00">
                  <c:v>5.45</c:v>
                </c:pt>
                <c:pt idx="868" formatCode="0.00">
                  <c:v>5.5</c:v>
                </c:pt>
                <c:pt idx="869" formatCode="0.00">
                  <c:v>5.05</c:v>
                </c:pt>
                <c:pt idx="870" formatCode="0.00">
                  <c:v>5.05</c:v>
                </c:pt>
                <c:pt idx="871" formatCode="0.00">
                  <c:v>4.9000000000000004</c:v>
                </c:pt>
                <c:pt idx="872" formatCode="0.00">
                  <c:v>4.75</c:v>
                </c:pt>
                <c:pt idx="873" formatCode="0.00">
                  <c:v>4.75</c:v>
                </c:pt>
                <c:pt idx="874" formatCode="0.00">
                  <c:v>4.75</c:v>
                </c:pt>
                <c:pt idx="875" formatCode="0.00">
                  <c:v>4.75</c:v>
                </c:pt>
                <c:pt idx="876" formatCode="0.00">
                  <c:v>4.75</c:v>
                </c:pt>
                <c:pt idx="877" formatCode="0.00">
                  <c:v>4.75</c:v>
                </c:pt>
                <c:pt idx="878" formatCode="0.00">
                  <c:v>4.5999999999999996</c:v>
                </c:pt>
                <c:pt idx="879" formatCode="0.00">
                  <c:v>4.5999999999999996</c:v>
                </c:pt>
                <c:pt idx="880" formatCode="0.00">
                  <c:v>4.5999999999999996</c:v>
                </c:pt>
                <c:pt idx="881" formatCode="0.00">
                  <c:v>4.5999999999999996</c:v>
                </c:pt>
                <c:pt idx="882" formatCode="0.00">
                  <c:v>4.5999999999999996</c:v>
                </c:pt>
                <c:pt idx="883" formatCode="0.00">
                  <c:v>4.5999999999999996</c:v>
                </c:pt>
                <c:pt idx="884" formatCode="0.00">
                  <c:v>6.15</c:v>
                </c:pt>
                <c:pt idx="885" formatCode="0.00">
                  <c:v>6.15</c:v>
                </c:pt>
                <c:pt idx="886" formatCode="0.00">
                  <c:v>5.05</c:v>
                </c:pt>
                <c:pt idx="887" formatCode="0.00">
                  <c:v>5.05</c:v>
                </c:pt>
                <c:pt idx="888" formatCode="0.00">
                  <c:v>5.05</c:v>
                </c:pt>
                <c:pt idx="889" formatCode="0.00">
                  <c:v>6</c:v>
                </c:pt>
                <c:pt idx="890" formatCode="0.00">
                  <c:v>6</c:v>
                </c:pt>
                <c:pt idx="891" formatCode="0.00">
                  <c:v>6.1</c:v>
                </c:pt>
                <c:pt idx="892" formatCode="0.00">
                  <c:v>5.25</c:v>
                </c:pt>
                <c:pt idx="893" formatCode="0.00">
                  <c:v>5.31</c:v>
                </c:pt>
                <c:pt idx="894" formatCode="0.00">
                  <c:v>5.31</c:v>
                </c:pt>
                <c:pt idx="895" formatCode="0.00">
                  <c:v>5.31</c:v>
                </c:pt>
                <c:pt idx="896" formatCode="0.00">
                  <c:v>6.4</c:v>
                </c:pt>
                <c:pt idx="897" formatCode="0.00">
                  <c:v>7.23</c:v>
                </c:pt>
                <c:pt idx="898" formatCode="0.00">
                  <c:v>7.6</c:v>
                </c:pt>
                <c:pt idx="899" formatCode="0.00">
                  <c:v>8</c:v>
                </c:pt>
                <c:pt idx="900" formatCode="0.00">
                  <c:v>7.73</c:v>
                </c:pt>
                <c:pt idx="901" formatCode="0.00">
                  <c:v>7.73</c:v>
                </c:pt>
                <c:pt idx="902" formatCode="0.00">
                  <c:v>7.73</c:v>
                </c:pt>
                <c:pt idx="903" formatCode="0.00">
                  <c:v>6.9</c:v>
                </c:pt>
                <c:pt idx="904" formatCode="0.00">
                  <c:v>6.96</c:v>
                </c:pt>
                <c:pt idx="905" formatCode="0.00">
                  <c:v>7</c:v>
                </c:pt>
                <c:pt idx="906" formatCode="0.00">
                  <c:v>7.1</c:v>
                </c:pt>
                <c:pt idx="907" formatCode="0.00">
                  <c:v>6.95</c:v>
                </c:pt>
                <c:pt idx="908" formatCode="0.00">
                  <c:v>6.95</c:v>
                </c:pt>
                <c:pt idx="909" formatCode="0.00">
                  <c:v>6.95</c:v>
                </c:pt>
                <c:pt idx="910" formatCode="0.00">
                  <c:v>6.95</c:v>
                </c:pt>
                <c:pt idx="911" formatCode="0.00">
                  <c:v>7.3</c:v>
                </c:pt>
                <c:pt idx="912" formatCode="0.00">
                  <c:v>7.58</c:v>
                </c:pt>
                <c:pt idx="913" formatCode="0.00">
                  <c:v>7</c:v>
                </c:pt>
                <c:pt idx="914" formatCode="0.00">
                  <c:v>6.5</c:v>
                </c:pt>
                <c:pt idx="915" formatCode="0.00">
                  <c:v>6.5</c:v>
                </c:pt>
                <c:pt idx="916" formatCode="0.00">
                  <c:v>6.5</c:v>
                </c:pt>
                <c:pt idx="917" formatCode="0.00">
                  <c:v>6.5</c:v>
                </c:pt>
                <c:pt idx="918" formatCode="0.00">
                  <c:v>6</c:v>
                </c:pt>
                <c:pt idx="919" formatCode="0.00">
                  <c:v>6.8</c:v>
                </c:pt>
                <c:pt idx="920" formatCode="0.00">
                  <c:v>6.8</c:v>
                </c:pt>
                <c:pt idx="921" formatCode="0.00">
                  <c:v>6.5</c:v>
                </c:pt>
                <c:pt idx="922" formatCode="0.00">
                  <c:v>6.5</c:v>
                </c:pt>
                <c:pt idx="923" formatCode="0.00">
                  <c:v>6.5</c:v>
                </c:pt>
                <c:pt idx="924" formatCode="0.00">
                  <c:v>6.5</c:v>
                </c:pt>
                <c:pt idx="925" formatCode="0.00">
                  <c:v>5.7</c:v>
                </c:pt>
                <c:pt idx="926" formatCode="0.00">
                  <c:v>5.4</c:v>
                </c:pt>
                <c:pt idx="927" formatCode="0.00">
                  <c:v>5.5</c:v>
                </c:pt>
                <c:pt idx="928" formatCode="0.00">
                  <c:v>5.5</c:v>
                </c:pt>
                <c:pt idx="929" formatCode="0.00">
                  <c:v>5.5</c:v>
                </c:pt>
                <c:pt idx="930" formatCode="0.00">
                  <c:v>5.5</c:v>
                </c:pt>
                <c:pt idx="931" formatCode="0.00">
                  <c:v>5.91</c:v>
                </c:pt>
                <c:pt idx="932" formatCode="0.00">
                  <c:v>6.77</c:v>
                </c:pt>
                <c:pt idx="933" formatCode="0.00">
                  <c:v>7.5</c:v>
                </c:pt>
                <c:pt idx="934" formatCode="0.00">
                  <c:v>7.5</c:v>
                </c:pt>
                <c:pt idx="935" formatCode="0.00">
                  <c:v>6.51</c:v>
                </c:pt>
                <c:pt idx="936" formatCode="0.00">
                  <c:v>6.51</c:v>
                </c:pt>
                <c:pt idx="937" formatCode="0.00">
                  <c:v>6.51</c:v>
                </c:pt>
                <c:pt idx="938" formatCode="0.00">
                  <c:v>6.83</c:v>
                </c:pt>
                <c:pt idx="939" formatCode="0.00">
                  <c:v>6.79</c:v>
                </c:pt>
                <c:pt idx="940" formatCode="0.00">
                  <c:v>7</c:v>
                </c:pt>
                <c:pt idx="941" formatCode="0.00">
                  <c:v>7.41</c:v>
                </c:pt>
                <c:pt idx="942" formatCode="0.00">
                  <c:v>7.4</c:v>
                </c:pt>
                <c:pt idx="943" formatCode="0.00">
                  <c:v>7.4</c:v>
                </c:pt>
                <c:pt idx="944" formatCode="0.00">
                  <c:v>7.4</c:v>
                </c:pt>
                <c:pt idx="945" formatCode="0.00">
                  <c:v>8</c:v>
                </c:pt>
                <c:pt idx="946" formatCode="0.00">
                  <c:v>8</c:v>
                </c:pt>
                <c:pt idx="947" formatCode="0.00">
                  <c:v>9.75</c:v>
                </c:pt>
                <c:pt idx="948" formatCode="0.00">
                  <c:v>9.77</c:v>
                </c:pt>
                <c:pt idx="949" formatCode="0.00">
                  <c:v>9.15</c:v>
                </c:pt>
                <c:pt idx="950" formatCode="0.00">
                  <c:v>9.15</c:v>
                </c:pt>
                <c:pt idx="951" formatCode="0.00">
                  <c:v>9.15</c:v>
                </c:pt>
                <c:pt idx="952" formatCode="0.00">
                  <c:v>9.6999999999999993</c:v>
                </c:pt>
                <c:pt idx="953" formatCode="0.00">
                  <c:v>9.3000000000000007</c:v>
                </c:pt>
                <c:pt idx="954" formatCode="0.00">
                  <c:v>9.3000000000000007</c:v>
                </c:pt>
                <c:pt idx="955" formatCode="0.00">
                  <c:v>9.1</c:v>
                </c:pt>
                <c:pt idx="956" formatCode="0.00">
                  <c:v>8.8000000000000007</c:v>
                </c:pt>
                <c:pt idx="957" formatCode="0.00">
                  <c:v>8.8000000000000007</c:v>
                </c:pt>
                <c:pt idx="958" formatCode="0.00">
                  <c:v>8.8000000000000007</c:v>
                </c:pt>
                <c:pt idx="959" formatCode="0.00">
                  <c:v>9.1</c:v>
                </c:pt>
                <c:pt idx="960" formatCode="0.00">
                  <c:v>9.15</c:v>
                </c:pt>
                <c:pt idx="961" formatCode="0.00">
                  <c:v>9</c:v>
                </c:pt>
                <c:pt idx="962" formatCode="0.00">
                  <c:v>8.6</c:v>
                </c:pt>
                <c:pt idx="963" formatCode="0.00">
                  <c:v>8.77</c:v>
                </c:pt>
                <c:pt idx="964" formatCode="0.00">
                  <c:v>8.77</c:v>
                </c:pt>
                <c:pt idx="965" formatCode="0.00">
                  <c:v>8.77</c:v>
                </c:pt>
                <c:pt idx="966" formatCode="0.00">
                  <c:v>9.7100000000000009</c:v>
                </c:pt>
                <c:pt idx="967" formatCode="0.00">
                  <c:v>9.6999999999999993</c:v>
                </c:pt>
                <c:pt idx="968" formatCode="0.00">
                  <c:v>11.99</c:v>
                </c:pt>
                <c:pt idx="969" formatCode="0.00">
                  <c:v>11.83</c:v>
                </c:pt>
                <c:pt idx="970" formatCode="0.00">
                  <c:v>10.8</c:v>
                </c:pt>
                <c:pt idx="971" formatCode="0.00">
                  <c:v>10.8</c:v>
                </c:pt>
                <c:pt idx="972" formatCode="0.00">
                  <c:v>10.8</c:v>
                </c:pt>
                <c:pt idx="973" formatCode="0.00">
                  <c:v>10.8</c:v>
                </c:pt>
                <c:pt idx="974" formatCode="0.00">
                  <c:v>11.77</c:v>
                </c:pt>
                <c:pt idx="975" formatCode="0.00">
                  <c:v>11.95</c:v>
                </c:pt>
                <c:pt idx="976" formatCode="0.00">
                  <c:v>11.23</c:v>
                </c:pt>
                <c:pt idx="977" formatCode="0.00">
                  <c:v>11.2</c:v>
                </c:pt>
                <c:pt idx="978" formatCode="0.00">
                  <c:v>11.2</c:v>
                </c:pt>
                <c:pt idx="979" formatCode="0.00">
                  <c:v>11.2</c:v>
                </c:pt>
                <c:pt idx="980" formatCode="0.00">
                  <c:v>12.69</c:v>
                </c:pt>
                <c:pt idx="981" formatCode="0.00">
                  <c:v>11.9</c:v>
                </c:pt>
                <c:pt idx="982" formatCode="0.00">
                  <c:v>11.5</c:v>
                </c:pt>
                <c:pt idx="983" formatCode="0.00">
                  <c:v>11.7</c:v>
                </c:pt>
                <c:pt idx="984" formatCode="0.00">
                  <c:v>11.2</c:v>
                </c:pt>
                <c:pt idx="985" formatCode="0.00">
                  <c:v>11.2</c:v>
                </c:pt>
                <c:pt idx="986" formatCode="0.00">
                  <c:v>11.2</c:v>
                </c:pt>
                <c:pt idx="987" formatCode="0.00">
                  <c:v>12.95</c:v>
                </c:pt>
                <c:pt idx="988" formatCode="0.00">
                  <c:v>12.25</c:v>
                </c:pt>
                <c:pt idx="989" formatCode="0.00">
                  <c:v>12</c:v>
                </c:pt>
                <c:pt idx="990" formatCode="0.00">
                  <c:v>12.01</c:v>
                </c:pt>
                <c:pt idx="991" formatCode="0.00">
                  <c:v>11.75</c:v>
                </c:pt>
                <c:pt idx="992" formatCode="0.00">
                  <c:v>11.75</c:v>
                </c:pt>
                <c:pt idx="993" formatCode="0.00">
                  <c:v>11.75</c:v>
                </c:pt>
                <c:pt idx="994" formatCode="0.00">
                  <c:v>12.05</c:v>
                </c:pt>
                <c:pt idx="995" formatCode="0.00">
                  <c:v>12.05</c:v>
                </c:pt>
                <c:pt idx="996" formatCode="0.00">
                  <c:v>10.95</c:v>
                </c:pt>
                <c:pt idx="997" formatCode="0.00">
                  <c:v>10.95</c:v>
                </c:pt>
                <c:pt idx="998" formatCode="0.00">
                  <c:v>11.3</c:v>
                </c:pt>
                <c:pt idx="999" formatCode="0.00">
                  <c:v>11.3</c:v>
                </c:pt>
                <c:pt idx="1000" formatCode="0.00">
                  <c:v>11.3</c:v>
                </c:pt>
                <c:pt idx="1001" formatCode="0.00">
                  <c:v>11.21</c:v>
                </c:pt>
                <c:pt idx="1002" formatCode="0.00">
                  <c:v>12.4</c:v>
                </c:pt>
                <c:pt idx="1003" formatCode="0.00">
                  <c:v>12.6</c:v>
                </c:pt>
                <c:pt idx="1004" formatCode="0.00">
                  <c:v>11.2</c:v>
                </c:pt>
                <c:pt idx="1005" formatCode="0.00">
                  <c:v>11.04</c:v>
                </c:pt>
                <c:pt idx="1006" formatCode="0.00">
                  <c:v>11.04</c:v>
                </c:pt>
                <c:pt idx="1007" formatCode="0.00">
                  <c:v>11.04</c:v>
                </c:pt>
                <c:pt idx="1008" formatCode="0.00">
                  <c:v>11.63</c:v>
                </c:pt>
                <c:pt idx="1009" formatCode="0.00">
                  <c:v>12.58</c:v>
                </c:pt>
                <c:pt idx="1010" formatCode="0.00">
                  <c:v>12.8</c:v>
                </c:pt>
                <c:pt idx="1011" formatCode="0.00">
                  <c:v>13</c:v>
                </c:pt>
                <c:pt idx="1012" formatCode="0.00">
                  <c:v>13.5</c:v>
                </c:pt>
                <c:pt idx="1013" formatCode="0.00">
                  <c:v>13.5</c:v>
                </c:pt>
                <c:pt idx="1014" formatCode="0.00">
                  <c:v>13.5</c:v>
                </c:pt>
                <c:pt idx="1015" formatCode="0.00">
                  <c:v>12.9</c:v>
                </c:pt>
                <c:pt idx="1016" formatCode="0.00">
                  <c:v>12.8</c:v>
                </c:pt>
                <c:pt idx="1017" formatCode="0.00">
                  <c:v>13</c:v>
                </c:pt>
                <c:pt idx="1018" formatCode="0.00">
                  <c:v>13.28</c:v>
                </c:pt>
                <c:pt idx="1019" formatCode="0.00">
                  <c:v>14.5</c:v>
                </c:pt>
                <c:pt idx="1020" formatCode="0.00">
                  <c:v>14.5</c:v>
                </c:pt>
                <c:pt idx="1021" formatCode="0.00">
                  <c:v>14.5</c:v>
                </c:pt>
                <c:pt idx="1022" formatCode="0.00">
                  <c:v>14.21</c:v>
                </c:pt>
                <c:pt idx="1023" formatCode="0.00">
                  <c:v>14.53</c:v>
                </c:pt>
                <c:pt idx="1024" formatCode="0.00">
                  <c:v>14.61</c:v>
                </c:pt>
                <c:pt idx="1025" formatCode="0.00">
                  <c:v>14.99</c:v>
                </c:pt>
                <c:pt idx="1026" formatCode="0.00">
                  <c:v>15.11</c:v>
                </c:pt>
                <c:pt idx="1027" formatCode="0.00">
                  <c:v>15.11</c:v>
                </c:pt>
                <c:pt idx="1028" formatCode="0.00">
                  <c:v>15.11</c:v>
                </c:pt>
                <c:pt idx="1029" formatCode="0.00">
                  <c:v>14.57</c:v>
                </c:pt>
                <c:pt idx="1030" formatCode="0.00">
                  <c:v>15</c:v>
                </c:pt>
                <c:pt idx="1031" formatCode="0.00">
                  <c:v>14.9</c:v>
                </c:pt>
                <c:pt idx="1032" formatCode="0.00">
                  <c:v>14.6</c:v>
                </c:pt>
                <c:pt idx="1033" formatCode="0.00">
                  <c:v>13.59</c:v>
                </c:pt>
                <c:pt idx="1034" formatCode="0.00">
                  <c:v>13.59</c:v>
                </c:pt>
                <c:pt idx="1035" formatCode="0.00">
                  <c:v>13.59</c:v>
                </c:pt>
                <c:pt idx="1036" formatCode="0.00">
                  <c:v>13.6</c:v>
                </c:pt>
                <c:pt idx="1037" formatCode="0.00">
                  <c:v>13.37</c:v>
                </c:pt>
                <c:pt idx="1038" formatCode="0.00">
                  <c:v>13.37</c:v>
                </c:pt>
                <c:pt idx="1039" formatCode="0.00">
                  <c:v>13.7</c:v>
                </c:pt>
                <c:pt idx="1040" formatCode="0.00">
                  <c:v>13.98</c:v>
                </c:pt>
                <c:pt idx="1041" formatCode="0.00">
                  <c:v>13.98</c:v>
                </c:pt>
                <c:pt idx="1042" formatCode="0.00">
                  <c:v>13.98</c:v>
                </c:pt>
                <c:pt idx="1043" formatCode="0.00">
                  <c:v>14.05</c:v>
                </c:pt>
                <c:pt idx="1044" formatCode="0.00">
                  <c:v>14.11</c:v>
                </c:pt>
                <c:pt idx="1045" formatCode="0.00">
                  <c:v>14.4</c:v>
                </c:pt>
                <c:pt idx="1046" formatCode="0.00">
                  <c:v>14.3</c:v>
                </c:pt>
                <c:pt idx="1047" formatCode="0.00">
                  <c:v>14</c:v>
                </c:pt>
                <c:pt idx="1048" formatCode="0.00">
                  <c:v>14</c:v>
                </c:pt>
                <c:pt idx="1049" formatCode="0.00">
                  <c:v>14</c:v>
                </c:pt>
                <c:pt idx="1050" formatCode="0.00">
                  <c:v>14.5</c:v>
                </c:pt>
                <c:pt idx="1051" formatCode="0.00">
                  <c:v>14.73</c:v>
                </c:pt>
                <c:pt idx="1052" formatCode="0.00">
                  <c:v>14.4</c:v>
                </c:pt>
                <c:pt idx="1053" formatCode="0.00">
                  <c:v>14.35</c:v>
                </c:pt>
                <c:pt idx="1054" formatCode="0.00">
                  <c:v>12.75</c:v>
                </c:pt>
                <c:pt idx="1055" formatCode="0.00">
                  <c:v>12.75</c:v>
                </c:pt>
                <c:pt idx="1056" formatCode="0.00">
                  <c:v>12.75</c:v>
                </c:pt>
                <c:pt idx="1057" formatCode="0.00">
                  <c:v>14.3</c:v>
                </c:pt>
                <c:pt idx="1058" formatCode="0.00">
                  <c:v>15.21</c:v>
                </c:pt>
                <c:pt idx="1059" formatCode="0.00">
                  <c:v>16</c:v>
                </c:pt>
                <c:pt idx="1060" formatCode="0.00">
                  <c:v>15.33</c:v>
                </c:pt>
                <c:pt idx="1061" formatCode="0.00">
                  <c:v>15.5</c:v>
                </c:pt>
                <c:pt idx="1062" formatCode="0.00">
                  <c:v>15.5</c:v>
                </c:pt>
                <c:pt idx="1063" formatCode="0.00">
                  <c:v>15.5</c:v>
                </c:pt>
                <c:pt idx="1064" formatCode="0.00">
                  <c:v>17.13</c:v>
                </c:pt>
                <c:pt idx="1065" formatCode="0.00">
                  <c:v>17.5</c:v>
                </c:pt>
                <c:pt idx="1066" formatCode="0.00">
                  <c:v>17.48</c:v>
                </c:pt>
                <c:pt idx="1067" formatCode="0.00">
                  <c:v>17.399999999999999</c:v>
                </c:pt>
                <c:pt idx="1068" formatCode="0.00">
                  <c:v>16.5</c:v>
                </c:pt>
                <c:pt idx="1069" formatCode="0.00">
                  <c:v>16.5</c:v>
                </c:pt>
                <c:pt idx="1070" formatCode="0.00">
                  <c:v>16.5</c:v>
                </c:pt>
                <c:pt idx="1071" formatCode="0.00">
                  <c:v>16.600000000000001</c:v>
                </c:pt>
                <c:pt idx="1072" formatCode="0.00">
                  <c:v>16.510000000000002</c:v>
                </c:pt>
                <c:pt idx="1073" formatCode="0.00">
                  <c:v>17.37</c:v>
                </c:pt>
                <c:pt idx="1074" formatCode="0.00">
                  <c:v>17.03</c:v>
                </c:pt>
                <c:pt idx="1075" formatCode="0.00">
                  <c:v>17</c:v>
                </c:pt>
                <c:pt idx="1076" formatCode="0.00">
                  <c:v>17</c:v>
                </c:pt>
                <c:pt idx="1077" formatCode="0.00">
                  <c:v>17</c:v>
                </c:pt>
                <c:pt idx="1078" formatCode="0.00">
                  <c:v>18.239999999999998</c:v>
                </c:pt>
                <c:pt idx="1079" formatCode="0.00">
                  <c:v>18.850000000000001</c:v>
                </c:pt>
                <c:pt idx="1080" formatCode="0.00">
                  <c:v>19.260000000000002</c:v>
                </c:pt>
                <c:pt idx="1081" formatCode="0.00">
                  <c:v>19.86</c:v>
                </c:pt>
                <c:pt idx="1082" formatCode="0.00">
                  <c:v>18</c:v>
                </c:pt>
                <c:pt idx="1083" formatCode="0.00">
                  <c:v>18</c:v>
                </c:pt>
                <c:pt idx="1084" formatCode="0.00">
                  <c:v>18</c:v>
                </c:pt>
                <c:pt idx="1085" formatCode="0.00">
                  <c:v>18.27</c:v>
                </c:pt>
                <c:pt idx="1086" formatCode="0.00">
                  <c:v>18.93</c:v>
                </c:pt>
                <c:pt idx="1087" formatCode="0.00">
                  <c:v>18.8</c:v>
                </c:pt>
                <c:pt idx="1088" formatCode="0.00">
                  <c:v>18.7</c:v>
                </c:pt>
                <c:pt idx="1089" formatCode="0.00">
                  <c:v>18.7</c:v>
                </c:pt>
                <c:pt idx="1090" formatCode="0.00">
                  <c:v>18.7</c:v>
                </c:pt>
                <c:pt idx="1091" formatCode="0.00">
                  <c:v>18.7</c:v>
                </c:pt>
                <c:pt idx="1092" formatCode="0.00">
                  <c:v>18.7</c:v>
                </c:pt>
                <c:pt idx="1093" formatCode="0.00">
                  <c:v>20.170000000000002</c:v>
                </c:pt>
                <c:pt idx="1094" formatCode="0.00">
                  <c:v>21.53</c:v>
                </c:pt>
                <c:pt idx="1095" formatCode="0.00">
                  <c:v>22.45</c:v>
                </c:pt>
                <c:pt idx="1096" formatCode="0.00">
                  <c:v>22.45</c:v>
                </c:pt>
                <c:pt idx="1097" formatCode="0.00">
                  <c:v>22.45</c:v>
                </c:pt>
                <c:pt idx="1098" formatCode="0.00">
                  <c:v>22.45</c:v>
                </c:pt>
                <c:pt idx="1099" formatCode="0.00">
                  <c:v>24.5</c:v>
                </c:pt>
                <c:pt idx="1100" formatCode="0.00">
                  <c:v>27.83</c:v>
                </c:pt>
                <c:pt idx="1101" formatCode="0.00">
                  <c:v>35.299999999999997</c:v>
                </c:pt>
                <c:pt idx="1102" formatCode="0.00">
                  <c:v>38.9</c:v>
                </c:pt>
                <c:pt idx="1103" formatCode="0.00">
                  <c:v>52</c:v>
                </c:pt>
                <c:pt idx="1104" formatCode="0.00">
                  <c:v>52</c:v>
                </c:pt>
                <c:pt idx="1105" formatCode="0.00">
                  <c:v>52</c:v>
                </c:pt>
                <c:pt idx="1106" formatCode="0.00">
                  <c:v>30.18</c:v>
                </c:pt>
                <c:pt idx="1107" formatCode="0.00">
                  <c:v>33</c:v>
                </c:pt>
                <c:pt idx="1108" formatCode="0.00">
                  <c:v>35</c:v>
                </c:pt>
                <c:pt idx="1109" formatCode="0.00">
                  <c:v>27.82</c:v>
                </c:pt>
                <c:pt idx="1110" formatCode="0.00">
                  <c:v>28</c:v>
                </c:pt>
                <c:pt idx="1111" formatCode="0.00">
                  <c:v>28</c:v>
                </c:pt>
                <c:pt idx="1112" formatCode="0.00">
                  <c:v>28</c:v>
                </c:pt>
                <c:pt idx="1113" formatCode="0.00">
                  <c:v>30</c:v>
                </c:pt>
                <c:pt idx="1114" formatCode="0.00">
                  <c:v>25.35</c:v>
                </c:pt>
                <c:pt idx="1115" formatCode="0.00">
                  <c:v>26.15</c:v>
                </c:pt>
                <c:pt idx="1116" formatCode="0.00">
                  <c:v>24.8</c:v>
                </c:pt>
                <c:pt idx="1117" formatCode="0.00">
                  <c:v>23</c:v>
                </c:pt>
                <c:pt idx="1118" formatCode="0.00">
                  <c:v>23</c:v>
                </c:pt>
                <c:pt idx="1119" formatCode="0.00">
                  <c:v>23</c:v>
                </c:pt>
                <c:pt idx="1120" formatCode="0.00">
                  <c:v>24.67</c:v>
                </c:pt>
                <c:pt idx="1121" formatCode="0.00">
                  <c:v>23.47</c:v>
                </c:pt>
                <c:pt idx="1122" formatCode="0.00">
                  <c:v>21.8</c:v>
                </c:pt>
                <c:pt idx="1123" formatCode="0.00">
                  <c:v>20</c:v>
                </c:pt>
                <c:pt idx="1124" formatCode="0.00">
                  <c:v>20.51</c:v>
                </c:pt>
                <c:pt idx="1125" formatCode="0.00">
                  <c:v>20.51</c:v>
                </c:pt>
                <c:pt idx="1126" formatCode="0.00">
                  <c:v>20.51</c:v>
                </c:pt>
                <c:pt idx="1127" formatCode="0.00">
                  <c:v>19.989999999999998</c:v>
                </c:pt>
                <c:pt idx="1128" formatCode="0.00">
                  <c:v>18.489999999999998</c:v>
                </c:pt>
                <c:pt idx="1129" formatCode="0.00">
                  <c:v>17.68</c:v>
                </c:pt>
                <c:pt idx="1130" formatCode="0.00">
                  <c:v>17.71</c:v>
                </c:pt>
                <c:pt idx="1131" formatCode="0.00">
                  <c:v>17.5</c:v>
                </c:pt>
                <c:pt idx="1132" formatCode="0.00">
                  <c:v>17.5</c:v>
                </c:pt>
                <c:pt idx="1133" formatCode="0.00">
                  <c:v>17.5</c:v>
                </c:pt>
                <c:pt idx="1134" formatCode="0.00">
                  <c:v>18.68</c:v>
                </c:pt>
                <c:pt idx="1135" formatCode="0.00">
                  <c:v>18.95</c:v>
                </c:pt>
                <c:pt idx="1136" formatCode="0.00">
                  <c:v>18.25</c:v>
                </c:pt>
                <c:pt idx="1137" formatCode="0.00">
                  <c:v>17.29</c:v>
                </c:pt>
                <c:pt idx="1138" formatCode="0.00">
                  <c:v>17</c:v>
                </c:pt>
                <c:pt idx="1139" formatCode="0.00">
                  <c:v>17</c:v>
                </c:pt>
                <c:pt idx="1140" formatCode="0.00">
                  <c:v>17</c:v>
                </c:pt>
                <c:pt idx="1141" formatCode="0.00">
                  <c:v>15.99</c:v>
                </c:pt>
                <c:pt idx="1142" formatCode="0.00">
                  <c:v>16.03</c:v>
                </c:pt>
                <c:pt idx="1143" formatCode="0.00">
                  <c:v>16.649999999999999</c:v>
                </c:pt>
                <c:pt idx="1144" formatCode="0.00">
                  <c:v>16.170000000000002</c:v>
                </c:pt>
                <c:pt idx="1145" formatCode="0.00">
                  <c:v>16.07</c:v>
                </c:pt>
                <c:pt idx="1146" formatCode="0.00">
                  <c:v>16.07</c:v>
                </c:pt>
                <c:pt idx="1147" formatCode="0.00">
                  <c:v>16.07</c:v>
                </c:pt>
                <c:pt idx="1148" formatCode="0.00">
                  <c:v>16</c:v>
                </c:pt>
                <c:pt idx="1149" formatCode="0.00">
                  <c:v>15.85</c:v>
                </c:pt>
                <c:pt idx="1150" formatCode="0.00">
                  <c:v>15.9</c:v>
                </c:pt>
                <c:pt idx="1151" formatCode="0.00">
                  <c:v>15.95</c:v>
                </c:pt>
                <c:pt idx="1152" formatCode="0.00">
                  <c:v>16</c:v>
                </c:pt>
                <c:pt idx="1153" formatCode="0.00">
                  <c:v>16</c:v>
                </c:pt>
                <c:pt idx="1154" formatCode="0.00">
                  <c:v>16</c:v>
                </c:pt>
                <c:pt idx="1155" formatCode="0.00">
                  <c:v>17.25</c:v>
                </c:pt>
                <c:pt idx="1156" formatCode="0.00">
                  <c:v>16.21</c:v>
                </c:pt>
                <c:pt idx="1157" formatCode="0.00">
                  <c:v>16.2</c:v>
                </c:pt>
                <c:pt idx="1158" formatCode="0.00">
                  <c:v>16.440000000000001</c:v>
                </c:pt>
                <c:pt idx="1159" formatCode="0.00">
                  <c:v>16.3</c:v>
                </c:pt>
                <c:pt idx="1160" formatCode="0.00">
                  <c:v>16.3</c:v>
                </c:pt>
                <c:pt idx="1161" formatCode="0.00">
                  <c:v>16.3</c:v>
                </c:pt>
                <c:pt idx="1162" formatCode="0.00">
                  <c:v>17</c:v>
                </c:pt>
                <c:pt idx="1163" formatCode="0.00">
                  <c:v>17.260000000000002</c:v>
                </c:pt>
                <c:pt idx="1164" formatCode="0.00">
                  <c:v>18</c:v>
                </c:pt>
                <c:pt idx="1165" formatCode="0.00">
                  <c:v>18.05</c:v>
                </c:pt>
                <c:pt idx="1166" formatCode="0.00">
                  <c:v>17.670000000000002</c:v>
                </c:pt>
                <c:pt idx="1167" formatCode="0.00">
                  <c:v>17.670000000000002</c:v>
                </c:pt>
                <c:pt idx="1168" formatCode="0.00">
                  <c:v>17.670000000000002</c:v>
                </c:pt>
                <c:pt idx="1169" formatCode="0.00">
                  <c:v>18.899999999999999</c:v>
                </c:pt>
                <c:pt idx="1170" formatCode="0.00">
                  <c:v>18.2</c:v>
                </c:pt>
                <c:pt idx="1171" formatCode="0.00">
                  <c:v>17.5</c:v>
                </c:pt>
                <c:pt idx="1172" formatCode="0.00">
                  <c:v>18</c:v>
                </c:pt>
                <c:pt idx="1173" formatCode="0.00">
                  <c:v>17.600000000000001</c:v>
                </c:pt>
                <c:pt idx="1174" formatCode="0.00">
                  <c:v>17.600000000000001</c:v>
                </c:pt>
                <c:pt idx="1175" formatCode="0.00">
                  <c:v>17.600000000000001</c:v>
                </c:pt>
                <c:pt idx="1176" formatCode="0.00">
                  <c:v>18.25</c:v>
                </c:pt>
                <c:pt idx="1177" formatCode="0.00">
                  <c:v>18.7</c:v>
                </c:pt>
                <c:pt idx="1178" formatCode="0.00">
                  <c:v>18.899999999999999</c:v>
                </c:pt>
                <c:pt idx="1179" formatCode="0.00">
                  <c:v>18.7</c:v>
                </c:pt>
                <c:pt idx="1180" formatCode="0.00">
                  <c:v>18.37</c:v>
                </c:pt>
                <c:pt idx="1181" formatCode="0.00">
                  <c:v>18.37</c:v>
                </c:pt>
                <c:pt idx="1182" formatCode="0.00">
                  <c:v>18.37</c:v>
                </c:pt>
                <c:pt idx="1183" formatCode="0.00">
                  <c:v>18.47</c:v>
                </c:pt>
                <c:pt idx="1184" formatCode="0.00">
                  <c:v>18.100000000000001</c:v>
                </c:pt>
                <c:pt idx="1185" formatCode="0.00">
                  <c:v>18.5</c:v>
                </c:pt>
                <c:pt idx="1186" formatCode="0.00">
                  <c:v>19</c:v>
                </c:pt>
                <c:pt idx="1187" formatCode="0.00">
                  <c:v>19</c:v>
                </c:pt>
                <c:pt idx="1188" formatCode="0.00">
                  <c:v>19</c:v>
                </c:pt>
                <c:pt idx="1189" formatCode="0.00">
                  <c:v>19</c:v>
                </c:pt>
                <c:pt idx="1190" formatCode="0.00">
                  <c:v>19</c:v>
                </c:pt>
                <c:pt idx="1191" formatCode="0.00">
                  <c:v>19.75</c:v>
                </c:pt>
                <c:pt idx="1192" formatCode="0.00">
                  <c:v>20.399999999999999</c:v>
                </c:pt>
                <c:pt idx="1193" formatCode="0.00">
                  <c:v>19.8</c:v>
                </c:pt>
                <c:pt idx="1194" formatCode="0.00">
                  <c:v>19.95</c:v>
                </c:pt>
                <c:pt idx="1195" formatCode="0.00">
                  <c:v>19.95</c:v>
                </c:pt>
                <c:pt idx="1196" formatCode="0.00">
                  <c:v>19.95</c:v>
                </c:pt>
                <c:pt idx="1197" formatCode="0.00">
                  <c:v>21.07</c:v>
                </c:pt>
                <c:pt idx="1198" formatCode="0.00">
                  <c:v>21.26</c:v>
                </c:pt>
                <c:pt idx="1199" formatCode="0.00">
                  <c:v>21</c:v>
                </c:pt>
                <c:pt idx="1200" formatCode="0.00">
                  <c:v>21</c:v>
                </c:pt>
                <c:pt idx="1201" formatCode="0.00">
                  <c:v>21.5</c:v>
                </c:pt>
                <c:pt idx="1202" formatCode="0.00">
                  <c:v>21.5</c:v>
                </c:pt>
                <c:pt idx="1203" formatCode="0.00">
                  <c:v>21.5</c:v>
                </c:pt>
                <c:pt idx="1204" formatCode="0.00">
                  <c:v>22.75</c:v>
                </c:pt>
                <c:pt idx="1205" formatCode="0.00">
                  <c:v>22.86</c:v>
                </c:pt>
                <c:pt idx="1206" formatCode="0.00">
                  <c:v>22.2</c:v>
                </c:pt>
                <c:pt idx="1207" formatCode="0.00">
                  <c:v>22</c:v>
                </c:pt>
                <c:pt idx="1208" formatCode="0.00">
                  <c:v>21.7</c:v>
                </c:pt>
                <c:pt idx="1209" formatCode="0.00">
                  <c:v>21.7</c:v>
                </c:pt>
                <c:pt idx="1210" formatCode="0.00">
                  <c:v>21.7</c:v>
                </c:pt>
                <c:pt idx="1211" formatCode="0.00">
                  <c:v>22.1</c:v>
                </c:pt>
                <c:pt idx="1212" formatCode="0.00">
                  <c:v>22.94</c:v>
                </c:pt>
                <c:pt idx="1213" formatCode="0.00">
                  <c:v>22.94</c:v>
                </c:pt>
                <c:pt idx="1214" formatCode="0.00">
                  <c:v>22.65</c:v>
                </c:pt>
                <c:pt idx="1215" formatCode="0.00">
                  <c:v>23.2</c:v>
                </c:pt>
                <c:pt idx="1216" formatCode="0.00">
                  <c:v>23.2</c:v>
                </c:pt>
                <c:pt idx="1217" formatCode="0.00">
                  <c:v>23.2</c:v>
                </c:pt>
                <c:pt idx="1218" formatCode="0.00">
                  <c:v>23.2</c:v>
                </c:pt>
                <c:pt idx="1219" formatCode="0.00">
                  <c:v>26.97</c:v>
                </c:pt>
                <c:pt idx="1220" formatCode="0.00">
                  <c:v>24.3</c:v>
                </c:pt>
                <c:pt idx="1221" formatCode="0.00">
                  <c:v>24.7</c:v>
                </c:pt>
                <c:pt idx="1222" formatCode="0.00">
                  <c:v>24.3</c:v>
                </c:pt>
                <c:pt idx="1223" formatCode="0.00">
                  <c:v>24.3</c:v>
                </c:pt>
                <c:pt idx="1224" formatCode="0.00">
                  <c:v>24.3</c:v>
                </c:pt>
                <c:pt idx="1225" formatCode="0.00">
                  <c:v>25</c:v>
                </c:pt>
                <c:pt idx="1226" formatCode="0.00">
                  <c:v>24.8</c:v>
                </c:pt>
                <c:pt idx="1227" formatCode="0.00">
                  <c:v>26</c:v>
                </c:pt>
                <c:pt idx="1228" formatCode="0.00">
                  <c:v>25.25</c:v>
                </c:pt>
                <c:pt idx="1229" formatCode="0.00">
                  <c:v>25.75</c:v>
                </c:pt>
                <c:pt idx="1230" formatCode="0.00">
                  <c:v>25.75</c:v>
                </c:pt>
                <c:pt idx="1231" formatCode="0.00">
                  <c:v>25.75</c:v>
                </c:pt>
                <c:pt idx="1232" formatCode="0.00">
                  <c:v>26</c:v>
                </c:pt>
                <c:pt idx="1233" formatCode="0.00">
                  <c:v>25.7</c:v>
                </c:pt>
                <c:pt idx="1234" formatCode="0.00">
                  <c:v>24.4</c:v>
                </c:pt>
                <c:pt idx="1235" formatCode="0.00">
                  <c:v>23.5</c:v>
                </c:pt>
                <c:pt idx="1236" formatCode="0.00">
                  <c:v>24.5</c:v>
                </c:pt>
                <c:pt idx="1237" formatCode="0.00">
                  <c:v>24.5</c:v>
                </c:pt>
                <c:pt idx="1238" formatCode="0.00">
                  <c:v>24.5</c:v>
                </c:pt>
                <c:pt idx="1239" formatCode="0.00">
                  <c:v>24</c:v>
                </c:pt>
                <c:pt idx="1240" formatCode="0.00">
                  <c:v>24.86</c:v>
                </c:pt>
                <c:pt idx="1241" formatCode="0.00">
                  <c:v>26.5</c:v>
                </c:pt>
                <c:pt idx="1242" formatCode="0.00">
                  <c:v>26</c:v>
                </c:pt>
                <c:pt idx="1243" formatCode="0.00">
                  <c:v>25.2</c:v>
                </c:pt>
                <c:pt idx="1244" formatCode="0.00">
                  <c:v>25.2</c:v>
                </c:pt>
                <c:pt idx="1245" formatCode="0.00">
                  <c:v>25.2</c:v>
                </c:pt>
                <c:pt idx="1246" formatCode="0.00">
                  <c:v>25.2</c:v>
                </c:pt>
                <c:pt idx="1247" formatCode="0.00">
                  <c:v>26.2</c:v>
                </c:pt>
                <c:pt idx="1248" formatCode="0.00">
                  <c:v>25.63</c:v>
                </c:pt>
                <c:pt idx="1249" formatCode="0.00">
                  <c:v>26.25</c:v>
                </c:pt>
                <c:pt idx="1250" formatCode="0.00">
                  <c:v>25.4</c:v>
                </c:pt>
                <c:pt idx="1251" formatCode="0.00">
                  <c:v>25.4</c:v>
                </c:pt>
                <c:pt idx="1252" formatCode="0.00">
                  <c:v>25.4</c:v>
                </c:pt>
                <c:pt idx="1253" formatCode="0.00">
                  <c:v>26.25</c:v>
                </c:pt>
                <c:pt idx="1254" formatCode="0.00">
                  <c:v>27.12</c:v>
                </c:pt>
                <c:pt idx="1255" formatCode="0.00">
                  <c:v>28</c:v>
                </c:pt>
                <c:pt idx="1256" formatCode="0.00">
                  <c:v>28.01</c:v>
                </c:pt>
                <c:pt idx="1257" formatCode="0.00">
                  <c:v>27.75</c:v>
                </c:pt>
                <c:pt idx="1258" formatCode="0.00">
                  <c:v>27.75</c:v>
                </c:pt>
                <c:pt idx="1259" formatCode="0.00">
                  <c:v>27.75</c:v>
                </c:pt>
                <c:pt idx="1260" formatCode="0.00">
                  <c:v>29.5</c:v>
                </c:pt>
                <c:pt idx="1261" formatCode="0.00">
                  <c:v>29.2</c:v>
                </c:pt>
                <c:pt idx="1262" formatCode="0.00">
                  <c:v>28.7</c:v>
                </c:pt>
                <c:pt idx="1263" formatCode="0.00">
                  <c:v>29.11</c:v>
                </c:pt>
                <c:pt idx="1264" formatCode="0.00">
                  <c:v>29</c:v>
                </c:pt>
                <c:pt idx="1265" formatCode="0.00">
                  <c:v>29</c:v>
                </c:pt>
                <c:pt idx="1266" formatCode="0.00">
                  <c:v>29</c:v>
                </c:pt>
                <c:pt idx="1267" formatCode="0.00">
                  <c:v>29.81</c:v>
                </c:pt>
                <c:pt idx="1268" formatCode="0.00">
                  <c:v>29.9</c:v>
                </c:pt>
                <c:pt idx="1269" formatCode="0.00">
                  <c:v>30</c:v>
                </c:pt>
                <c:pt idx="1270" formatCode="0.00">
                  <c:v>31.5</c:v>
                </c:pt>
                <c:pt idx="1271" formatCode="0.00">
                  <c:v>31</c:v>
                </c:pt>
                <c:pt idx="1272" formatCode="0.00">
                  <c:v>31</c:v>
                </c:pt>
                <c:pt idx="1273" formatCode="0.00">
                  <c:v>31</c:v>
                </c:pt>
                <c:pt idx="1274" formatCode="0.00">
                  <c:v>31.99</c:v>
                </c:pt>
                <c:pt idx="1275" formatCode="0.00">
                  <c:v>32.6</c:v>
                </c:pt>
                <c:pt idx="1276" formatCode="0.00">
                  <c:v>34.25</c:v>
                </c:pt>
                <c:pt idx="1277" formatCode="0.00">
                  <c:v>36.5</c:v>
                </c:pt>
                <c:pt idx="1278" formatCode="0.00">
                  <c:v>36.75</c:v>
                </c:pt>
                <c:pt idx="1279" formatCode="0.00">
                  <c:v>36.75</c:v>
                </c:pt>
                <c:pt idx="1280" formatCode="0.00">
                  <c:v>36.75</c:v>
                </c:pt>
                <c:pt idx="1281" formatCode="0.00">
                  <c:v>38.32</c:v>
                </c:pt>
                <c:pt idx="1282" formatCode="0.00">
                  <c:v>37.5</c:v>
                </c:pt>
                <c:pt idx="1283" formatCode="0.00">
                  <c:v>35.200000000000003</c:v>
                </c:pt>
                <c:pt idx="1284" formatCode="0.00">
                  <c:v>34</c:v>
                </c:pt>
                <c:pt idx="1285" formatCode="0.00">
                  <c:v>35</c:v>
                </c:pt>
                <c:pt idx="1286" formatCode="0.00">
                  <c:v>35</c:v>
                </c:pt>
                <c:pt idx="1287" formatCode="0.00">
                  <c:v>35</c:v>
                </c:pt>
                <c:pt idx="1288" formatCode="0.00">
                  <c:v>36.97</c:v>
                </c:pt>
                <c:pt idx="1289" formatCode="0.00">
                  <c:v>35.450000000000003</c:v>
                </c:pt>
                <c:pt idx="1290" formatCode="0.00">
                  <c:v>35.369999999999997</c:v>
                </c:pt>
                <c:pt idx="1291" formatCode="0.00">
                  <c:v>34.25</c:v>
                </c:pt>
                <c:pt idx="1292" formatCode="0.00">
                  <c:v>34.4</c:v>
                </c:pt>
                <c:pt idx="1293" formatCode="0.00">
                  <c:v>34.4</c:v>
                </c:pt>
                <c:pt idx="1294" formatCode="0.00">
                  <c:v>34.4</c:v>
                </c:pt>
                <c:pt idx="1295" formatCode="0.00">
                  <c:v>37.450000000000003</c:v>
                </c:pt>
                <c:pt idx="1296" formatCode="0.00">
                  <c:v>37</c:v>
                </c:pt>
                <c:pt idx="1297" formatCode="0.00">
                  <c:v>37.35</c:v>
                </c:pt>
                <c:pt idx="1298" formatCode="0.00">
                  <c:v>38</c:v>
                </c:pt>
                <c:pt idx="1299" formatCode="0.00">
                  <c:v>36.6</c:v>
                </c:pt>
                <c:pt idx="1300" formatCode="0.00">
                  <c:v>36.6</c:v>
                </c:pt>
                <c:pt idx="1301" formatCode="0.00">
                  <c:v>36.6</c:v>
                </c:pt>
                <c:pt idx="1302" formatCode="0.00">
                  <c:v>38.85</c:v>
                </c:pt>
                <c:pt idx="1303" formatCode="0.00">
                  <c:v>37.840000000000003</c:v>
                </c:pt>
                <c:pt idx="1304" formatCode="0.00">
                  <c:v>38.97</c:v>
                </c:pt>
                <c:pt idx="1305" formatCode="0.00">
                  <c:v>40</c:v>
                </c:pt>
                <c:pt idx="1306" formatCode="0.00">
                  <c:v>41.5</c:v>
                </c:pt>
                <c:pt idx="1307" formatCode="0.00">
                  <c:v>41.5</c:v>
                </c:pt>
                <c:pt idx="1308" formatCode="0.00">
                  <c:v>41.5</c:v>
                </c:pt>
                <c:pt idx="1309" formatCode="0.00">
                  <c:v>42.1</c:v>
                </c:pt>
                <c:pt idx="1310" formatCode="0.00">
                  <c:v>41.9</c:v>
                </c:pt>
                <c:pt idx="1311" formatCode="0.00">
                  <c:v>41.75</c:v>
                </c:pt>
                <c:pt idx="1312" formatCode="0.00">
                  <c:v>41.75</c:v>
                </c:pt>
                <c:pt idx="1313" formatCode="0.00">
                  <c:v>43.4</c:v>
                </c:pt>
                <c:pt idx="1314" formatCode="0.00">
                  <c:v>43.4</c:v>
                </c:pt>
                <c:pt idx="1315" formatCode="0.00">
                  <c:v>43.4</c:v>
                </c:pt>
                <c:pt idx="1316" formatCode="0.00">
                  <c:v>43</c:v>
                </c:pt>
                <c:pt idx="1317" formatCode="0.00">
                  <c:v>44.54</c:v>
                </c:pt>
                <c:pt idx="1318" formatCode="0.00">
                  <c:v>45.25</c:v>
                </c:pt>
                <c:pt idx="1319" formatCode="0.00">
                  <c:v>46.4</c:v>
                </c:pt>
                <c:pt idx="1320" formatCode="0.00">
                  <c:v>45.1</c:v>
                </c:pt>
                <c:pt idx="1321" formatCode="0.00">
                  <c:v>45.1</c:v>
                </c:pt>
                <c:pt idx="1322" formatCode="0.00">
                  <c:v>45.1</c:v>
                </c:pt>
                <c:pt idx="1323" formatCode="0.00">
                  <c:v>46.2</c:v>
                </c:pt>
                <c:pt idx="1324" formatCode="0.00">
                  <c:v>47.5</c:v>
                </c:pt>
                <c:pt idx="1325" formatCode="0.00">
                  <c:v>47.26</c:v>
                </c:pt>
                <c:pt idx="1326" formatCode="0.00">
                  <c:v>44.85</c:v>
                </c:pt>
                <c:pt idx="1327" formatCode="0.00">
                  <c:v>42.5</c:v>
                </c:pt>
                <c:pt idx="1328" formatCode="0.00">
                  <c:v>42.5</c:v>
                </c:pt>
                <c:pt idx="1329" formatCode="0.00">
                  <c:v>42.5</c:v>
                </c:pt>
                <c:pt idx="1330" formatCode="0.00">
                  <c:v>42</c:v>
                </c:pt>
                <c:pt idx="1331" formatCode="0.00">
                  <c:v>43.7</c:v>
                </c:pt>
                <c:pt idx="1332" formatCode="0.00">
                  <c:v>47.18</c:v>
                </c:pt>
                <c:pt idx="1333" formatCode="0.00">
                  <c:v>45.75</c:v>
                </c:pt>
                <c:pt idx="1334" formatCode="0.00">
                  <c:v>46</c:v>
                </c:pt>
                <c:pt idx="1335" formatCode="0.00">
                  <c:v>46</c:v>
                </c:pt>
                <c:pt idx="1336" formatCode="0.00">
                  <c:v>46</c:v>
                </c:pt>
                <c:pt idx="1337" formatCode="0.00">
                  <c:v>46</c:v>
                </c:pt>
                <c:pt idx="1338" formatCode="0.00">
                  <c:v>52.47</c:v>
                </c:pt>
                <c:pt idx="1339" formatCode="0.00">
                  <c:v>53.5</c:v>
                </c:pt>
                <c:pt idx="1340" formatCode="0.00">
                  <c:v>54</c:v>
                </c:pt>
                <c:pt idx="1341" formatCode="0.00">
                  <c:v>52.4</c:v>
                </c:pt>
                <c:pt idx="1342" formatCode="0.00">
                  <c:v>52.4</c:v>
                </c:pt>
                <c:pt idx="1343" formatCode="0.00">
                  <c:v>52.4</c:v>
                </c:pt>
                <c:pt idx="1344" formatCode="0.00">
                  <c:v>54.45</c:v>
                </c:pt>
                <c:pt idx="1345" formatCode="0.00">
                  <c:v>53.5</c:v>
                </c:pt>
                <c:pt idx="1346" formatCode="0.00">
                  <c:v>55.5</c:v>
                </c:pt>
                <c:pt idx="1347" formatCode="0.00">
                  <c:v>57.5</c:v>
                </c:pt>
                <c:pt idx="1348" formatCode="0.00">
                  <c:v>59.32</c:v>
                </c:pt>
                <c:pt idx="1349" formatCode="0.00">
                  <c:v>59.32</c:v>
                </c:pt>
                <c:pt idx="1350" formatCode="0.00">
                  <c:v>59.32</c:v>
                </c:pt>
                <c:pt idx="1351" formatCode="0.00">
                  <c:v>62.5</c:v>
                </c:pt>
                <c:pt idx="1352" formatCode="0.00">
                  <c:v>67.099999999999994</c:v>
                </c:pt>
                <c:pt idx="1353" formatCode="0.00">
                  <c:v>74.5</c:v>
                </c:pt>
                <c:pt idx="1354" formatCode="0.00">
                  <c:v>68.400000000000006</c:v>
                </c:pt>
                <c:pt idx="1355" formatCode="0.00">
                  <c:v>64.78</c:v>
                </c:pt>
                <c:pt idx="1356" formatCode="0.00">
                  <c:v>64.78</c:v>
                </c:pt>
                <c:pt idx="1357" formatCode="0.00">
                  <c:v>64.78</c:v>
                </c:pt>
                <c:pt idx="1358" formatCode="0.00">
                  <c:v>71.5</c:v>
                </c:pt>
                <c:pt idx="1359" formatCode="0.00">
                  <c:v>71.510000000000005</c:v>
                </c:pt>
                <c:pt idx="1360" formatCode="0.00">
                  <c:v>71.5</c:v>
                </c:pt>
                <c:pt idx="1361" formatCode="0.00">
                  <c:v>69.53</c:v>
                </c:pt>
                <c:pt idx="1362" formatCode="0.00">
                  <c:v>69.400000000000006</c:v>
                </c:pt>
                <c:pt idx="1363" formatCode="0.00">
                  <c:v>69.400000000000006</c:v>
                </c:pt>
                <c:pt idx="1364" formatCode="0.00">
                  <c:v>69.400000000000006</c:v>
                </c:pt>
                <c:pt idx="1365" formatCode="0.00">
                  <c:v>76.95</c:v>
                </c:pt>
                <c:pt idx="1366" formatCode="0.00">
                  <c:v>83.9</c:v>
                </c:pt>
                <c:pt idx="1367" formatCode="0.00">
                  <c:v>84.5</c:v>
                </c:pt>
                <c:pt idx="1368" formatCode="0.00">
                  <c:v>90</c:v>
                </c:pt>
                <c:pt idx="1369" formatCode="0.00">
                  <c:v>92</c:v>
                </c:pt>
                <c:pt idx="1370" formatCode="0.00">
                  <c:v>92</c:v>
                </c:pt>
                <c:pt idx="1371" formatCode="0.00">
                  <c:v>92</c:v>
                </c:pt>
                <c:pt idx="1372" formatCode="0.00">
                  <c:v>91</c:v>
                </c:pt>
                <c:pt idx="1373" formatCode="0.00">
                  <c:v>98.5</c:v>
                </c:pt>
                <c:pt idx="1374" formatCode="0.00">
                  <c:v>130</c:v>
                </c:pt>
                <c:pt idx="1375" formatCode="0.00">
                  <c:v>99</c:v>
                </c:pt>
                <c:pt idx="1376" formatCode="0.00">
                  <c:v>99</c:v>
                </c:pt>
                <c:pt idx="1377" formatCode="0.00">
                  <c:v>99</c:v>
                </c:pt>
                <c:pt idx="1378" formatCode="0.00">
                  <c:v>99</c:v>
                </c:pt>
                <c:pt idx="1379" formatCode="0.00">
                  <c:v>86</c:v>
                </c:pt>
                <c:pt idx="1380" formatCode="0.00">
                  <c:v>85.99</c:v>
                </c:pt>
                <c:pt idx="1381" formatCode="0.00">
                  <c:v>92.99</c:v>
                </c:pt>
                <c:pt idx="1382" formatCode="0.00">
                  <c:v>100</c:v>
                </c:pt>
                <c:pt idx="1383" formatCode="0.00">
                  <c:v>100.49</c:v>
                </c:pt>
                <c:pt idx="1384" formatCode="0.00">
                  <c:v>100.49</c:v>
                </c:pt>
                <c:pt idx="1385" formatCode="0.00">
                  <c:v>100.49</c:v>
                </c:pt>
                <c:pt idx="1386" formatCode="0.00">
                  <c:v>89</c:v>
                </c:pt>
                <c:pt idx="1387" formatCode="0.00">
                  <c:v>86.76</c:v>
                </c:pt>
                <c:pt idx="1388" formatCode="0.00">
                  <c:v>91.5</c:v>
                </c:pt>
                <c:pt idx="1389" formatCode="0.00">
                  <c:v>90.05</c:v>
                </c:pt>
                <c:pt idx="1390" formatCode="0.00">
                  <c:v>89.2</c:v>
                </c:pt>
                <c:pt idx="1391" formatCode="0.00">
                  <c:v>89.2</c:v>
                </c:pt>
                <c:pt idx="1392" formatCode="0.00">
                  <c:v>89.2</c:v>
                </c:pt>
                <c:pt idx="1393" formatCode="0.00">
                  <c:v>90.2</c:v>
                </c:pt>
                <c:pt idx="1394" formatCode="0.00">
                  <c:v>90.75</c:v>
                </c:pt>
                <c:pt idx="1395" formatCode="0.00">
                  <c:v>89</c:v>
                </c:pt>
                <c:pt idx="1396" formatCode="0.00">
                  <c:v>78</c:v>
                </c:pt>
                <c:pt idx="1397" formatCode="0.00">
                  <c:v>72</c:v>
                </c:pt>
                <c:pt idx="1398" formatCode="0.00">
                  <c:v>72</c:v>
                </c:pt>
                <c:pt idx="1399" formatCode="0.00">
                  <c:v>72</c:v>
                </c:pt>
                <c:pt idx="1400" formatCode="0.00">
                  <c:v>63</c:v>
                </c:pt>
                <c:pt idx="1401" formatCode="0.00">
                  <c:v>64.05</c:v>
                </c:pt>
                <c:pt idx="1402" formatCode="0.00">
                  <c:v>71.5</c:v>
                </c:pt>
                <c:pt idx="1403" formatCode="0.00">
                  <c:v>75.05</c:v>
                </c:pt>
                <c:pt idx="1404" formatCode="0.00">
                  <c:v>75</c:v>
                </c:pt>
                <c:pt idx="1405" formatCode="0.00">
                  <c:v>75</c:v>
                </c:pt>
                <c:pt idx="1406" formatCode="0.00">
                  <c:v>75</c:v>
                </c:pt>
                <c:pt idx="1407" formatCode="0.00">
                  <c:v>78</c:v>
                </c:pt>
                <c:pt idx="1408" formatCode="0.00">
                  <c:v>77.45</c:v>
                </c:pt>
                <c:pt idx="1409" formatCode="0.00">
                  <c:v>69</c:v>
                </c:pt>
                <c:pt idx="1410" formatCode="0.00">
                  <c:v>73.95</c:v>
                </c:pt>
                <c:pt idx="1411" formatCode="0.00">
                  <c:v>72.75</c:v>
                </c:pt>
                <c:pt idx="1412" formatCode="0.00">
                  <c:v>72.75</c:v>
                </c:pt>
                <c:pt idx="1413" formatCode="0.00">
                  <c:v>72.75</c:v>
                </c:pt>
                <c:pt idx="1414" formatCode="0.00">
                  <c:v>79.48</c:v>
                </c:pt>
                <c:pt idx="1415" formatCode="0.00">
                  <c:v>86.8</c:v>
                </c:pt>
                <c:pt idx="1416" formatCode="0.00">
                  <c:v>99</c:v>
                </c:pt>
                <c:pt idx="1417" formatCode="0.00">
                  <c:v>95.5</c:v>
                </c:pt>
                <c:pt idx="1418" formatCode="0.00">
                  <c:v>94.9</c:v>
                </c:pt>
                <c:pt idx="1419" formatCode="0.00">
                  <c:v>94.9</c:v>
                </c:pt>
                <c:pt idx="1420" formatCode="0.00">
                  <c:v>94.9</c:v>
                </c:pt>
                <c:pt idx="1421" formatCode="0.00">
                  <c:v>90</c:v>
                </c:pt>
                <c:pt idx="1422" formatCode="0.00">
                  <c:v>89</c:v>
                </c:pt>
                <c:pt idx="1423" formatCode="0.00">
                  <c:v>95</c:v>
                </c:pt>
                <c:pt idx="1424" formatCode="0.00">
                  <c:v>97</c:v>
                </c:pt>
                <c:pt idx="1425" formatCode="0.00">
                  <c:v>95.16</c:v>
                </c:pt>
                <c:pt idx="1426" formatCode="0.00">
                  <c:v>95.16</c:v>
                </c:pt>
                <c:pt idx="1427" formatCode="0.00">
                  <c:v>95.16</c:v>
                </c:pt>
                <c:pt idx="1428" formatCode="0.00">
                  <c:v>99</c:v>
                </c:pt>
                <c:pt idx="1429" formatCode="0.00">
                  <c:v>100.5</c:v>
                </c:pt>
                <c:pt idx="1430" formatCode="0.00">
                  <c:v>95.44</c:v>
                </c:pt>
                <c:pt idx="1431" formatCode="0.00">
                  <c:v>96</c:v>
                </c:pt>
                <c:pt idx="1432" formatCode="0.00">
                  <c:v>96.07</c:v>
                </c:pt>
                <c:pt idx="1433" formatCode="0.00">
                  <c:v>96.07</c:v>
                </c:pt>
                <c:pt idx="1434" formatCode="0.00">
                  <c:v>96.07</c:v>
                </c:pt>
                <c:pt idx="1435" formatCode="0.00">
                  <c:v>89.375</c:v>
                </c:pt>
                <c:pt idx="1436" formatCode="0.00">
                  <c:v>95.25</c:v>
                </c:pt>
                <c:pt idx="1437" formatCode="0.00">
                  <c:v>94.49</c:v>
                </c:pt>
                <c:pt idx="1438" formatCode="0.00">
                  <c:v>100.5</c:v>
                </c:pt>
                <c:pt idx="1439" formatCode="0.00">
                  <c:v>102.5</c:v>
                </c:pt>
                <c:pt idx="1440" formatCode="0.00">
                  <c:v>102.5</c:v>
                </c:pt>
                <c:pt idx="1441" formatCode="0.00">
                  <c:v>102.5</c:v>
                </c:pt>
                <c:pt idx="1442" formatCode="0.00">
                  <c:v>117.5</c:v>
                </c:pt>
                <c:pt idx="1443" formatCode="0.00">
                  <c:v>121.75</c:v>
                </c:pt>
                <c:pt idx="1444" formatCode="0.00">
                  <c:v>132</c:v>
                </c:pt>
                <c:pt idx="1445" formatCode="0.00">
                  <c:v>130.5</c:v>
                </c:pt>
                <c:pt idx="1446" formatCode="0.00">
                  <c:v>136.66999999999999</c:v>
                </c:pt>
                <c:pt idx="1447" formatCode="0.00">
                  <c:v>136.66999999999999</c:v>
                </c:pt>
                <c:pt idx="1448" formatCode="0.00">
                  <c:v>136.66999999999999</c:v>
                </c:pt>
                <c:pt idx="1449" formatCode="0.00">
                  <c:v>143.96</c:v>
                </c:pt>
                <c:pt idx="1450" formatCode="0.00">
                  <c:v>148.44</c:v>
                </c:pt>
                <c:pt idx="1451" formatCode="0.00">
                  <c:v>168</c:v>
                </c:pt>
                <c:pt idx="1452" formatCode="0.00">
                  <c:v>159.5</c:v>
                </c:pt>
                <c:pt idx="1453" formatCode="0.00">
                  <c:v>126.78</c:v>
                </c:pt>
                <c:pt idx="1454" formatCode="0.00">
                  <c:v>126.78</c:v>
                </c:pt>
                <c:pt idx="1455" formatCode="0.00">
                  <c:v>126.78</c:v>
                </c:pt>
                <c:pt idx="1456" formatCode="0.00">
                  <c:v>126.78</c:v>
                </c:pt>
                <c:pt idx="1457" formatCode="0.00">
                  <c:v>126.78</c:v>
                </c:pt>
                <c:pt idx="1458" formatCode="0.00">
                  <c:v>90</c:v>
                </c:pt>
                <c:pt idx="1459" formatCode="0.00">
                  <c:v>87</c:v>
                </c:pt>
                <c:pt idx="1460" formatCode="0.00">
                  <c:v>76.81</c:v>
                </c:pt>
                <c:pt idx="1461" formatCode="0.00">
                  <c:v>76.81</c:v>
                </c:pt>
                <c:pt idx="1462" formatCode="0.00">
                  <c:v>76.81</c:v>
                </c:pt>
                <c:pt idx="1463" formatCode="0.00">
                  <c:v>76.81</c:v>
                </c:pt>
                <c:pt idx="1464" formatCode="0.00">
                  <c:v>77.8</c:v>
                </c:pt>
                <c:pt idx="1465" formatCode="0.00">
                  <c:v>93</c:v>
                </c:pt>
                <c:pt idx="1466" formatCode="0.00">
                  <c:v>93</c:v>
                </c:pt>
                <c:pt idx="1467" formatCode="0.00">
                  <c:v>96.6</c:v>
                </c:pt>
                <c:pt idx="1468" formatCode="0.00">
                  <c:v>96.6</c:v>
                </c:pt>
                <c:pt idx="1469" formatCode="0.00">
                  <c:v>96.6</c:v>
                </c:pt>
                <c:pt idx="1470" formatCode="0.00">
                  <c:v>85.5</c:v>
                </c:pt>
                <c:pt idx="1471" formatCode="0.00">
                  <c:v>83.4</c:v>
                </c:pt>
                <c:pt idx="1472" formatCode="0.00">
                  <c:v>82.35</c:v>
                </c:pt>
                <c:pt idx="1473" formatCode="0.00">
                  <c:v>71.75</c:v>
                </c:pt>
                <c:pt idx="1474" formatCode="0.00">
                  <c:v>83.47</c:v>
                </c:pt>
                <c:pt idx="1475" formatCode="0.00">
                  <c:v>83.47</c:v>
                </c:pt>
                <c:pt idx="1476" formatCode="0.00">
                  <c:v>83.47</c:v>
                </c:pt>
                <c:pt idx="1477" formatCode="0.00">
                  <c:v>82</c:v>
                </c:pt>
                <c:pt idx="1478" formatCode="0.00">
                  <c:v>80</c:v>
                </c:pt>
                <c:pt idx="1479" formatCode="0.00">
                  <c:v>73.5</c:v>
                </c:pt>
                <c:pt idx="1480" formatCode="0.00">
                  <c:v>70.7</c:v>
                </c:pt>
                <c:pt idx="1481" formatCode="0.00">
                  <c:v>73.8</c:v>
                </c:pt>
                <c:pt idx="1482" formatCode="0.00">
                  <c:v>73.8</c:v>
                </c:pt>
                <c:pt idx="1483" formatCode="0.00">
                  <c:v>73.8</c:v>
                </c:pt>
                <c:pt idx="1484" formatCode="0.00">
                  <c:v>90.4</c:v>
                </c:pt>
                <c:pt idx="1485" formatCode="0.00">
                  <c:v>89.87</c:v>
                </c:pt>
                <c:pt idx="1486" formatCode="0.00">
                  <c:v>89.5</c:v>
                </c:pt>
                <c:pt idx="1487" formatCode="0.00">
                  <c:v>90.5</c:v>
                </c:pt>
                <c:pt idx="1488" formatCode="0.00">
                  <c:v>91</c:v>
                </c:pt>
                <c:pt idx="1489" formatCode="0.00">
                  <c:v>91</c:v>
                </c:pt>
                <c:pt idx="1490" formatCode="0.00">
                  <c:v>91</c:v>
                </c:pt>
                <c:pt idx="1491" formatCode="0.00">
                  <c:v>86.25</c:v>
                </c:pt>
                <c:pt idx="1492" formatCode="0.00">
                  <c:v>78.8</c:v>
                </c:pt>
                <c:pt idx="1493" formatCode="0.00">
                  <c:v>80</c:v>
                </c:pt>
                <c:pt idx="1494" formatCode="0.00">
                  <c:v>78</c:v>
                </c:pt>
                <c:pt idx="1495" formatCode="0.00">
                  <c:v>79</c:v>
                </c:pt>
                <c:pt idx="1496" formatCode="0.00">
                  <c:v>79</c:v>
                </c:pt>
                <c:pt idx="1497" formatCode="0.00">
                  <c:v>79</c:v>
                </c:pt>
                <c:pt idx="1498" formatCode="0.00">
                  <c:v>78</c:v>
                </c:pt>
                <c:pt idx="1499" formatCode="0.00">
                  <c:v>81.5</c:v>
                </c:pt>
                <c:pt idx="1500" formatCode="0.00">
                  <c:v>79.17</c:v>
                </c:pt>
                <c:pt idx="1501" formatCode="0.00">
                  <c:v>76.5</c:v>
                </c:pt>
                <c:pt idx="1502" formatCode="0.00">
                  <c:v>73.25</c:v>
                </c:pt>
                <c:pt idx="1503" formatCode="0.00">
                  <c:v>73.25</c:v>
                </c:pt>
                <c:pt idx="1504" formatCode="0.00">
                  <c:v>73.25</c:v>
                </c:pt>
                <c:pt idx="1505" formatCode="0.00">
                  <c:v>79.38</c:v>
                </c:pt>
                <c:pt idx="1506" formatCode="0.00">
                  <c:v>76.989999999999995</c:v>
                </c:pt>
                <c:pt idx="1507" formatCode="0.00">
                  <c:v>70.09</c:v>
                </c:pt>
                <c:pt idx="1508" formatCode="0.00">
                  <c:v>74</c:v>
                </c:pt>
                <c:pt idx="1509" formatCode="0.00">
                  <c:v>71.5</c:v>
                </c:pt>
                <c:pt idx="1510" formatCode="0.00">
                  <c:v>71.5</c:v>
                </c:pt>
                <c:pt idx="1511" formatCode="0.00">
                  <c:v>71.5</c:v>
                </c:pt>
                <c:pt idx="1512" formatCode="0.00">
                  <c:v>71</c:v>
                </c:pt>
                <c:pt idx="1513" formatCode="0.00">
                  <c:v>70.98</c:v>
                </c:pt>
                <c:pt idx="1514" formatCode="0.00">
                  <c:v>83</c:v>
                </c:pt>
                <c:pt idx="1515" formatCode="0.00">
                  <c:v>112.97</c:v>
                </c:pt>
                <c:pt idx="1516" formatCode="0.00">
                  <c:v>105</c:v>
                </c:pt>
                <c:pt idx="1517" formatCode="0.00">
                  <c:v>105</c:v>
                </c:pt>
                <c:pt idx="1518" formatCode="0.00">
                  <c:v>105</c:v>
                </c:pt>
                <c:pt idx="1519" formatCode="0.00">
                  <c:v>115.5</c:v>
                </c:pt>
                <c:pt idx="1520" formatCode="0.00">
                  <c:v>102.3</c:v>
                </c:pt>
                <c:pt idx="1521" formatCode="0.00">
                  <c:v>154.99</c:v>
                </c:pt>
                <c:pt idx="1522" formatCode="0.00">
                  <c:v>190</c:v>
                </c:pt>
                <c:pt idx="1523" formatCode="0.00">
                  <c:v>149.99</c:v>
                </c:pt>
                <c:pt idx="1524" formatCode="0.00">
                  <c:v>149.99</c:v>
                </c:pt>
                <c:pt idx="1525" formatCode="0.00">
                  <c:v>149.99</c:v>
                </c:pt>
                <c:pt idx="1526" formatCode="0.00">
                  <c:v>214.36</c:v>
                </c:pt>
                <c:pt idx="1527" formatCode="0.00">
                  <c:v>240</c:v>
                </c:pt>
                <c:pt idx="1528" formatCode="0.00">
                  <c:v>187</c:v>
                </c:pt>
                <c:pt idx="1529" formatCode="0.00">
                  <c:v>150</c:v>
                </c:pt>
                <c:pt idx="1530" formatCode="0.00">
                  <c:v>119.17</c:v>
                </c:pt>
                <c:pt idx="1531" formatCode="0.00">
                  <c:v>119.17</c:v>
                </c:pt>
                <c:pt idx="1532" formatCode="0.00">
                  <c:v>119.17</c:v>
                </c:pt>
                <c:pt idx="1533" formatCode="0.00">
                  <c:v>110</c:v>
                </c:pt>
                <c:pt idx="1534" formatCode="0.00">
                  <c:v>107</c:v>
                </c:pt>
                <c:pt idx="1535" formatCode="0.00">
                  <c:v>111</c:v>
                </c:pt>
                <c:pt idx="1536" formatCode="0.00">
                  <c:v>102</c:v>
                </c:pt>
                <c:pt idx="1537" formatCode="0.00">
                  <c:v>101.01</c:v>
                </c:pt>
                <c:pt idx="1538" formatCode="0.00">
                  <c:v>101.01</c:v>
                </c:pt>
                <c:pt idx="1539" formatCode="0.00">
                  <c:v>101.01</c:v>
                </c:pt>
                <c:pt idx="1540" formatCode="0.00">
                  <c:v>97</c:v>
                </c:pt>
                <c:pt idx="1541" formatCode="0.00">
                  <c:v>92.4</c:v>
                </c:pt>
                <c:pt idx="1542" formatCode="0.00">
                  <c:v>104.04</c:v>
                </c:pt>
                <c:pt idx="1543" formatCode="0.00">
                  <c:v>116</c:v>
                </c:pt>
                <c:pt idx="1544" formatCode="0.00">
                  <c:v>98.9</c:v>
                </c:pt>
                <c:pt idx="1545" formatCode="0.00">
                  <c:v>98.9</c:v>
                </c:pt>
                <c:pt idx="1546" formatCode="0.00">
                  <c:v>98.9</c:v>
                </c:pt>
                <c:pt idx="1547" formatCode="0.00">
                  <c:v>99.83</c:v>
                </c:pt>
                <c:pt idx="1548" formatCode="0.00">
                  <c:v>105</c:v>
                </c:pt>
                <c:pt idx="1549" formatCode="0.00">
                  <c:v>115</c:v>
                </c:pt>
                <c:pt idx="1550" formatCode="0.00">
                  <c:v>113.5</c:v>
                </c:pt>
                <c:pt idx="1551" formatCode="0.00">
                  <c:v>117.01</c:v>
                </c:pt>
                <c:pt idx="1552" formatCode="0.00">
                  <c:v>117.01</c:v>
                </c:pt>
                <c:pt idx="1553" formatCode="0.00">
                  <c:v>117.01</c:v>
                </c:pt>
                <c:pt idx="1554" formatCode="0.00">
                  <c:v>113.97</c:v>
                </c:pt>
                <c:pt idx="1555" formatCode="0.00">
                  <c:v>106</c:v>
                </c:pt>
                <c:pt idx="1556" formatCode="0.00">
                  <c:v>101.18</c:v>
                </c:pt>
                <c:pt idx="1557" formatCode="0.00">
                  <c:v>101.99</c:v>
                </c:pt>
                <c:pt idx="1558" formatCode="0.00">
                  <c:v>96.16</c:v>
                </c:pt>
                <c:pt idx="1559" formatCode="0.00">
                  <c:v>96.16</c:v>
                </c:pt>
                <c:pt idx="1560" formatCode="0.00">
                  <c:v>96.16</c:v>
                </c:pt>
                <c:pt idx="1561" formatCode="0.00">
                  <c:v>98</c:v>
                </c:pt>
                <c:pt idx="1562" formatCode="0.00">
                  <c:v>95</c:v>
                </c:pt>
                <c:pt idx="1563" formatCode="0.00">
                  <c:v>91.02</c:v>
                </c:pt>
                <c:pt idx="1564" formatCode="0.00">
                  <c:v>82.5</c:v>
                </c:pt>
                <c:pt idx="1565" formatCode="0.00">
                  <c:v>82.5</c:v>
                </c:pt>
                <c:pt idx="1566" formatCode="0.00">
                  <c:v>82.5</c:v>
                </c:pt>
                <c:pt idx="1567" formatCode="0.00">
                  <c:v>82.5</c:v>
                </c:pt>
                <c:pt idx="1568" formatCode="0.00">
                  <c:v>82.5</c:v>
                </c:pt>
                <c:pt idx="1569" formatCode="0.00">
                  <c:v>70</c:v>
                </c:pt>
                <c:pt idx="1570" formatCode="0.00">
                  <c:v>78.97</c:v>
                </c:pt>
                <c:pt idx="1571" formatCode="0.00">
                  <c:v>80.989999999999995</c:v>
                </c:pt>
                <c:pt idx="1572" formatCode="0.00">
                  <c:v>80</c:v>
                </c:pt>
                <c:pt idx="1573" formatCode="0.00">
                  <c:v>80</c:v>
                </c:pt>
                <c:pt idx="1574" formatCode="0.00">
                  <c:v>80</c:v>
                </c:pt>
                <c:pt idx="1575" formatCode="0.00">
                  <c:v>87.83</c:v>
                </c:pt>
                <c:pt idx="1576" formatCode="0.00">
                  <c:v>85</c:v>
                </c:pt>
                <c:pt idx="1577" formatCode="0.00">
                  <c:v>100</c:v>
                </c:pt>
                <c:pt idx="1578" formatCode="0.00">
                  <c:v>84</c:v>
                </c:pt>
                <c:pt idx="1579" formatCode="0.00">
                  <c:v>80</c:v>
                </c:pt>
                <c:pt idx="1580" formatCode="0.00">
                  <c:v>80</c:v>
                </c:pt>
                <c:pt idx="1581" formatCode="0.00">
                  <c:v>80</c:v>
                </c:pt>
                <c:pt idx="1582" formatCode="0.00">
                  <c:v>80</c:v>
                </c:pt>
                <c:pt idx="1583" formatCode="0.00">
                  <c:v>83</c:v>
                </c:pt>
                <c:pt idx="1584" formatCode="0.00">
                  <c:v>85</c:v>
                </c:pt>
                <c:pt idx="1585" formatCode="0.00">
                  <c:v>87.9</c:v>
                </c:pt>
                <c:pt idx="1586" formatCode="0.00">
                  <c:v>85</c:v>
                </c:pt>
                <c:pt idx="1587" formatCode="0.00">
                  <c:v>85</c:v>
                </c:pt>
                <c:pt idx="1588" formatCode="0.00">
                  <c:v>85</c:v>
                </c:pt>
                <c:pt idx="1589" formatCode="0.00">
                  <c:v>83</c:v>
                </c:pt>
                <c:pt idx="1590" formatCode="0.00">
                  <c:v>74.25</c:v>
                </c:pt>
                <c:pt idx="1591" formatCode="0.00">
                  <c:v>71.989999999999995</c:v>
                </c:pt>
                <c:pt idx="1592" formatCode="0.00">
                  <c:v>77</c:v>
                </c:pt>
                <c:pt idx="1593" formatCode="0.00">
                  <c:v>70.78</c:v>
                </c:pt>
                <c:pt idx="1594" formatCode="0.00">
                  <c:v>70.78</c:v>
                </c:pt>
                <c:pt idx="1595" formatCode="0.00">
                  <c:v>70.78</c:v>
                </c:pt>
                <c:pt idx="1596" formatCode="0.00">
                  <c:v>79.900000000000006</c:v>
                </c:pt>
                <c:pt idx="1597" formatCode="0.00">
                  <c:v>72.75</c:v>
                </c:pt>
                <c:pt idx="1598" formatCode="0.00">
                  <c:v>71.760000000000005</c:v>
                </c:pt>
                <c:pt idx="1599" formatCode="0.00">
                  <c:v>77.45</c:v>
                </c:pt>
                <c:pt idx="1600" formatCode="0.00">
                  <c:v>73.599999999999994</c:v>
                </c:pt>
                <c:pt idx="1601" formatCode="0.00">
                  <c:v>73.599999999999994</c:v>
                </c:pt>
                <c:pt idx="1602" formatCode="0.00">
                  <c:v>73.599999999999994</c:v>
                </c:pt>
                <c:pt idx="1603" formatCode="0.00">
                  <c:v>69</c:v>
                </c:pt>
                <c:pt idx="1604" formatCode="0.00">
                  <c:v>77</c:v>
                </c:pt>
                <c:pt idx="1605" formatCode="0.00">
                  <c:v>77</c:v>
                </c:pt>
                <c:pt idx="1606" formatCode="0.00">
                  <c:v>75.5</c:v>
                </c:pt>
                <c:pt idx="1607" formatCode="0.00">
                  <c:v>65</c:v>
                </c:pt>
                <c:pt idx="1608" formatCode="0.00">
                  <c:v>65</c:v>
                </c:pt>
                <c:pt idx="1609" formatCode="0.00">
                  <c:v>65</c:v>
                </c:pt>
                <c:pt idx="1610" formatCode="0.00">
                  <c:v>80</c:v>
                </c:pt>
                <c:pt idx="1611" formatCode="0.00">
                  <c:v>80</c:v>
                </c:pt>
                <c:pt idx="1612" formatCode="0.00">
                  <c:v>75</c:v>
                </c:pt>
                <c:pt idx="1613" formatCode="0.00">
                  <c:v>75</c:v>
                </c:pt>
                <c:pt idx="1614" formatCode="0.00">
                  <c:v>75</c:v>
                </c:pt>
                <c:pt idx="1615" formatCode="0.00">
                  <c:v>75</c:v>
                </c:pt>
                <c:pt idx="1616" formatCode="0.00">
                  <c:v>75</c:v>
                </c:pt>
                <c:pt idx="1617" formatCode="0.00">
                  <c:v>74</c:v>
                </c:pt>
                <c:pt idx="1618" formatCode="0.00">
                  <c:v>71</c:v>
                </c:pt>
                <c:pt idx="1619" formatCode="0.00">
                  <c:v>71.25</c:v>
                </c:pt>
                <c:pt idx="1620" formatCode="0.00">
                  <c:v>82.5</c:v>
                </c:pt>
                <c:pt idx="1621" formatCode="0.00">
                  <c:v>77.099999999999994</c:v>
                </c:pt>
                <c:pt idx="1622" formatCode="0.00">
                  <c:v>77.099999999999994</c:v>
                </c:pt>
                <c:pt idx="1623" formatCode="0.00">
                  <c:v>77.099999999999994</c:v>
                </c:pt>
                <c:pt idx="1624" formatCode="0.00">
                  <c:v>79</c:v>
                </c:pt>
                <c:pt idx="1625" formatCode="0.00">
                  <c:v>80.02</c:v>
                </c:pt>
                <c:pt idx="1626" formatCode="0.00">
                  <c:v>105.5</c:v>
                </c:pt>
                <c:pt idx="1627" formatCode="0.00">
                  <c:v>109</c:v>
                </c:pt>
                <c:pt idx="1628" formatCode="0.00">
                  <c:v>106</c:v>
                </c:pt>
                <c:pt idx="1629" formatCode="0.00">
                  <c:v>106</c:v>
                </c:pt>
                <c:pt idx="1630" formatCode="0.00">
                  <c:v>106</c:v>
                </c:pt>
                <c:pt idx="1631" formatCode="0.00">
                  <c:v>116</c:v>
                </c:pt>
                <c:pt idx="1632" formatCode="0.00">
                  <c:v>106</c:v>
                </c:pt>
                <c:pt idx="1633" formatCode="0.00">
                  <c:v>117.93</c:v>
                </c:pt>
                <c:pt idx="1634" formatCode="0.00">
                  <c:v>120.95</c:v>
                </c:pt>
                <c:pt idx="1635" formatCode="0.00">
                  <c:v>119</c:v>
                </c:pt>
                <c:pt idx="1636" formatCode="0.00">
                  <c:v>119</c:v>
                </c:pt>
                <c:pt idx="1637" formatCode="0.00">
                  <c:v>119</c:v>
                </c:pt>
                <c:pt idx="1638" formatCode="0.00">
                  <c:v>125</c:v>
                </c:pt>
                <c:pt idx="1639" formatCode="0.00">
                  <c:v>115.87</c:v>
                </c:pt>
                <c:pt idx="1640" formatCode="0.00">
                  <c:v>117.6</c:v>
                </c:pt>
                <c:pt idx="1641" formatCode="0.00">
                  <c:v>123.5</c:v>
                </c:pt>
                <c:pt idx="1642" formatCode="0.00">
                  <c:v>125</c:v>
                </c:pt>
                <c:pt idx="1643" formatCode="0.00">
                  <c:v>125</c:v>
                </c:pt>
                <c:pt idx="1644" formatCode="0.00">
                  <c:v>125</c:v>
                </c:pt>
                <c:pt idx="1645" formatCode="0.00">
                  <c:v>138.30000000000001</c:v>
                </c:pt>
                <c:pt idx="1646" formatCode="0.00">
                  <c:v>148.11000000000001</c:v>
                </c:pt>
                <c:pt idx="1647" formatCode="0.00">
                  <c:v>138</c:v>
                </c:pt>
                <c:pt idx="1648" formatCode="0.00">
                  <c:v>160</c:v>
                </c:pt>
                <c:pt idx="1649" formatCode="0.00">
                  <c:v>148</c:v>
                </c:pt>
                <c:pt idx="1650" formatCode="0.00">
                  <c:v>148</c:v>
                </c:pt>
                <c:pt idx="1651" formatCode="0.00">
                  <c:v>148</c:v>
                </c:pt>
                <c:pt idx="1652" formatCode="0.00">
                  <c:v>145</c:v>
                </c:pt>
                <c:pt idx="1653" formatCode="0.00">
                  <c:v>134.03</c:v>
                </c:pt>
                <c:pt idx="1654" formatCode="0.00">
                  <c:v>139.63</c:v>
                </c:pt>
                <c:pt idx="1655" formatCode="0.00">
                  <c:v>146</c:v>
                </c:pt>
                <c:pt idx="1656" formatCode="0.00">
                  <c:v>133</c:v>
                </c:pt>
                <c:pt idx="1657" formatCode="0.00">
                  <c:v>133</c:v>
                </c:pt>
                <c:pt idx="1658" formatCode="0.00">
                  <c:v>133</c:v>
                </c:pt>
                <c:pt idx="1659" formatCode="0.00">
                  <c:v>112</c:v>
                </c:pt>
                <c:pt idx="1660" formatCode="0.00">
                  <c:v>110</c:v>
                </c:pt>
                <c:pt idx="1661" formatCode="0.00">
                  <c:v>111</c:v>
                </c:pt>
                <c:pt idx="1662" formatCode="0.00">
                  <c:v>126.91</c:v>
                </c:pt>
                <c:pt idx="1663" formatCode="0.00">
                  <c:v>126.91</c:v>
                </c:pt>
                <c:pt idx="1664" formatCode="0.00">
                  <c:v>126.91</c:v>
                </c:pt>
                <c:pt idx="1665" formatCode="0.00">
                  <c:v>126.91</c:v>
                </c:pt>
                <c:pt idx="1666" formatCode="0.00">
                  <c:v>133</c:v>
                </c:pt>
                <c:pt idx="1667" formatCode="0.00">
                  <c:v>134</c:v>
                </c:pt>
                <c:pt idx="1668" formatCode="0.00">
                  <c:v>165</c:v>
                </c:pt>
                <c:pt idx="1669" formatCode="0.00">
                  <c:v>140</c:v>
                </c:pt>
                <c:pt idx="1670" formatCode="0.00">
                  <c:v>130</c:v>
                </c:pt>
                <c:pt idx="1671" formatCode="0.00">
                  <c:v>130</c:v>
                </c:pt>
                <c:pt idx="1672" formatCode="0.00">
                  <c:v>130</c:v>
                </c:pt>
                <c:pt idx="1673" formatCode="0.00">
                  <c:v>129.96</c:v>
                </c:pt>
                <c:pt idx="1674" formatCode="0.00">
                  <c:v>130</c:v>
                </c:pt>
                <c:pt idx="1675" formatCode="0.00">
                  <c:v>129</c:v>
                </c:pt>
                <c:pt idx="1676" formatCode="0.00">
                  <c:v>134.56</c:v>
                </c:pt>
                <c:pt idx="1677" formatCode="0.00">
                  <c:v>125.91</c:v>
                </c:pt>
                <c:pt idx="1678" formatCode="0.00">
                  <c:v>125.91</c:v>
                </c:pt>
                <c:pt idx="1679" formatCode="0.00">
                  <c:v>125.91</c:v>
                </c:pt>
                <c:pt idx="1680" formatCode="0.00">
                  <c:v>123.05</c:v>
                </c:pt>
                <c:pt idx="1681" formatCode="0.00">
                  <c:v>123.05</c:v>
                </c:pt>
                <c:pt idx="1682" formatCode="0.00">
                  <c:v>132</c:v>
                </c:pt>
                <c:pt idx="1683" formatCode="0.00">
                  <c:v>145</c:v>
                </c:pt>
                <c:pt idx="1684" formatCode="0.00">
                  <c:v>153.91999999999999</c:v>
                </c:pt>
                <c:pt idx="1685" formatCode="0.00">
                  <c:v>153.91999999999999</c:v>
                </c:pt>
                <c:pt idx="1686" formatCode="0.00">
                  <c:v>153.91999999999999</c:v>
                </c:pt>
                <c:pt idx="1687" formatCode="0.00">
                  <c:v>148</c:v>
                </c:pt>
                <c:pt idx="1688" formatCode="0.00">
                  <c:v>150</c:v>
                </c:pt>
                <c:pt idx="1689" formatCode="0.00">
                  <c:v>160.22</c:v>
                </c:pt>
                <c:pt idx="1690" formatCode="0.00">
                  <c:v>162.01</c:v>
                </c:pt>
                <c:pt idx="1691" formatCode="0.00">
                  <c:v>157</c:v>
                </c:pt>
                <c:pt idx="1692" formatCode="0.00">
                  <c:v>157</c:v>
                </c:pt>
                <c:pt idx="1693" formatCode="0.00">
                  <c:v>157</c:v>
                </c:pt>
                <c:pt idx="1694" formatCode="0.00">
                  <c:v>216</c:v>
                </c:pt>
                <c:pt idx="1695" formatCode="0.00">
                  <c:v>225</c:v>
                </c:pt>
                <c:pt idx="1696" formatCode="0.00">
                  <c:v>206.98</c:v>
                </c:pt>
                <c:pt idx="1697" formatCode="0.00">
                  <c:v>230</c:v>
                </c:pt>
                <c:pt idx="1698" formatCode="0.00">
                  <c:v>216.5</c:v>
                </c:pt>
                <c:pt idx="1699" formatCode="0.00">
                  <c:v>216.5</c:v>
                </c:pt>
                <c:pt idx="1700" formatCode="0.00">
                  <c:v>216.5</c:v>
                </c:pt>
                <c:pt idx="1701" formatCode="0.00">
                  <c:v>216.5</c:v>
                </c:pt>
                <c:pt idx="1702" formatCode="0.00">
                  <c:v>187.333</c:v>
                </c:pt>
                <c:pt idx="1703" formatCode="0.00">
                  <c:v>199</c:v>
                </c:pt>
                <c:pt idx="1704" formatCode="0.00">
                  <c:v>175</c:v>
                </c:pt>
                <c:pt idx="1705" formatCode="0.00">
                  <c:v>148</c:v>
                </c:pt>
                <c:pt idx="1706" formatCode="0.00">
                  <c:v>148</c:v>
                </c:pt>
                <c:pt idx="1707" formatCode="0.00">
                  <c:v>148</c:v>
                </c:pt>
                <c:pt idx="1708" formatCode="0.00">
                  <c:v>175</c:v>
                </c:pt>
                <c:pt idx="1709" formatCode="0.00">
                  <c:v>130</c:v>
                </c:pt>
                <c:pt idx="1710" formatCode="0.00">
                  <c:v>110</c:v>
                </c:pt>
                <c:pt idx="1711" formatCode="0.00">
                  <c:v>100</c:v>
                </c:pt>
                <c:pt idx="1712" formatCode="0.00">
                  <c:v>140</c:v>
                </c:pt>
                <c:pt idx="1713" formatCode="0.00">
                  <c:v>140</c:v>
                </c:pt>
                <c:pt idx="1714" formatCode="0.00">
                  <c:v>140</c:v>
                </c:pt>
                <c:pt idx="1715" formatCode="0.00">
                  <c:v>144</c:v>
                </c:pt>
                <c:pt idx="1716" formatCode="0.00">
                  <c:v>138</c:v>
                </c:pt>
                <c:pt idx="1717" formatCode="0.00">
                  <c:v>167.5</c:v>
                </c:pt>
                <c:pt idx="1718" formatCode="0.00">
                  <c:v>176.12</c:v>
                </c:pt>
                <c:pt idx="1719" formatCode="0.00">
                  <c:v>130</c:v>
                </c:pt>
                <c:pt idx="1720" formatCode="0.00">
                  <c:v>130</c:v>
                </c:pt>
                <c:pt idx="1721" formatCode="0.00">
                  <c:v>130</c:v>
                </c:pt>
                <c:pt idx="1722" formatCode="0.00">
                  <c:v>110</c:v>
                </c:pt>
                <c:pt idx="1723" formatCode="0.00">
                  <c:v>115</c:v>
                </c:pt>
                <c:pt idx="1724" formatCode="0.00">
                  <c:v>129</c:v>
                </c:pt>
                <c:pt idx="1725" formatCode="0.00">
                  <c:v>122</c:v>
                </c:pt>
                <c:pt idx="1726" formatCode="0.00">
                  <c:v>119.96</c:v>
                </c:pt>
                <c:pt idx="1727" formatCode="0.00">
                  <c:v>119.96</c:v>
                </c:pt>
                <c:pt idx="1728" formatCode="0.00">
                  <c:v>119.96</c:v>
                </c:pt>
                <c:pt idx="1729" formatCode="0.00">
                  <c:v>100</c:v>
                </c:pt>
                <c:pt idx="1730" formatCode="0.00">
                  <c:v>83.7</c:v>
                </c:pt>
                <c:pt idx="1731" formatCode="0.00">
                  <c:v>99</c:v>
                </c:pt>
                <c:pt idx="1732" formatCode="0.00">
                  <c:v>93</c:v>
                </c:pt>
                <c:pt idx="1733" formatCode="0.00">
                  <c:v>84.84</c:v>
                </c:pt>
                <c:pt idx="1734" formatCode="0.00">
                  <c:v>84.84</c:v>
                </c:pt>
                <c:pt idx="1735" formatCode="0.00">
                  <c:v>84.84</c:v>
                </c:pt>
                <c:pt idx="1736" formatCode="0.00">
                  <c:v>125.5</c:v>
                </c:pt>
                <c:pt idx="1737" formatCode="0.00">
                  <c:v>105</c:v>
                </c:pt>
                <c:pt idx="1738" formatCode="0.00">
                  <c:v>100</c:v>
                </c:pt>
                <c:pt idx="1739" formatCode="0.00">
                  <c:v>102</c:v>
                </c:pt>
                <c:pt idx="1740" formatCode="0.00">
                  <c:v>74</c:v>
                </c:pt>
                <c:pt idx="1741" formatCode="0.00">
                  <c:v>74</c:v>
                </c:pt>
                <c:pt idx="1742" formatCode="0.00">
                  <c:v>74</c:v>
                </c:pt>
                <c:pt idx="1743" formatCode="0.00">
                  <c:v>78</c:v>
                </c:pt>
                <c:pt idx="1744" formatCode="0.00">
                  <c:v>86</c:v>
                </c:pt>
                <c:pt idx="1745" formatCode="0.00">
                  <c:v>80</c:v>
                </c:pt>
                <c:pt idx="1746" formatCode="0.00">
                  <c:v>84</c:v>
                </c:pt>
                <c:pt idx="1747" formatCode="0.00">
                  <c:v>67</c:v>
                </c:pt>
                <c:pt idx="1748" formatCode="0.00">
                  <c:v>67</c:v>
                </c:pt>
                <c:pt idx="1749" formatCode="0.00">
                  <c:v>67</c:v>
                </c:pt>
                <c:pt idx="1750" formatCode="0.00">
                  <c:v>50</c:v>
                </c:pt>
                <c:pt idx="1751" formatCode="0.00">
                  <c:v>34.299999999999997</c:v>
                </c:pt>
                <c:pt idx="1752" formatCode="0.00">
                  <c:v>29</c:v>
                </c:pt>
                <c:pt idx="1753" formatCode="0.00">
                  <c:v>46.9</c:v>
                </c:pt>
                <c:pt idx="1754" formatCode="0.00">
                  <c:v>43.3</c:v>
                </c:pt>
                <c:pt idx="1755" formatCode="0.00">
                  <c:v>43.3</c:v>
                </c:pt>
                <c:pt idx="1756" formatCode="0.00">
                  <c:v>43.3</c:v>
                </c:pt>
                <c:pt idx="1757" formatCode="0.00">
                  <c:v>35</c:v>
                </c:pt>
                <c:pt idx="1758" formatCode="0.00">
                  <c:v>35</c:v>
                </c:pt>
                <c:pt idx="1759" formatCode="0.00">
                  <c:v>50</c:v>
                </c:pt>
                <c:pt idx="1760" formatCode="0.00">
                  <c:v>48.94</c:v>
                </c:pt>
                <c:pt idx="1761" formatCode="0.00">
                  <c:v>37</c:v>
                </c:pt>
                <c:pt idx="1762" formatCode="0.00">
                  <c:v>37</c:v>
                </c:pt>
                <c:pt idx="1763" formatCode="0.00">
                  <c:v>37</c:v>
                </c:pt>
                <c:pt idx="1764" formatCode="0.00">
                  <c:v>49.8</c:v>
                </c:pt>
                <c:pt idx="1765" formatCode="0.00">
                  <c:v>55</c:v>
                </c:pt>
                <c:pt idx="1766" formatCode="0.00">
                  <c:v>40</c:v>
                </c:pt>
                <c:pt idx="1767" formatCode="0.00">
                  <c:v>52</c:v>
                </c:pt>
                <c:pt idx="1768" formatCode="0.00">
                  <c:v>49.87</c:v>
                </c:pt>
                <c:pt idx="1769" formatCode="0.00">
                  <c:v>49.87</c:v>
                </c:pt>
                <c:pt idx="1770" formatCode="0.00">
                  <c:v>49.87</c:v>
                </c:pt>
                <c:pt idx="1771" formatCode="0.00">
                  <c:v>46</c:v>
                </c:pt>
                <c:pt idx="1772" formatCode="0.00">
                  <c:v>48.1</c:v>
                </c:pt>
                <c:pt idx="1773" formatCode="0.00">
                  <c:v>48.5</c:v>
                </c:pt>
                <c:pt idx="1774" formatCode="0.00">
                  <c:v>53</c:v>
                </c:pt>
                <c:pt idx="1775" formatCode="0.00">
                  <c:v>64.849999999999994</c:v>
                </c:pt>
                <c:pt idx="1776" formatCode="0.00">
                  <c:v>64.849999999999994</c:v>
                </c:pt>
                <c:pt idx="1777" formatCode="0.00">
                  <c:v>64.849999999999994</c:v>
                </c:pt>
                <c:pt idx="1778" formatCode="0.00">
                  <c:v>60</c:v>
                </c:pt>
                <c:pt idx="1779" formatCode="0.00">
                  <c:v>60</c:v>
                </c:pt>
                <c:pt idx="1780" formatCode="0.00">
                  <c:v>55.98</c:v>
                </c:pt>
                <c:pt idx="1781" formatCode="0.00">
                  <c:v>53.8</c:v>
                </c:pt>
                <c:pt idx="1782" formatCode="0.00">
                  <c:v>54.515000000000001</c:v>
                </c:pt>
                <c:pt idx="1783" formatCode="0.00">
                  <c:v>54.515000000000001</c:v>
                </c:pt>
                <c:pt idx="1784" formatCode="0.00">
                  <c:v>54.515000000000001</c:v>
                </c:pt>
                <c:pt idx="1785" formatCode="0.00">
                  <c:v>54</c:v>
                </c:pt>
                <c:pt idx="1786" formatCode="0.00">
                  <c:v>54</c:v>
                </c:pt>
                <c:pt idx="1787" formatCode="0.00">
                  <c:v>66.58</c:v>
                </c:pt>
                <c:pt idx="1788" formatCode="0.00">
                  <c:v>83</c:v>
                </c:pt>
                <c:pt idx="1789" formatCode="0.00">
                  <c:v>88.52</c:v>
                </c:pt>
                <c:pt idx="1790" formatCode="0.00">
                  <c:v>88.52</c:v>
                </c:pt>
                <c:pt idx="1791" formatCode="0.00">
                  <c:v>88.52</c:v>
                </c:pt>
                <c:pt idx="1792" formatCode="0.00">
                  <c:v>90</c:v>
                </c:pt>
                <c:pt idx="1793" formatCode="0.00">
                  <c:v>97.22</c:v>
                </c:pt>
                <c:pt idx="1794" formatCode="0.00">
                  <c:v>123.5</c:v>
                </c:pt>
                <c:pt idx="1795" formatCode="0.00">
                  <c:v>96.221999999999994</c:v>
                </c:pt>
                <c:pt idx="1796" formatCode="0.00">
                  <c:v>95</c:v>
                </c:pt>
                <c:pt idx="1797" formatCode="0.00">
                  <c:v>95</c:v>
                </c:pt>
                <c:pt idx="1798" formatCode="0.00">
                  <c:v>95</c:v>
                </c:pt>
                <c:pt idx="1799" formatCode="0.00">
                  <c:v>125.36499999999999</c:v>
                </c:pt>
                <c:pt idx="1800" formatCode="0.00">
                  <c:v>119.5</c:v>
                </c:pt>
                <c:pt idx="1801" formatCode="0.00">
                  <c:v>120</c:v>
                </c:pt>
                <c:pt idx="1802" formatCode="0.00">
                  <c:v>124.5</c:v>
                </c:pt>
                <c:pt idx="1803" formatCode="0.00">
                  <c:v>130</c:v>
                </c:pt>
                <c:pt idx="1804" formatCode="0.00">
                  <c:v>130</c:v>
                </c:pt>
                <c:pt idx="1805" formatCode="0.00">
                  <c:v>130</c:v>
                </c:pt>
                <c:pt idx="1806" formatCode="0.00">
                  <c:v>118</c:v>
                </c:pt>
                <c:pt idx="1807" formatCode="0.00">
                  <c:v>119.81</c:v>
                </c:pt>
                <c:pt idx="1808" formatCode="0.00">
                  <c:v>117</c:v>
                </c:pt>
                <c:pt idx="1809" formatCode="0.00">
                  <c:v>116</c:v>
                </c:pt>
                <c:pt idx="1810" formatCode="0.00">
                  <c:v>110</c:v>
                </c:pt>
                <c:pt idx="1811" formatCode="0.00">
                  <c:v>110</c:v>
                </c:pt>
                <c:pt idx="1812" formatCode="0.00">
                  <c:v>110</c:v>
                </c:pt>
                <c:pt idx="1813" formatCode="0.00">
                  <c:v>99.9</c:v>
                </c:pt>
                <c:pt idx="1814" formatCode="0.00">
                  <c:v>84.93</c:v>
                </c:pt>
                <c:pt idx="1815" formatCode="0.00">
                  <c:v>85</c:v>
                </c:pt>
                <c:pt idx="1816" formatCode="0.00">
                  <c:v>78.5</c:v>
                </c:pt>
                <c:pt idx="1817" formatCode="0.00">
                  <c:v>69.900000000000006</c:v>
                </c:pt>
                <c:pt idx="1818" formatCode="0.00">
                  <c:v>69.900000000000006</c:v>
                </c:pt>
                <c:pt idx="1819" formatCode="0.00">
                  <c:v>69.900000000000006</c:v>
                </c:pt>
                <c:pt idx="1820" formatCode="0.00">
                  <c:v>69.900000000000006</c:v>
                </c:pt>
                <c:pt idx="1821" formatCode="0.00">
                  <c:v>69.900000000000006</c:v>
                </c:pt>
                <c:pt idx="1822" formatCode="0.00">
                  <c:v>67.3</c:v>
                </c:pt>
                <c:pt idx="1823" formatCode="0.00">
                  <c:v>61.4</c:v>
                </c:pt>
                <c:pt idx="1824" formatCode="0.00">
                  <c:v>64</c:v>
                </c:pt>
                <c:pt idx="1825" formatCode="0.00">
                  <c:v>64</c:v>
                </c:pt>
                <c:pt idx="1826" formatCode="0.00">
                  <c:v>64</c:v>
                </c:pt>
                <c:pt idx="1827" formatCode="0.00">
                  <c:v>64</c:v>
                </c:pt>
                <c:pt idx="1828" formatCode="0.00">
                  <c:v>72</c:v>
                </c:pt>
                <c:pt idx="1829" formatCode="0.00">
                  <c:v>64</c:v>
                </c:pt>
                <c:pt idx="1830" formatCode="0.00">
                  <c:v>60</c:v>
                </c:pt>
                <c:pt idx="1831" formatCode="0.00">
                  <c:v>65</c:v>
                </c:pt>
                <c:pt idx="1832" formatCode="0.00">
                  <c:v>65</c:v>
                </c:pt>
                <c:pt idx="1833" formatCode="0.00">
                  <c:v>65</c:v>
                </c:pt>
                <c:pt idx="1834" formatCode="0.00">
                  <c:v>66.92</c:v>
                </c:pt>
                <c:pt idx="1835" formatCode="0.00">
                  <c:v>69.78</c:v>
                </c:pt>
                <c:pt idx="1836" formatCode="0.00">
                  <c:v>65.900000000000006</c:v>
                </c:pt>
                <c:pt idx="1837" formatCode="0.00">
                  <c:v>63.36</c:v>
                </c:pt>
                <c:pt idx="1838" formatCode="0.00">
                  <c:v>63.18</c:v>
                </c:pt>
                <c:pt idx="1839" formatCode="0.00">
                  <c:v>63.18</c:v>
                </c:pt>
                <c:pt idx="1840" formatCode="0.00">
                  <c:v>63.18</c:v>
                </c:pt>
                <c:pt idx="1841" formatCode="0.00">
                  <c:v>59.25</c:v>
                </c:pt>
                <c:pt idx="1842" formatCode="0.00">
                  <c:v>52</c:v>
                </c:pt>
                <c:pt idx="1843" formatCode="0.00">
                  <c:v>57</c:v>
                </c:pt>
                <c:pt idx="1844" formatCode="0.00">
                  <c:v>62.5</c:v>
                </c:pt>
                <c:pt idx="1845" formatCode="0.00">
                  <c:v>60</c:v>
                </c:pt>
                <c:pt idx="1846" formatCode="0.00">
                  <c:v>60</c:v>
                </c:pt>
                <c:pt idx="1847" formatCode="0.00">
                  <c:v>60</c:v>
                </c:pt>
                <c:pt idx="1848" formatCode="0.00">
                  <c:v>63.8</c:v>
                </c:pt>
                <c:pt idx="1849" formatCode="0.00">
                  <c:v>62.23</c:v>
                </c:pt>
                <c:pt idx="1850" formatCode="0.00">
                  <c:v>54.66</c:v>
                </c:pt>
                <c:pt idx="1851" formatCode="0.00">
                  <c:v>53.5</c:v>
                </c:pt>
                <c:pt idx="1852" formatCode="0.00">
                  <c:v>49.12</c:v>
                </c:pt>
                <c:pt idx="1853" formatCode="0.00">
                  <c:v>49.12</c:v>
                </c:pt>
                <c:pt idx="1854" formatCode="0.00">
                  <c:v>49.12</c:v>
                </c:pt>
                <c:pt idx="1855" formatCode="0.00">
                  <c:v>55</c:v>
                </c:pt>
                <c:pt idx="1856" formatCode="0.00">
                  <c:v>58.95</c:v>
                </c:pt>
                <c:pt idx="1857" formatCode="0.00">
                  <c:v>55.9</c:v>
                </c:pt>
                <c:pt idx="1858" formatCode="0.00">
                  <c:v>58.85</c:v>
                </c:pt>
                <c:pt idx="1859" formatCode="0.00">
                  <c:v>54.5</c:v>
                </c:pt>
                <c:pt idx="1860" formatCode="0.00">
                  <c:v>54.5</c:v>
                </c:pt>
                <c:pt idx="1861" formatCode="0.00">
                  <c:v>54.5</c:v>
                </c:pt>
                <c:pt idx="1862" formatCode="0.00">
                  <c:v>57.4</c:v>
                </c:pt>
                <c:pt idx="1863" formatCode="0.00">
                  <c:v>57</c:v>
                </c:pt>
                <c:pt idx="1864" formatCode="0.00">
                  <c:v>55.5</c:v>
                </c:pt>
                <c:pt idx="1865" formatCode="0.00">
                  <c:v>54</c:v>
                </c:pt>
                <c:pt idx="1866" formatCode="0.00">
                  <c:v>52.9</c:v>
                </c:pt>
                <c:pt idx="1867" formatCode="0.00">
                  <c:v>52.9</c:v>
                </c:pt>
                <c:pt idx="1868" formatCode="0.00">
                  <c:v>52.9</c:v>
                </c:pt>
                <c:pt idx="1869" formatCode="0.00">
                  <c:v>51.2</c:v>
                </c:pt>
                <c:pt idx="1870" formatCode="0.00">
                  <c:v>51.42</c:v>
                </c:pt>
                <c:pt idx="1871" formatCode="0.00">
                  <c:v>53.65</c:v>
                </c:pt>
                <c:pt idx="1872" formatCode="0.00">
                  <c:v>50</c:v>
                </c:pt>
                <c:pt idx="1873" formatCode="0.00">
                  <c:v>49</c:v>
                </c:pt>
                <c:pt idx="1874" formatCode="0.00">
                  <c:v>49</c:v>
                </c:pt>
                <c:pt idx="1875" formatCode="0.00">
                  <c:v>49</c:v>
                </c:pt>
                <c:pt idx="1876" formatCode="0.00">
                  <c:v>50</c:v>
                </c:pt>
                <c:pt idx="1877" formatCode="0.00">
                  <c:v>47.7</c:v>
                </c:pt>
                <c:pt idx="1878" formatCode="0.00">
                  <c:v>49.89</c:v>
                </c:pt>
                <c:pt idx="1879" formatCode="0.00">
                  <c:v>49.89</c:v>
                </c:pt>
                <c:pt idx="1880" formatCode="0.00">
                  <c:v>50.5</c:v>
                </c:pt>
                <c:pt idx="1881" formatCode="0.00">
                  <c:v>50.5</c:v>
                </c:pt>
                <c:pt idx="1882" formatCode="0.00">
                  <c:v>50.5</c:v>
                </c:pt>
                <c:pt idx="1883" formatCode="0.00">
                  <c:v>49.49</c:v>
                </c:pt>
                <c:pt idx="1884" formatCode="0.00">
                  <c:v>46.4</c:v>
                </c:pt>
                <c:pt idx="1885" formatCode="0.00">
                  <c:v>47.5</c:v>
                </c:pt>
                <c:pt idx="1886" formatCode="0.00">
                  <c:v>49</c:v>
                </c:pt>
                <c:pt idx="1887" formatCode="0.00">
                  <c:v>46.75</c:v>
                </c:pt>
                <c:pt idx="1888" formatCode="0.00">
                  <c:v>46.75</c:v>
                </c:pt>
                <c:pt idx="1889" formatCode="0.00">
                  <c:v>46.75</c:v>
                </c:pt>
                <c:pt idx="1890" formatCode="0.00">
                  <c:v>47.49</c:v>
                </c:pt>
                <c:pt idx="1891" formatCode="0.00">
                  <c:v>45.97</c:v>
                </c:pt>
                <c:pt idx="1892" formatCode="0.00">
                  <c:v>46.51</c:v>
                </c:pt>
                <c:pt idx="1893" formatCode="0.00">
                  <c:v>41.5</c:v>
                </c:pt>
                <c:pt idx="1894" formatCode="0.00">
                  <c:v>46.25</c:v>
                </c:pt>
                <c:pt idx="1895" formatCode="0.00">
                  <c:v>46.25</c:v>
                </c:pt>
                <c:pt idx="1896" formatCode="0.00">
                  <c:v>46.25</c:v>
                </c:pt>
                <c:pt idx="1897" formatCode="0.00">
                  <c:v>48</c:v>
                </c:pt>
                <c:pt idx="1898" formatCode="0.00">
                  <c:v>46.5</c:v>
                </c:pt>
                <c:pt idx="1899" formatCode="0.00">
                  <c:v>46.48</c:v>
                </c:pt>
                <c:pt idx="1900" formatCode="0.00">
                  <c:v>43</c:v>
                </c:pt>
                <c:pt idx="1901" formatCode="0.00">
                  <c:v>42.9</c:v>
                </c:pt>
                <c:pt idx="1902" formatCode="0.00">
                  <c:v>42.9</c:v>
                </c:pt>
                <c:pt idx="1903" formatCode="0.00">
                  <c:v>42.9</c:v>
                </c:pt>
                <c:pt idx="1904" formatCode="0.00">
                  <c:v>40.380000000000003</c:v>
                </c:pt>
                <c:pt idx="1905" formatCode="0.00">
                  <c:v>39.5</c:v>
                </c:pt>
                <c:pt idx="1906" formatCode="0.00">
                  <c:v>41.6</c:v>
                </c:pt>
                <c:pt idx="1907" formatCode="0.00">
                  <c:v>41.2</c:v>
                </c:pt>
                <c:pt idx="1908" formatCode="0.00">
                  <c:v>41.5</c:v>
                </c:pt>
                <c:pt idx="1909" formatCode="0.00">
                  <c:v>41.5</c:v>
                </c:pt>
                <c:pt idx="1910" formatCode="0.00">
                  <c:v>41.5</c:v>
                </c:pt>
                <c:pt idx="1911" formatCode="0.00">
                  <c:v>41</c:v>
                </c:pt>
                <c:pt idx="1912" formatCode="0.00">
                  <c:v>39.770000000000003</c:v>
                </c:pt>
                <c:pt idx="1913" formatCode="0.00">
                  <c:v>42.5</c:v>
                </c:pt>
                <c:pt idx="1914" formatCode="0.00">
                  <c:v>39.979999999999997</c:v>
                </c:pt>
                <c:pt idx="1915" formatCode="0.00">
                  <c:v>36.5</c:v>
                </c:pt>
                <c:pt idx="1916" formatCode="0.00">
                  <c:v>36.5</c:v>
                </c:pt>
                <c:pt idx="1917" formatCode="0.00">
                  <c:v>36.5</c:v>
                </c:pt>
                <c:pt idx="1918" formatCode="0.00">
                  <c:v>43</c:v>
                </c:pt>
                <c:pt idx="1919" formatCode="0.00">
                  <c:v>44</c:v>
                </c:pt>
                <c:pt idx="1920" formatCode="0.00">
                  <c:v>41.75</c:v>
                </c:pt>
                <c:pt idx="1921" formatCode="0.00">
                  <c:v>39.9</c:v>
                </c:pt>
                <c:pt idx="1922" formatCode="0.00">
                  <c:v>39.9</c:v>
                </c:pt>
                <c:pt idx="1923" formatCode="0.00">
                  <c:v>39.9</c:v>
                </c:pt>
                <c:pt idx="1924" formatCode="0.00">
                  <c:v>39.9</c:v>
                </c:pt>
                <c:pt idx="1925" formatCode="0.00">
                  <c:v>39.9</c:v>
                </c:pt>
                <c:pt idx="1926" formatCode="0.00">
                  <c:v>40</c:v>
                </c:pt>
                <c:pt idx="1927" formatCode="0.00">
                  <c:v>39.979999999999997</c:v>
                </c:pt>
                <c:pt idx="1928" formatCode="0.00">
                  <c:v>38.68</c:v>
                </c:pt>
                <c:pt idx="1929" formatCode="0.00">
                  <c:v>36.01</c:v>
                </c:pt>
                <c:pt idx="1930" formatCode="0.00">
                  <c:v>36.01</c:v>
                </c:pt>
                <c:pt idx="1931" formatCode="0.00">
                  <c:v>36.01</c:v>
                </c:pt>
                <c:pt idx="1932" formatCode="0.00">
                  <c:v>37.67</c:v>
                </c:pt>
                <c:pt idx="1933" formatCode="0.00">
                  <c:v>36.5</c:v>
                </c:pt>
                <c:pt idx="1934" formatCode="0.00">
                  <c:v>35.799999999999997</c:v>
                </c:pt>
                <c:pt idx="1935" formatCode="0.00">
                  <c:v>35.6</c:v>
                </c:pt>
              </c:numCache>
            </c:numRef>
          </c:val>
          <c:smooth val="0"/>
          <c:extLst>
            <c:ext xmlns:c16="http://schemas.microsoft.com/office/drawing/2014/chart" uri="{C3380CC4-5D6E-409C-BE32-E72D297353CC}">
              <c16:uniqueId val="{00000002-7E38-45D5-B276-937363D27DD8}"/>
            </c:ext>
          </c:extLst>
        </c:ser>
        <c:ser>
          <c:idx val="3"/>
          <c:order val="3"/>
          <c:tx>
            <c:strRef>
              <c:f>Sheet1!$E$1</c:f>
              <c:strCache>
                <c:ptCount val="1"/>
                <c:pt idx="0">
                  <c:v>Asia LNG spot</c:v>
                </c:pt>
              </c:strCache>
            </c:strRef>
          </c:tx>
          <c:spPr>
            <a:ln w="28575" cap="rnd">
              <a:no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Sheet1!$E$2:$E$1937</c:f>
              <c:numCache>
                <c:formatCode>0.00</c:formatCode>
                <c:ptCount val="1936"/>
                <c:pt idx="0">
                  <c:v>33.32053742802303</c:v>
                </c:pt>
                <c:pt idx="1">
                  <c:v>31.676204694368419</c:v>
                </c:pt>
                <c:pt idx="2">
                  <c:v>31.794871794871792</c:v>
                </c:pt>
                <c:pt idx="3">
                  <c:v>31.649954421148582</c:v>
                </c:pt>
                <c:pt idx="4">
                  <c:v>32.036082474226802</c:v>
                </c:pt>
                <c:pt idx="5">
                  <c:v>32.036082474226802</c:v>
                </c:pt>
                <c:pt idx="6">
                  <c:v>32.036082474226802</c:v>
                </c:pt>
                <c:pt idx="7">
                  <c:v>32.20476389469286</c:v>
                </c:pt>
                <c:pt idx="8">
                  <c:v>32.285714285714292</c:v>
                </c:pt>
                <c:pt idx="9">
                  <c:v>32.258685642528263</c:v>
                </c:pt>
                <c:pt idx="10">
                  <c:v>32.028094090266812</c:v>
                </c:pt>
                <c:pt idx="11">
                  <c:v>32.183011899876902</c:v>
                </c:pt>
                <c:pt idx="12">
                  <c:v>32.183011899876902</c:v>
                </c:pt>
                <c:pt idx="13">
                  <c:v>32.183011899876902</c:v>
                </c:pt>
                <c:pt idx="14">
                  <c:v>31.983524997961013</c:v>
                </c:pt>
                <c:pt idx="15">
                  <c:v>31.988742964352721</c:v>
                </c:pt>
                <c:pt idx="16">
                  <c:v>32.185653315824041</c:v>
                </c:pt>
                <c:pt idx="17">
                  <c:v>32.046253166625803</c:v>
                </c:pt>
                <c:pt idx="18">
                  <c:v>29.300327332242226</c:v>
                </c:pt>
                <c:pt idx="19">
                  <c:v>29.300327332242226</c:v>
                </c:pt>
                <c:pt idx="20">
                  <c:v>29.300327332242226</c:v>
                </c:pt>
                <c:pt idx="21">
                  <c:v>29.204730831973905</c:v>
                </c:pt>
                <c:pt idx="22">
                  <c:v>29.116857770187849</c:v>
                </c:pt>
                <c:pt idx="23">
                  <c:v>28.86103498307271</c:v>
                </c:pt>
                <c:pt idx="24">
                  <c:v>28.886647841871721</c:v>
                </c:pt>
                <c:pt idx="25">
                  <c:v>28.556244464127552</c:v>
                </c:pt>
                <c:pt idx="26">
                  <c:v>28.556244464127552</c:v>
                </c:pt>
                <c:pt idx="27">
                  <c:v>28.556244464127552</c:v>
                </c:pt>
                <c:pt idx="28">
                  <c:v>28.643889831192958</c:v>
                </c:pt>
                <c:pt idx="29">
                  <c:v>28.6</c:v>
                </c:pt>
                <c:pt idx="30">
                  <c:v>28.553945249597426</c:v>
                </c:pt>
                <c:pt idx="31">
                  <c:v>28.353054045410939</c:v>
                </c:pt>
                <c:pt idx="32">
                  <c:v>27.914927768860352</c:v>
                </c:pt>
                <c:pt idx="33">
                  <c:v>27.914927768860352</c:v>
                </c:pt>
                <c:pt idx="34">
                  <c:v>27.914927768860352</c:v>
                </c:pt>
                <c:pt idx="35">
                  <c:v>28.124848386835932</c:v>
                </c:pt>
                <c:pt idx="36">
                  <c:v>28.104395604395602</c:v>
                </c:pt>
                <c:pt idx="37">
                  <c:v>28.365682596640024</c:v>
                </c:pt>
                <c:pt idx="38">
                  <c:v>28.405063291139239</c:v>
                </c:pt>
                <c:pt idx="39">
                  <c:v>29.547944085669911</c:v>
                </c:pt>
                <c:pt idx="40">
                  <c:v>29.547944085669911</c:v>
                </c:pt>
                <c:pt idx="41">
                  <c:v>29.547944085669911</c:v>
                </c:pt>
                <c:pt idx="42">
                  <c:v>29.408510292083637</c:v>
                </c:pt>
                <c:pt idx="43">
                  <c:v>29.268016194331981</c:v>
                </c:pt>
                <c:pt idx="44">
                  <c:v>29.037596401028281</c:v>
                </c:pt>
                <c:pt idx="45">
                  <c:v>28.905237904838064</c:v>
                </c:pt>
                <c:pt idx="46">
                  <c:v>29.140599806514025</c:v>
                </c:pt>
                <c:pt idx="47">
                  <c:v>29.140599806514025</c:v>
                </c:pt>
                <c:pt idx="48">
                  <c:v>29.140599806514025</c:v>
                </c:pt>
                <c:pt idx="49">
                  <c:v>21.712742806480218</c:v>
                </c:pt>
                <c:pt idx="50">
                  <c:v>21.837710765239951</c:v>
                </c:pt>
                <c:pt idx="51">
                  <c:v>21.933724149161375</c:v>
                </c:pt>
                <c:pt idx="52">
                  <c:v>21.850109497931705</c:v>
                </c:pt>
                <c:pt idx="53">
                  <c:v>23.301065647116246</c:v>
                </c:pt>
                <c:pt idx="54">
                  <c:v>23.301065647116246</c:v>
                </c:pt>
                <c:pt idx="55">
                  <c:v>23.301065647116246</c:v>
                </c:pt>
                <c:pt idx="56">
                  <c:v>23.257551152971743</c:v>
                </c:pt>
                <c:pt idx="57">
                  <c:v>23.419180770174147</c:v>
                </c:pt>
                <c:pt idx="58">
                  <c:v>23.492167637168869</c:v>
                </c:pt>
                <c:pt idx="59">
                  <c:v>23.350452433357795</c:v>
                </c:pt>
                <c:pt idx="60">
                  <c:v>24.363075424210443</c:v>
                </c:pt>
                <c:pt idx="61">
                  <c:v>24.363075424210443</c:v>
                </c:pt>
                <c:pt idx="62">
                  <c:v>24.363075424210443</c:v>
                </c:pt>
                <c:pt idx="63">
                  <c:v>24.327523307661131</c:v>
                </c:pt>
                <c:pt idx="64">
                  <c:v>24.196097403644576</c:v>
                </c:pt>
                <c:pt idx="65">
                  <c:v>24.176603287141479</c:v>
                </c:pt>
                <c:pt idx="66">
                  <c:v>24.376929325751423</c:v>
                </c:pt>
                <c:pt idx="67">
                  <c:v>23.555465258025194</c:v>
                </c:pt>
                <c:pt idx="68">
                  <c:v>23.555465258025194</c:v>
                </c:pt>
                <c:pt idx="69">
                  <c:v>23.555465258025194</c:v>
                </c:pt>
                <c:pt idx="70">
                  <c:v>23.503892312682453</c:v>
                </c:pt>
                <c:pt idx="71">
                  <c:v>23.395754298167731</c:v>
                </c:pt>
                <c:pt idx="72">
                  <c:v>23.441164577436314</c:v>
                </c:pt>
                <c:pt idx="73">
                  <c:v>23.557379713914177</c:v>
                </c:pt>
                <c:pt idx="74">
                  <c:v>21.369740376007162</c:v>
                </c:pt>
                <c:pt idx="75">
                  <c:v>21.369740376007162</c:v>
                </c:pt>
                <c:pt idx="76">
                  <c:v>21.369740376007162</c:v>
                </c:pt>
                <c:pt idx="77">
                  <c:v>21.290034865807183</c:v>
                </c:pt>
                <c:pt idx="78">
                  <c:v>21.451797385620914</c:v>
                </c:pt>
                <c:pt idx="79">
                  <c:v>21.284857328145264</c:v>
                </c:pt>
                <c:pt idx="80">
                  <c:v>21.347154471544716</c:v>
                </c:pt>
                <c:pt idx="81">
                  <c:v>19.602461339162819</c:v>
                </c:pt>
                <c:pt idx="82">
                  <c:v>19.602461339162819</c:v>
                </c:pt>
                <c:pt idx="83">
                  <c:v>19.602461339162819</c:v>
                </c:pt>
                <c:pt idx="84">
                  <c:v>19.459090178427907</c:v>
                </c:pt>
                <c:pt idx="85">
                  <c:v>19.523425530199177</c:v>
                </c:pt>
                <c:pt idx="86">
                  <c:v>19.672544080604535</c:v>
                </c:pt>
                <c:pt idx="87">
                  <c:v>19.404926428745632</c:v>
                </c:pt>
                <c:pt idx="88">
                  <c:v>19.37342748153559</c:v>
                </c:pt>
                <c:pt idx="89">
                  <c:v>19.37342748153559</c:v>
                </c:pt>
                <c:pt idx="90">
                  <c:v>19.37342748153559</c:v>
                </c:pt>
                <c:pt idx="91">
                  <c:v>19.406504065040654</c:v>
                </c:pt>
                <c:pt idx="92">
                  <c:v>19.455538348683675</c:v>
                </c:pt>
                <c:pt idx="93">
                  <c:v>19.442860633705305</c:v>
                </c:pt>
                <c:pt idx="94">
                  <c:v>19.504821049191047</c:v>
                </c:pt>
                <c:pt idx="95">
                  <c:v>19.436527970035016</c:v>
                </c:pt>
                <c:pt idx="96">
                  <c:v>19.436527970035016</c:v>
                </c:pt>
                <c:pt idx="97">
                  <c:v>19.436527970035016</c:v>
                </c:pt>
                <c:pt idx="98">
                  <c:v>19.376572773764106</c:v>
                </c:pt>
                <c:pt idx="99">
                  <c:v>19.321677189574228</c:v>
                </c:pt>
                <c:pt idx="100">
                  <c:v>19.304488475535788</c:v>
                </c:pt>
                <c:pt idx="101">
                  <c:v>19.367139959432052</c:v>
                </c:pt>
                <c:pt idx="102">
                  <c:v>20.052315678481627</c:v>
                </c:pt>
                <c:pt idx="103">
                  <c:v>20.052315678481627</c:v>
                </c:pt>
                <c:pt idx="104">
                  <c:v>20.052315678481627</c:v>
                </c:pt>
                <c:pt idx="105">
                  <c:v>19.972935853934398</c:v>
                </c:pt>
                <c:pt idx="106">
                  <c:v>19.985852869846401</c:v>
                </c:pt>
                <c:pt idx="107">
                  <c:v>19.982622049789846</c:v>
                </c:pt>
                <c:pt idx="108">
                  <c:v>20.027948801036946</c:v>
                </c:pt>
                <c:pt idx="109">
                  <c:v>20.538824678495853</c:v>
                </c:pt>
                <c:pt idx="110">
                  <c:v>20.538824678495853</c:v>
                </c:pt>
                <c:pt idx="111">
                  <c:v>20.538824678495853</c:v>
                </c:pt>
                <c:pt idx="112">
                  <c:v>20.671745719669048</c:v>
                </c:pt>
                <c:pt idx="113">
                  <c:v>20.632869991823387</c:v>
                </c:pt>
                <c:pt idx="114">
                  <c:v>20.753351426926557</c:v>
                </c:pt>
                <c:pt idx="115">
                  <c:v>20.85282208081977</c:v>
                </c:pt>
                <c:pt idx="116">
                  <c:v>22.352819920844329</c:v>
                </c:pt>
                <c:pt idx="117">
                  <c:v>22.352819920844329</c:v>
                </c:pt>
                <c:pt idx="118">
                  <c:v>22.352819920844329</c:v>
                </c:pt>
                <c:pt idx="119">
                  <c:v>22.447213712014577</c:v>
                </c:pt>
                <c:pt idx="120">
                  <c:v>22.604435920953893</c:v>
                </c:pt>
                <c:pt idx="121">
                  <c:v>22.685774058577408</c:v>
                </c:pt>
                <c:pt idx="122">
                  <c:v>22.615750396262619</c:v>
                </c:pt>
                <c:pt idx="123">
                  <c:v>23.098344204716508</c:v>
                </c:pt>
                <c:pt idx="124">
                  <c:v>23.098344204716508</c:v>
                </c:pt>
                <c:pt idx="125">
                  <c:v>23.098344204716508</c:v>
                </c:pt>
                <c:pt idx="126">
                  <c:v>23.171979865771814</c:v>
                </c:pt>
                <c:pt idx="127">
                  <c:v>23.285280728376332</c:v>
                </c:pt>
                <c:pt idx="128">
                  <c:v>23.308860759493669</c:v>
                </c:pt>
                <c:pt idx="129">
                  <c:v>23.185595567867036</c:v>
                </c:pt>
                <c:pt idx="130">
                  <c:v>22.558197956791162</c:v>
                </c:pt>
                <c:pt idx="131">
                  <c:v>22.558197956791162</c:v>
                </c:pt>
                <c:pt idx="132">
                  <c:v>22.558197956791162</c:v>
                </c:pt>
                <c:pt idx="133">
                  <c:v>22.590356394129984</c:v>
                </c:pt>
                <c:pt idx="134">
                  <c:v>22.758300244994508</c:v>
                </c:pt>
                <c:pt idx="135">
                  <c:v>22.816126026933176</c:v>
                </c:pt>
                <c:pt idx="136">
                  <c:v>22.843212074959723</c:v>
                </c:pt>
                <c:pt idx="137">
                  <c:v>25.194904458598725</c:v>
                </c:pt>
                <c:pt idx="138">
                  <c:v>25.194904458598725</c:v>
                </c:pt>
                <c:pt idx="139">
                  <c:v>25.194904458598725</c:v>
                </c:pt>
                <c:pt idx="140">
                  <c:v>25.162849872773535</c:v>
                </c:pt>
                <c:pt idx="141">
                  <c:v>25.188487009679061</c:v>
                </c:pt>
                <c:pt idx="142">
                  <c:v>25.365082079343367</c:v>
                </c:pt>
                <c:pt idx="143">
                  <c:v>25.315299940267941</c:v>
                </c:pt>
                <c:pt idx="144">
                  <c:v>26.928755364806864</c:v>
                </c:pt>
                <c:pt idx="145">
                  <c:v>26.928755364806864</c:v>
                </c:pt>
                <c:pt idx="146">
                  <c:v>26.928755364806864</c:v>
                </c:pt>
                <c:pt idx="147">
                  <c:v>26.993632765444847</c:v>
                </c:pt>
                <c:pt idx="148">
                  <c:v>27.190154272837578</c:v>
                </c:pt>
                <c:pt idx="149">
                  <c:v>26.903353057199212</c:v>
                </c:pt>
                <c:pt idx="150">
                  <c:v>26.8366124893071</c:v>
                </c:pt>
                <c:pt idx="151">
                  <c:v>28.075471698113208</c:v>
                </c:pt>
                <c:pt idx="152">
                  <c:v>28.075471698113208</c:v>
                </c:pt>
                <c:pt idx="153">
                  <c:v>28.075471698113208</c:v>
                </c:pt>
                <c:pt idx="154">
                  <c:v>27.984270815524024</c:v>
                </c:pt>
                <c:pt idx="155">
                  <c:v>27.938892207903045</c:v>
                </c:pt>
                <c:pt idx="156">
                  <c:v>27.805996772275545</c:v>
                </c:pt>
                <c:pt idx="157">
                  <c:v>27.749427820632363</c:v>
                </c:pt>
                <c:pt idx="158">
                  <c:v>28.402175760666328</c:v>
                </c:pt>
                <c:pt idx="159">
                  <c:v>28.402175760666328</c:v>
                </c:pt>
                <c:pt idx="160">
                  <c:v>28.402175760666328</c:v>
                </c:pt>
                <c:pt idx="161">
                  <c:v>28.363605499915128</c:v>
                </c:pt>
                <c:pt idx="162">
                  <c:v>28.457804649578478</c:v>
                </c:pt>
                <c:pt idx="163">
                  <c:v>28.34676393247943</c:v>
                </c:pt>
                <c:pt idx="164">
                  <c:v>28.890810063110578</c:v>
                </c:pt>
                <c:pt idx="165">
                  <c:v>34.079434823813216</c:v>
                </c:pt>
                <c:pt idx="166">
                  <c:v>34.079434823813216</c:v>
                </c:pt>
                <c:pt idx="167">
                  <c:v>34.079434823813216</c:v>
                </c:pt>
                <c:pt idx="168">
                  <c:v>34.035450008604379</c:v>
                </c:pt>
                <c:pt idx="169">
                  <c:v>34.135312392129791</c:v>
                </c:pt>
                <c:pt idx="170">
                  <c:v>34.188418323249785</c:v>
                </c:pt>
                <c:pt idx="171">
                  <c:v>34.097060598224296</c:v>
                </c:pt>
                <c:pt idx="172">
                  <c:v>31.013299013299015</c:v>
                </c:pt>
                <c:pt idx="173">
                  <c:v>31.013299013299015</c:v>
                </c:pt>
                <c:pt idx="174">
                  <c:v>31.013299013299015</c:v>
                </c:pt>
                <c:pt idx="175">
                  <c:v>30.888736968039655</c:v>
                </c:pt>
                <c:pt idx="176">
                  <c:v>31.039931300987543</c:v>
                </c:pt>
                <c:pt idx="177">
                  <c:v>31.289819944598339</c:v>
                </c:pt>
                <c:pt idx="178">
                  <c:v>31.249243537650212</c:v>
                </c:pt>
                <c:pt idx="179">
                  <c:v>30.063339895574774</c:v>
                </c:pt>
                <c:pt idx="180">
                  <c:v>30.063339895574774</c:v>
                </c:pt>
                <c:pt idx="181">
                  <c:v>30.063339895574774</c:v>
                </c:pt>
                <c:pt idx="182">
                  <c:v>30.176991150442483</c:v>
                </c:pt>
                <c:pt idx="183">
                  <c:v>30.135564135564138</c:v>
                </c:pt>
                <c:pt idx="184">
                  <c:v>30.138149991419258</c:v>
                </c:pt>
                <c:pt idx="185">
                  <c:v>30.047908289845157</c:v>
                </c:pt>
                <c:pt idx="186">
                  <c:v>29.323967645806722</c:v>
                </c:pt>
                <c:pt idx="187">
                  <c:v>29.323967645806722</c:v>
                </c:pt>
                <c:pt idx="188">
                  <c:v>29.323967645806722</c:v>
                </c:pt>
                <c:pt idx="189">
                  <c:v>29.313984168865435</c:v>
                </c:pt>
                <c:pt idx="190">
                  <c:v>29.331459717254305</c:v>
                </c:pt>
                <c:pt idx="191">
                  <c:v>29.507368060315283</c:v>
                </c:pt>
                <c:pt idx="192">
                  <c:v>29.509896324222431</c:v>
                </c:pt>
                <c:pt idx="193">
                  <c:v>29.182712879760373</c:v>
                </c:pt>
                <c:pt idx="194">
                  <c:v>29.182712879760373</c:v>
                </c:pt>
                <c:pt idx="195">
                  <c:v>29.182712879760373</c:v>
                </c:pt>
                <c:pt idx="196">
                  <c:v>29.122896916901531</c:v>
                </c:pt>
                <c:pt idx="197">
                  <c:v>29.247791405780944</c:v>
                </c:pt>
                <c:pt idx="198">
                  <c:v>29.300567107750478</c:v>
                </c:pt>
                <c:pt idx="199">
                  <c:v>29.293016063912038</c:v>
                </c:pt>
                <c:pt idx="200">
                  <c:v>27.645502645502649</c:v>
                </c:pt>
                <c:pt idx="201">
                  <c:v>27.645502645502649</c:v>
                </c:pt>
                <c:pt idx="202">
                  <c:v>27.645502645502649</c:v>
                </c:pt>
                <c:pt idx="203">
                  <c:v>27.711719418306245</c:v>
                </c:pt>
                <c:pt idx="204">
                  <c:v>27.725950017117423</c:v>
                </c:pt>
                <c:pt idx="205">
                  <c:v>27.621930422919512</c:v>
                </c:pt>
                <c:pt idx="206">
                  <c:v>27.828365260716438</c:v>
                </c:pt>
                <c:pt idx="207">
                  <c:v>28.523936170212767</c:v>
                </c:pt>
                <c:pt idx="208">
                  <c:v>28.523936170212767</c:v>
                </c:pt>
                <c:pt idx="209">
                  <c:v>28.523936170212767</c:v>
                </c:pt>
                <c:pt idx="210">
                  <c:v>28.406954887218042</c:v>
                </c:pt>
                <c:pt idx="211">
                  <c:v>28.438542468565561</c:v>
                </c:pt>
                <c:pt idx="212">
                  <c:v>28.519042717447252</c:v>
                </c:pt>
                <c:pt idx="213">
                  <c:v>28.706182006561907</c:v>
                </c:pt>
                <c:pt idx="214">
                  <c:v>29.48041843174548</c:v>
                </c:pt>
                <c:pt idx="215">
                  <c:v>29.48041843174548</c:v>
                </c:pt>
                <c:pt idx="216">
                  <c:v>29.48041843174548</c:v>
                </c:pt>
                <c:pt idx="217">
                  <c:v>29.516142993161953</c:v>
                </c:pt>
                <c:pt idx="218">
                  <c:v>29.404156247305341</c:v>
                </c:pt>
                <c:pt idx="219">
                  <c:v>29.371231696813091</c:v>
                </c:pt>
                <c:pt idx="220">
                  <c:v>29.585285441610271</c:v>
                </c:pt>
                <c:pt idx="221">
                  <c:v>29.886064855390011</c:v>
                </c:pt>
                <c:pt idx="222">
                  <c:v>29.886064855390011</c:v>
                </c:pt>
                <c:pt idx="223">
                  <c:v>29.886064855390011</c:v>
                </c:pt>
                <c:pt idx="224">
                  <c:v>29.89130434782609</c:v>
                </c:pt>
                <c:pt idx="225">
                  <c:v>30.065244225004406</c:v>
                </c:pt>
                <c:pt idx="226">
                  <c:v>30.06259367010491</c:v>
                </c:pt>
                <c:pt idx="227">
                  <c:v>29.978021978021982</c:v>
                </c:pt>
                <c:pt idx="228">
                  <c:v>33.095217277258023</c:v>
                </c:pt>
                <c:pt idx="229">
                  <c:v>33.095217277258023</c:v>
                </c:pt>
                <c:pt idx="230">
                  <c:v>33.095217277258023</c:v>
                </c:pt>
                <c:pt idx="231">
                  <c:v>32.974126666085901</c:v>
                </c:pt>
                <c:pt idx="232">
                  <c:v>32.717607399083761</c:v>
                </c:pt>
                <c:pt idx="233">
                  <c:v>32.641428078647806</c:v>
                </c:pt>
                <c:pt idx="234">
                  <c:v>32.808355725058505</c:v>
                </c:pt>
                <c:pt idx="235">
                  <c:v>33.451510197057054</c:v>
                </c:pt>
                <c:pt idx="236">
                  <c:v>33.451510197057054</c:v>
                </c:pt>
                <c:pt idx="237">
                  <c:v>33.451510197057054</c:v>
                </c:pt>
                <c:pt idx="238">
                  <c:v>33.291085038965491</c:v>
                </c:pt>
                <c:pt idx="239">
                  <c:v>33.24553151458138</c:v>
                </c:pt>
                <c:pt idx="240">
                  <c:v>33.208610968733979</c:v>
                </c:pt>
                <c:pt idx="241">
                  <c:v>33.311053984575835</c:v>
                </c:pt>
                <c:pt idx="242">
                  <c:v>33.808949047331666</c:v>
                </c:pt>
                <c:pt idx="243">
                  <c:v>33.808949047331666</c:v>
                </c:pt>
                <c:pt idx="244">
                  <c:v>33.808949047331666</c:v>
                </c:pt>
                <c:pt idx="245">
                  <c:v>33.73913791620064</c:v>
                </c:pt>
                <c:pt idx="246">
                  <c:v>33.861497280027635</c:v>
                </c:pt>
                <c:pt idx="247">
                  <c:v>33.721730157365208</c:v>
                </c:pt>
                <c:pt idx="248">
                  <c:v>33.744944497031241</c:v>
                </c:pt>
                <c:pt idx="249">
                  <c:v>34.09704787464289</c:v>
                </c:pt>
                <c:pt idx="250">
                  <c:v>34.09704787464289</c:v>
                </c:pt>
                <c:pt idx="251">
                  <c:v>34.09704787464289</c:v>
                </c:pt>
                <c:pt idx="252">
                  <c:v>33.97644927536232</c:v>
                </c:pt>
                <c:pt idx="253">
                  <c:v>33.938388625592417</c:v>
                </c:pt>
                <c:pt idx="254">
                  <c:v>33.882914659325536</c:v>
                </c:pt>
                <c:pt idx="255">
                  <c:v>33.697381930184804</c:v>
                </c:pt>
                <c:pt idx="256">
                  <c:v>33.431372549019613</c:v>
                </c:pt>
                <c:pt idx="257">
                  <c:v>33.431372549019613</c:v>
                </c:pt>
                <c:pt idx="258">
                  <c:v>33.431372549019613</c:v>
                </c:pt>
                <c:pt idx="259">
                  <c:v>33.273987845587612</c:v>
                </c:pt>
                <c:pt idx="260">
                  <c:v>33.325332190312899</c:v>
                </c:pt>
                <c:pt idx="261">
                  <c:v>33.305346127484583</c:v>
                </c:pt>
                <c:pt idx="262">
                  <c:v>33.014012738853502</c:v>
                </c:pt>
                <c:pt idx="263">
                  <c:v>33.377308707124016</c:v>
                </c:pt>
                <c:pt idx="264">
                  <c:v>33.377308707124016</c:v>
                </c:pt>
                <c:pt idx="265">
                  <c:v>33.377308707124016</c:v>
                </c:pt>
                <c:pt idx="266">
                  <c:v>33.38583347522561</c:v>
                </c:pt>
                <c:pt idx="267">
                  <c:v>33.314926514314841</c:v>
                </c:pt>
                <c:pt idx="268">
                  <c:v>33.408587493610497</c:v>
                </c:pt>
                <c:pt idx="269">
                  <c:v>33.692757109717334</c:v>
                </c:pt>
                <c:pt idx="270">
                  <c:v>32.607684355616811</c:v>
                </c:pt>
                <c:pt idx="271">
                  <c:v>32.607684355616811</c:v>
                </c:pt>
                <c:pt idx="272">
                  <c:v>32.607684355616811</c:v>
                </c:pt>
                <c:pt idx="273">
                  <c:v>32.697823082239118</c:v>
                </c:pt>
                <c:pt idx="274">
                  <c:v>32.782781915815001</c:v>
                </c:pt>
                <c:pt idx="275">
                  <c:v>32.982746601603353</c:v>
                </c:pt>
                <c:pt idx="276">
                  <c:v>32.876748023972901</c:v>
                </c:pt>
                <c:pt idx="277">
                  <c:v>32.552286730886053</c:v>
                </c:pt>
                <c:pt idx="278">
                  <c:v>32.552286730886053</c:v>
                </c:pt>
                <c:pt idx="279">
                  <c:v>32.552286730886053</c:v>
                </c:pt>
                <c:pt idx="280">
                  <c:v>32.645778938207137</c:v>
                </c:pt>
                <c:pt idx="281">
                  <c:v>32.648620419531731</c:v>
                </c:pt>
                <c:pt idx="282">
                  <c:v>32.566417780864732</c:v>
                </c:pt>
                <c:pt idx="283">
                  <c:v>32.355731907185373</c:v>
                </c:pt>
                <c:pt idx="284">
                  <c:v>30.967825635703171</c:v>
                </c:pt>
                <c:pt idx="285">
                  <c:v>30.967825635703171</c:v>
                </c:pt>
                <c:pt idx="286">
                  <c:v>30.967825635703171</c:v>
                </c:pt>
                <c:pt idx="287">
                  <c:v>30.927701477066602</c:v>
                </c:pt>
                <c:pt idx="288">
                  <c:v>30.938391082692473</c:v>
                </c:pt>
                <c:pt idx="289">
                  <c:v>31.13749021654057</c:v>
                </c:pt>
                <c:pt idx="290">
                  <c:v>31.265281173594133</c:v>
                </c:pt>
                <c:pt idx="291">
                  <c:v>30.803439590028667</c:v>
                </c:pt>
                <c:pt idx="292">
                  <c:v>30.803439590028667</c:v>
                </c:pt>
                <c:pt idx="293">
                  <c:v>30.803439590028667</c:v>
                </c:pt>
                <c:pt idx="294">
                  <c:v>30.937799877867921</c:v>
                </c:pt>
                <c:pt idx="295">
                  <c:v>30.921614787688558</c:v>
                </c:pt>
                <c:pt idx="296">
                  <c:v>31.133350891054345</c:v>
                </c:pt>
                <c:pt idx="297">
                  <c:v>31.179883945841397</c:v>
                </c:pt>
                <c:pt idx="298">
                  <c:v>30.507850188579948</c:v>
                </c:pt>
                <c:pt idx="299">
                  <c:v>30.507850188579948</c:v>
                </c:pt>
                <c:pt idx="300">
                  <c:v>30.507850188579948</c:v>
                </c:pt>
                <c:pt idx="301">
                  <c:v>30.588338756485797</c:v>
                </c:pt>
                <c:pt idx="302">
                  <c:v>30.661142454160789</c:v>
                </c:pt>
                <c:pt idx="303">
                  <c:v>30.753315649867371</c:v>
                </c:pt>
                <c:pt idx="304">
                  <c:v>30.491803278688522</c:v>
                </c:pt>
                <c:pt idx="305">
                  <c:v>30.550724637681157</c:v>
                </c:pt>
                <c:pt idx="306">
                  <c:v>30.550724637681157</c:v>
                </c:pt>
                <c:pt idx="307">
                  <c:v>30.550724637681157</c:v>
                </c:pt>
                <c:pt idx="308">
                  <c:v>30.494476591267752</c:v>
                </c:pt>
                <c:pt idx="309">
                  <c:v>30.441099247330644</c:v>
                </c:pt>
                <c:pt idx="310">
                  <c:v>30.446428571428566</c:v>
                </c:pt>
                <c:pt idx="311">
                  <c:v>30.612568209822207</c:v>
                </c:pt>
                <c:pt idx="312">
                  <c:v>30.989059467090176</c:v>
                </c:pt>
                <c:pt idx="313">
                  <c:v>30.989059467090176</c:v>
                </c:pt>
                <c:pt idx="314">
                  <c:v>30.989059467090176</c:v>
                </c:pt>
                <c:pt idx="315">
                  <c:v>31.312293839707593</c:v>
                </c:pt>
                <c:pt idx="316">
                  <c:v>31.112587474532734</c:v>
                </c:pt>
                <c:pt idx="317">
                  <c:v>31.060311284046694</c:v>
                </c:pt>
                <c:pt idx="318">
                  <c:v>31.010948260639239</c:v>
                </c:pt>
                <c:pt idx="319">
                  <c:v>32.552986512524086</c:v>
                </c:pt>
                <c:pt idx="320">
                  <c:v>32.552986512524086</c:v>
                </c:pt>
                <c:pt idx="321">
                  <c:v>32.552986512524086</c:v>
                </c:pt>
                <c:pt idx="322">
                  <c:v>32.459173871277613</c:v>
                </c:pt>
                <c:pt idx="323">
                  <c:v>32.690413368513632</c:v>
                </c:pt>
                <c:pt idx="324">
                  <c:v>32.653079153123073</c:v>
                </c:pt>
                <c:pt idx="325">
                  <c:v>32.584378013500476</c:v>
                </c:pt>
                <c:pt idx="326">
                  <c:v>30.070546737213409</c:v>
                </c:pt>
                <c:pt idx="327">
                  <c:v>30.070546737213409</c:v>
                </c:pt>
                <c:pt idx="328">
                  <c:v>30.070546737213409</c:v>
                </c:pt>
                <c:pt idx="329">
                  <c:v>30.107716757902171</c:v>
                </c:pt>
                <c:pt idx="330">
                  <c:v>30.209071580439407</c:v>
                </c:pt>
                <c:pt idx="331">
                  <c:v>30.00175963399613</c:v>
                </c:pt>
                <c:pt idx="332">
                  <c:v>29.935914318321483</c:v>
                </c:pt>
                <c:pt idx="333">
                  <c:v>29.534246575342468</c:v>
                </c:pt>
                <c:pt idx="334">
                  <c:v>29.534246575342468</c:v>
                </c:pt>
                <c:pt idx="335">
                  <c:v>29.534246575342468</c:v>
                </c:pt>
                <c:pt idx="336">
                  <c:v>29.437984496124034</c:v>
                </c:pt>
                <c:pt idx="337">
                  <c:v>29.458744710860369</c:v>
                </c:pt>
                <c:pt idx="338">
                  <c:v>29.458744710860369</c:v>
                </c:pt>
                <c:pt idx="339">
                  <c:v>29.38104448742747</c:v>
                </c:pt>
                <c:pt idx="340">
                  <c:v>29.37587904360057</c:v>
                </c:pt>
                <c:pt idx="341">
                  <c:v>29.37587904360057</c:v>
                </c:pt>
                <c:pt idx="342">
                  <c:v>29.37587904360057</c:v>
                </c:pt>
                <c:pt idx="343">
                  <c:v>26.427124614707182</c:v>
                </c:pt>
                <c:pt idx="344">
                  <c:v>26.522891992222032</c:v>
                </c:pt>
                <c:pt idx="345">
                  <c:v>26.396903589021818</c:v>
                </c:pt>
                <c:pt idx="346">
                  <c:v>26.413167854942348</c:v>
                </c:pt>
                <c:pt idx="347">
                  <c:v>26.840895020783581</c:v>
                </c:pt>
                <c:pt idx="348">
                  <c:v>26.840895020783581</c:v>
                </c:pt>
                <c:pt idx="349">
                  <c:v>26.840895020783581</c:v>
                </c:pt>
                <c:pt idx="350">
                  <c:v>26.748633879781416</c:v>
                </c:pt>
                <c:pt idx="351">
                  <c:v>26.713317489657594</c:v>
                </c:pt>
                <c:pt idx="352">
                  <c:v>26.680439560439556</c:v>
                </c:pt>
                <c:pt idx="353">
                  <c:v>26.519573575672837</c:v>
                </c:pt>
                <c:pt idx="354">
                  <c:v>27.749186240872703</c:v>
                </c:pt>
                <c:pt idx="355">
                  <c:v>27.749186240872703</c:v>
                </c:pt>
                <c:pt idx="356">
                  <c:v>27.749186240872703</c:v>
                </c:pt>
                <c:pt idx="357">
                  <c:v>27.671286954996059</c:v>
                </c:pt>
                <c:pt idx="358">
                  <c:v>27.76384121116099</c:v>
                </c:pt>
                <c:pt idx="359">
                  <c:v>27.788300590256366</c:v>
                </c:pt>
                <c:pt idx="360">
                  <c:v>27.598652550529355</c:v>
                </c:pt>
                <c:pt idx="361">
                  <c:v>27.13448758307101</c:v>
                </c:pt>
                <c:pt idx="362">
                  <c:v>27.13448758307101</c:v>
                </c:pt>
                <c:pt idx="363">
                  <c:v>27.13448758307101</c:v>
                </c:pt>
                <c:pt idx="364">
                  <c:v>27.056412939227489</c:v>
                </c:pt>
                <c:pt idx="365">
                  <c:v>27.681534344335418</c:v>
                </c:pt>
                <c:pt idx="366">
                  <c:v>27.359372244754017</c:v>
                </c:pt>
                <c:pt idx="367">
                  <c:v>27.239290730337085</c:v>
                </c:pt>
                <c:pt idx="368">
                  <c:v>27.236899850785576</c:v>
                </c:pt>
                <c:pt idx="369">
                  <c:v>27.236899850785576</c:v>
                </c:pt>
                <c:pt idx="370">
                  <c:v>27.236899850785576</c:v>
                </c:pt>
                <c:pt idx="371">
                  <c:v>26.00444483179362</c:v>
                </c:pt>
                <c:pt idx="372">
                  <c:v>26.081730769230774</c:v>
                </c:pt>
                <c:pt idx="373">
                  <c:v>25.853478901308382</c:v>
                </c:pt>
                <c:pt idx="374">
                  <c:v>25.950165246129764</c:v>
                </c:pt>
                <c:pt idx="375">
                  <c:v>25.276881486003315</c:v>
                </c:pt>
                <c:pt idx="376">
                  <c:v>25.276881486003315</c:v>
                </c:pt>
                <c:pt idx="377">
                  <c:v>25.276881486003315</c:v>
                </c:pt>
                <c:pt idx="378">
                  <c:v>25.261460693742375</c:v>
                </c:pt>
                <c:pt idx="379">
                  <c:v>25.394252672157002</c:v>
                </c:pt>
                <c:pt idx="380">
                  <c:v>25.43213126261297</c:v>
                </c:pt>
                <c:pt idx="381">
                  <c:v>25.436594997806058</c:v>
                </c:pt>
                <c:pt idx="382">
                  <c:v>24.612270046650817</c:v>
                </c:pt>
                <c:pt idx="383">
                  <c:v>24.612270046650817</c:v>
                </c:pt>
                <c:pt idx="384">
                  <c:v>24.612270046650817</c:v>
                </c:pt>
                <c:pt idx="385">
                  <c:v>24.605772615276308</c:v>
                </c:pt>
                <c:pt idx="386">
                  <c:v>24.618770910371545</c:v>
                </c:pt>
                <c:pt idx="387">
                  <c:v>24.571177504393674</c:v>
                </c:pt>
                <c:pt idx="388">
                  <c:v>24.734188412206986</c:v>
                </c:pt>
                <c:pt idx="389">
                  <c:v>23.904661759551352</c:v>
                </c:pt>
                <c:pt idx="390">
                  <c:v>23.904661759551352</c:v>
                </c:pt>
                <c:pt idx="391">
                  <c:v>23.904661759551352</c:v>
                </c:pt>
                <c:pt idx="392">
                  <c:v>23.860753957841339</c:v>
                </c:pt>
                <c:pt idx="393">
                  <c:v>23.867016622922137</c:v>
                </c:pt>
                <c:pt idx="394">
                  <c:v>23.769277685806397</c:v>
                </c:pt>
                <c:pt idx="395">
                  <c:v>23.837818944425027</c:v>
                </c:pt>
                <c:pt idx="396">
                  <c:v>20.839881264187184</c:v>
                </c:pt>
                <c:pt idx="397">
                  <c:v>20.839881264187184</c:v>
                </c:pt>
                <c:pt idx="398">
                  <c:v>20.839881264187184</c:v>
                </c:pt>
                <c:pt idx="399">
                  <c:v>20.874508089199828</c:v>
                </c:pt>
                <c:pt idx="400">
                  <c:v>20.916579039607431</c:v>
                </c:pt>
                <c:pt idx="401">
                  <c:v>21.012323943661976</c:v>
                </c:pt>
                <c:pt idx="402">
                  <c:v>20.447971781305117</c:v>
                </c:pt>
                <c:pt idx="403">
                  <c:v>20.469632768361585</c:v>
                </c:pt>
                <c:pt idx="404">
                  <c:v>20.469632768361585</c:v>
                </c:pt>
                <c:pt idx="405">
                  <c:v>20.469632768361585</c:v>
                </c:pt>
                <c:pt idx="406">
                  <c:v>20.565853658536589</c:v>
                </c:pt>
                <c:pt idx="407">
                  <c:v>20.476863299187567</c:v>
                </c:pt>
                <c:pt idx="408">
                  <c:v>20.584110075454952</c:v>
                </c:pt>
                <c:pt idx="409">
                  <c:v>20.522170103548991</c:v>
                </c:pt>
                <c:pt idx="410">
                  <c:v>19.627202691933057</c:v>
                </c:pt>
                <c:pt idx="411">
                  <c:v>19.627202691933057</c:v>
                </c:pt>
                <c:pt idx="412">
                  <c:v>19.627202691933057</c:v>
                </c:pt>
                <c:pt idx="413">
                  <c:v>19.601167315175097</c:v>
                </c:pt>
                <c:pt idx="414">
                  <c:v>19.545855379188716</c:v>
                </c:pt>
                <c:pt idx="415">
                  <c:v>19.554477282752536</c:v>
                </c:pt>
                <c:pt idx="416">
                  <c:v>19.556202576319041</c:v>
                </c:pt>
                <c:pt idx="417">
                  <c:v>19.544131910766243</c:v>
                </c:pt>
                <c:pt idx="418">
                  <c:v>19.544131910766243</c:v>
                </c:pt>
                <c:pt idx="419">
                  <c:v>19.544131910766243</c:v>
                </c:pt>
                <c:pt idx="420">
                  <c:v>18.614192639549216</c:v>
                </c:pt>
                <c:pt idx="421">
                  <c:v>18.570048309178741</c:v>
                </c:pt>
                <c:pt idx="422">
                  <c:v>18.596182601811943</c:v>
                </c:pt>
                <c:pt idx="423">
                  <c:v>18.594547053649954</c:v>
                </c:pt>
                <c:pt idx="424">
                  <c:v>17.988394584139265</c:v>
                </c:pt>
                <c:pt idx="425">
                  <c:v>17.988394584139265</c:v>
                </c:pt>
                <c:pt idx="426">
                  <c:v>17.988394584139265</c:v>
                </c:pt>
                <c:pt idx="427">
                  <c:v>18.047102408044456</c:v>
                </c:pt>
                <c:pt idx="428">
                  <c:v>18.096585883601627</c:v>
                </c:pt>
                <c:pt idx="429">
                  <c:v>18.098186643078286</c:v>
                </c:pt>
                <c:pt idx="430">
                  <c:v>18.280914939242319</c:v>
                </c:pt>
                <c:pt idx="431">
                  <c:v>17.295782167645488</c:v>
                </c:pt>
                <c:pt idx="432">
                  <c:v>17.295782167645488</c:v>
                </c:pt>
                <c:pt idx="433">
                  <c:v>17.295782167645488</c:v>
                </c:pt>
                <c:pt idx="434">
                  <c:v>17.281941851160308</c:v>
                </c:pt>
                <c:pt idx="435">
                  <c:v>17.222222222222218</c:v>
                </c:pt>
                <c:pt idx="436">
                  <c:v>17.162913907284764</c:v>
                </c:pt>
                <c:pt idx="437">
                  <c:v>17.197841090072551</c:v>
                </c:pt>
                <c:pt idx="438">
                  <c:v>16.410154525386311</c:v>
                </c:pt>
                <c:pt idx="439">
                  <c:v>16.410154525386311</c:v>
                </c:pt>
                <c:pt idx="440">
                  <c:v>16.410154525386311</c:v>
                </c:pt>
                <c:pt idx="441">
                  <c:v>16.39423076923077</c:v>
                </c:pt>
                <c:pt idx="442">
                  <c:v>16.375451581637147</c:v>
                </c:pt>
                <c:pt idx="443">
                  <c:v>16.286477959863287</c:v>
                </c:pt>
                <c:pt idx="444">
                  <c:v>13.942231601160646</c:v>
                </c:pt>
                <c:pt idx="445">
                  <c:v>14.016176080615224</c:v>
                </c:pt>
                <c:pt idx="446">
                  <c:v>14.016176080615224</c:v>
                </c:pt>
                <c:pt idx="447">
                  <c:v>14.016176080615224</c:v>
                </c:pt>
                <c:pt idx="448">
                  <c:v>14.018654407214218</c:v>
                </c:pt>
                <c:pt idx="449">
                  <c:v>14.0771484375</c:v>
                </c:pt>
                <c:pt idx="450">
                  <c:v>14.098426246999201</c:v>
                </c:pt>
                <c:pt idx="451">
                  <c:v>14.132352941176471</c:v>
                </c:pt>
                <c:pt idx="452">
                  <c:v>13.376125523758583</c:v>
                </c:pt>
                <c:pt idx="453">
                  <c:v>13.376125523758583</c:v>
                </c:pt>
                <c:pt idx="454">
                  <c:v>13.376125523758583</c:v>
                </c:pt>
                <c:pt idx="455">
                  <c:v>13.382090617195864</c:v>
                </c:pt>
                <c:pt idx="456">
                  <c:v>13.394036779146582</c:v>
                </c:pt>
                <c:pt idx="457">
                  <c:v>13.355883923802745</c:v>
                </c:pt>
                <c:pt idx="458">
                  <c:v>13.372549019607844</c:v>
                </c:pt>
                <c:pt idx="459">
                  <c:v>13.68378812199037</c:v>
                </c:pt>
                <c:pt idx="460">
                  <c:v>13.68378812199037</c:v>
                </c:pt>
                <c:pt idx="461">
                  <c:v>13.68378812199037</c:v>
                </c:pt>
                <c:pt idx="462">
                  <c:v>13.629096722621904</c:v>
                </c:pt>
                <c:pt idx="463">
                  <c:v>13.626676138886422</c:v>
                </c:pt>
                <c:pt idx="464">
                  <c:v>13.612170673290162</c:v>
                </c:pt>
                <c:pt idx="465">
                  <c:v>13.64</c:v>
                </c:pt>
                <c:pt idx="466">
                  <c:v>15.842920353982302</c:v>
                </c:pt>
                <c:pt idx="467">
                  <c:v>15.842920353982302</c:v>
                </c:pt>
                <c:pt idx="468">
                  <c:v>15.842920353982302</c:v>
                </c:pt>
                <c:pt idx="469">
                  <c:v>15.833112231361104</c:v>
                </c:pt>
                <c:pt idx="470">
                  <c:v>15.871010638297875</c:v>
                </c:pt>
                <c:pt idx="471">
                  <c:v>15.851336993093678</c:v>
                </c:pt>
                <c:pt idx="472">
                  <c:v>16.398610740048088</c:v>
                </c:pt>
                <c:pt idx="473">
                  <c:v>16.373821803307845</c:v>
                </c:pt>
                <c:pt idx="474">
                  <c:v>16.373821803307845</c:v>
                </c:pt>
                <c:pt idx="475">
                  <c:v>16.373821803307845</c:v>
                </c:pt>
                <c:pt idx="476">
                  <c:v>16.360728565082191</c:v>
                </c:pt>
                <c:pt idx="477">
                  <c:v>16.404454342984408</c:v>
                </c:pt>
                <c:pt idx="478">
                  <c:v>16.511836441893834</c:v>
                </c:pt>
                <c:pt idx="479">
                  <c:v>16.544474393530997</c:v>
                </c:pt>
                <c:pt idx="480">
                  <c:v>16.211876569788306</c:v>
                </c:pt>
                <c:pt idx="481">
                  <c:v>16.211876569788306</c:v>
                </c:pt>
                <c:pt idx="482">
                  <c:v>16.211876569788306</c:v>
                </c:pt>
                <c:pt idx="483">
                  <c:v>16.158247653106841</c:v>
                </c:pt>
                <c:pt idx="484">
                  <c:v>16.115024520731165</c:v>
                </c:pt>
                <c:pt idx="485">
                  <c:v>16.145256387350372</c:v>
                </c:pt>
                <c:pt idx="486">
                  <c:v>16.171259842519689</c:v>
                </c:pt>
                <c:pt idx="487">
                  <c:v>17.049999999999997</c:v>
                </c:pt>
                <c:pt idx="488">
                  <c:v>17.049999999999997</c:v>
                </c:pt>
                <c:pt idx="489">
                  <c:v>17.049999999999997</c:v>
                </c:pt>
                <c:pt idx="490">
                  <c:v>17.054568187907478</c:v>
                </c:pt>
                <c:pt idx="491">
                  <c:v>17.065236818588026</c:v>
                </c:pt>
                <c:pt idx="492">
                  <c:v>17.063711911357341</c:v>
                </c:pt>
                <c:pt idx="493">
                  <c:v>17.019607843137251</c:v>
                </c:pt>
                <c:pt idx="494">
                  <c:v>16.999910976586843</c:v>
                </c:pt>
                <c:pt idx="495">
                  <c:v>16.999910976586843</c:v>
                </c:pt>
                <c:pt idx="496">
                  <c:v>16.999910976586843</c:v>
                </c:pt>
                <c:pt idx="497">
                  <c:v>17.015058362291722</c:v>
                </c:pt>
                <c:pt idx="498">
                  <c:v>17.045434258680711</c:v>
                </c:pt>
                <c:pt idx="499">
                  <c:v>17.049999999999997</c:v>
                </c:pt>
                <c:pt idx="500">
                  <c:v>17.092731829573935</c:v>
                </c:pt>
                <c:pt idx="501">
                  <c:v>16.353083542488349</c:v>
                </c:pt>
                <c:pt idx="502">
                  <c:v>16.353083542488349</c:v>
                </c:pt>
                <c:pt idx="503">
                  <c:v>16.353083542488349</c:v>
                </c:pt>
                <c:pt idx="504">
                  <c:v>16.332587287376903</c:v>
                </c:pt>
                <c:pt idx="505">
                  <c:v>16.350152357053236</c:v>
                </c:pt>
                <c:pt idx="506">
                  <c:v>16.358949067431851</c:v>
                </c:pt>
                <c:pt idx="507">
                  <c:v>16.317978533094813</c:v>
                </c:pt>
                <c:pt idx="508">
                  <c:v>13.698446705945365</c:v>
                </c:pt>
                <c:pt idx="509">
                  <c:v>13.698446705945365</c:v>
                </c:pt>
                <c:pt idx="510">
                  <c:v>13.698446705945365</c:v>
                </c:pt>
                <c:pt idx="511">
                  <c:v>13.705787781350484</c:v>
                </c:pt>
                <c:pt idx="512">
                  <c:v>13.75</c:v>
                </c:pt>
                <c:pt idx="513">
                  <c:v>13.788300835654596</c:v>
                </c:pt>
                <c:pt idx="514">
                  <c:v>13.787061994609164</c:v>
                </c:pt>
                <c:pt idx="515">
                  <c:v>13.741380854302857</c:v>
                </c:pt>
                <c:pt idx="516">
                  <c:v>13.741380854302857</c:v>
                </c:pt>
                <c:pt idx="517">
                  <c:v>13.741380854302857</c:v>
                </c:pt>
                <c:pt idx="518">
                  <c:v>13.652135231316725</c:v>
                </c:pt>
                <c:pt idx="519">
                  <c:v>13.638787663318817</c:v>
                </c:pt>
                <c:pt idx="520">
                  <c:v>13.67768963365719</c:v>
                </c:pt>
                <c:pt idx="521">
                  <c:v>13.610963278339543</c:v>
                </c:pt>
                <c:pt idx="522">
                  <c:v>12.790133262730564</c:v>
                </c:pt>
                <c:pt idx="523">
                  <c:v>12.790133262730564</c:v>
                </c:pt>
                <c:pt idx="524">
                  <c:v>12.790133262730564</c:v>
                </c:pt>
                <c:pt idx="525">
                  <c:v>12.811615983026876</c:v>
                </c:pt>
                <c:pt idx="526">
                  <c:v>12.792391208403213</c:v>
                </c:pt>
                <c:pt idx="527">
                  <c:v>12.839992912199875</c:v>
                </c:pt>
                <c:pt idx="528">
                  <c:v>12.853658536585368</c:v>
                </c:pt>
                <c:pt idx="529">
                  <c:v>13.235923976086374</c:v>
                </c:pt>
                <c:pt idx="530">
                  <c:v>13.235923976086374</c:v>
                </c:pt>
                <c:pt idx="531">
                  <c:v>13.235923976086374</c:v>
                </c:pt>
                <c:pt idx="532">
                  <c:v>13.224124097352233</c:v>
                </c:pt>
                <c:pt idx="533">
                  <c:v>13.254847645429361</c:v>
                </c:pt>
                <c:pt idx="534">
                  <c:v>13.215876692801139</c:v>
                </c:pt>
                <c:pt idx="535">
                  <c:v>13.137454609866264</c:v>
                </c:pt>
                <c:pt idx="536">
                  <c:v>13.800809431638218</c:v>
                </c:pt>
                <c:pt idx="537">
                  <c:v>13.800809431638218</c:v>
                </c:pt>
                <c:pt idx="538">
                  <c:v>13.800809431638218</c:v>
                </c:pt>
                <c:pt idx="539">
                  <c:v>13.764478764478763</c:v>
                </c:pt>
                <c:pt idx="540">
                  <c:v>13.80202375714914</c:v>
                </c:pt>
                <c:pt idx="541">
                  <c:v>13.798381421534131</c:v>
                </c:pt>
                <c:pt idx="542">
                  <c:v>13.798381421534131</c:v>
                </c:pt>
                <c:pt idx="543">
                  <c:v>14.398311048557357</c:v>
                </c:pt>
                <c:pt idx="544">
                  <c:v>14.398311048557357</c:v>
                </c:pt>
                <c:pt idx="545">
                  <c:v>14.398311048557357</c:v>
                </c:pt>
                <c:pt idx="546">
                  <c:v>14.50420912715995</c:v>
                </c:pt>
                <c:pt idx="547">
                  <c:v>14.50678011167243</c:v>
                </c:pt>
                <c:pt idx="548">
                  <c:v>14.51449853684491</c:v>
                </c:pt>
                <c:pt idx="549">
                  <c:v>14.505494505494507</c:v>
                </c:pt>
                <c:pt idx="550">
                  <c:v>13.063970064148256</c:v>
                </c:pt>
                <c:pt idx="551">
                  <c:v>13.063970064148256</c:v>
                </c:pt>
                <c:pt idx="552">
                  <c:v>13.063970064148256</c:v>
                </c:pt>
                <c:pt idx="553">
                  <c:v>13.075619761013023</c:v>
                </c:pt>
                <c:pt idx="554">
                  <c:v>13.084954488666789</c:v>
                </c:pt>
                <c:pt idx="555">
                  <c:v>13.034936438794562</c:v>
                </c:pt>
                <c:pt idx="556">
                  <c:v>13.03146107358692</c:v>
                </c:pt>
                <c:pt idx="557">
                  <c:v>13.314402342710091</c:v>
                </c:pt>
                <c:pt idx="558">
                  <c:v>13.314402342710091</c:v>
                </c:pt>
                <c:pt idx="559">
                  <c:v>13.314402342710091</c:v>
                </c:pt>
                <c:pt idx="560">
                  <c:v>13.328595540552548</c:v>
                </c:pt>
                <c:pt idx="561">
                  <c:v>13.385672227674192</c:v>
                </c:pt>
                <c:pt idx="562">
                  <c:v>13.368974427514926</c:v>
                </c:pt>
                <c:pt idx="563">
                  <c:v>13.307317073170733</c:v>
                </c:pt>
                <c:pt idx="564">
                  <c:v>13.980392156862742</c:v>
                </c:pt>
                <c:pt idx="565">
                  <c:v>13.980392156862742</c:v>
                </c:pt>
                <c:pt idx="566">
                  <c:v>13.980392156862742</c:v>
                </c:pt>
                <c:pt idx="567">
                  <c:v>13.995360456816558</c:v>
                </c:pt>
                <c:pt idx="568">
                  <c:v>14.066899829611692</c:v>
                </c:pt>
                <c:pt idx="569">
                  <c:v>14.082054044348686</c:v>
                </c:pt>
                <c:pt idx="570">
                  <c:v>14.074472857783761</c:v>
                </c:pt>
                <c:pt idx="571">
                  <c:v>13.026966292134832</c:v>
                </c:pt>
                <c:pt idx="572">
                  <c:v>13.026966292134832</c:v>
                </c:pt>
                <c:pt idx="573">
                  <c:v>13.026966292134832</c:v>
                </c:pt>
                <c:pt idx="574">
                  <c:v>13.00475592246949</c:v>
                </c:pt>
                <c:pt idx="575">
                  <c:v>12.994261633641173</c:v>
                </c:pt>
                <c:pt idx="576">
                  <c:v>13.086960447895974</c:v>
                </c:pt>
                <c:pt idx="577">
                  <c:v>13.076333122800685</c:v>
                </c:pt>
                <c:pt idx="578">
                  <c:v>12.587557396236607</c:v>
                </c:pt>
                <c:pt idx="579">
                  <c:v>12.587557396236607</c:v>
                </c:pt>
                <c:pt idx="580">
                  <c:v>12.587557396236607</c:v>
                </c:pt>
                <c:pt idx="581">
                  <c:v>12.480806998750221</c:v>
                </c:pt>
                <c:pt idx="582">
                  <c:v>12.485265225933203</c:v>
                </c:pt>
                <c:pt idx="583">
                  <c:v>12.486380280432259</c:v>
                </c:pt>
                <c:pt idx="584">
                  <c:v>12.507604222580069</c:v>
                </c:pt>
                <c:pt idx="585">
                  <c:v>12.789783889980352</c:v>
                </c:pt>
                <c:pt idx="586">
                  <c:v>12.789783889980352</c:v>
                </c:pt>
                <c:pt idx="587">
                  <c:v>12.789783889980352</c:v>
                </c:pt>
                <c:pt idx="588">
                  <c:v>12.773813770959684</c:v>
                </c:pt>
                <c:pt idx="589">
                  <c:v>12.822992210582861</c:v>
                </c:pt>
                <c:pt idx="590">
                  <c:v>12.858681989585204</c:v>
                </c:pt>
                <c:pt idx="591">
                  <c:v>12.895732036736897</c:v>
                </c:pt>
                <c:pt idx="592">
                  <c:v>14.760573541347283</c:v>
                </c:pt>
                <c:pt idx="593">
                  <c:v>14.760573541347283</c:v>
                </c:pt>
                <c:pt idx="594">
                  <c:v>14.760573541347283</c:v>
                </c:pt>
                <c:pt idx="595">
                  <c:v>14.777898158179852</c:v>
                </c:pt>
                <c:pt idx="596">
                  <c:v>14.74727452923687</c:v>
                </c:pt>
                <c:pt idx="597">
                  <c:v>14.768564468104307</c:v>
                </c:pt>
                <c:pt idx="598">
                  <c:v>14.775230185954147</c:v>
                </c:pt>
                <c:pt idx="599">
                  <c:v>14.381730078966259</c:v>
                </c:pt>
                <c:pt idx="600">
                  <c:v>14.381730078966259</c:v>
                </c:pt>
                <c:pt idx="601">
                  <c:v>14.381730078966259</c:v>
                </c:pt>
                <c:pt idx="602">
                  <c:v>14.438738738738737</c:v>
                </c:pt>
                <c:pt idx="603">
                  <c:v>14.451758340847611</c:v>
                </c:pt>
                <c:pt idx="604">
                  <c:v>14.468718967229394</c:v>
                </c:pt>
                <c:pt idx="605">
                  <c:v>14.497512437810943</c:v>
                </c:pt>
                <c:pt idx="606">
                  <c:v>14.584584584584583</c:v>
                </c:pt>
                <c:pt idx="607">
                  <c:v>14.584584584584583</c:v>
                </c:pt>
                <c:pt idx="608">
                  <c:v>14.584584584584583</c:v>
                </c:pt>
                <c:pt idx="609">
                  <c:v>14.615174174721867</c:v>
                </c:pt>
                <c:pt idx="610">
                  <c:v>14.607181917608457</c:v>
                </c:pt>
                <c:pt idx="611">
                  <c:v>14.526420737786641</c:v>
                </c:pt>
                <c:pt idx="612">
                  <c:v>14.526420737786641</c:v>
                </c:pt>
                <c:pt idx="613">
                  <c:v>13.606601976965631</c:v>
                </c:pt>
                <c:pt idx="614">
                  <c:v>13.606601976965631</c:v>
                </c:pt>
                <c:pt idx="615">
                  <c:v>13.606601976965631</c:v>
                </c:pt>
                <c:pt idx="616">
                  <c:v>13.583197537570163</c:v>
                </c:pt>
                <c:pt idx="617">
                  <c:v>13.586887621117452</c:v>
                </c:pt>
                <c:pt idx="618">
                  <c:v>13.628849123444457</c:v>
                </c:pt>
                <c:pt idx="619">
                  <c:v>13.564777144923607</c:v>
                </c:pt>
                <c:pt idx="620">
                  <c:v>15.551792648785337</c:v>
                </c:pt>
                <c:pt idx="621">
                  <c:v>15.551792648785337</c:v>
                </c:pt>
                <c:pt idx="622">
                  <c:v>15.551792648785337</c:v>
                </c:pt>
                <c:pt idx="623">
                  <c:v>15.655000000000001</c:v>
                </c:pt>
                <c:pt idx="624">
                  <c:v>15.554602113630207</c:v>
                </c:pt>
                <c:pt idx="625">
                  <c:v>15.613836249886665</c:v>
                </c:pt>
                <c:pt idx="626">
                  <c:v>15.598278985507248</c:v>
                </c:pt>
                <c:pt idx="627">
                  <c:v>17.952255604974138</c:v>
                </c:pt>
                <c:pt idx="628">
                  <c:v>17.952255604974138</c:v>
                </c:pt>
                <c:pt idx="629">
                  <c:v>17.952255604974138</c:v>
                </c:pt>
                <c:pt idx="630">
                  <c:v>17.994722955145122</c:v>
                </c:pt>
                <c:pt idx="631">
                  <c:v>17.950626247957892</c:v>
                </c:pt>
                <c:pt idx="632">
                  <c:v>18.076958230509096</c:v>
                </c:pt>
                <c:pt idx="633">
                  <c:v>18.110063181027382</c:v>
                </c:pt>
                <c:pt idx="634">
                  <c:v>17.926037666849517</c:v>
                </c:pt>
                <c:pt idx="635">
                  <c:v>17.926037666849517</c:v>
                </c:pt>
                <c:pt idx="636">
                  <c:v>17.926037666849517</c:v>
                </c:pt>
                <c:pt idx="637">
                  <c:v>17.991833363919984</c:v>
                </c:pt>
                <c:pt idx="638">
                  <c:v>17.939158279963404</c:v>
                </c:pt>
                <c:pt idx="639">
                  <c:v>17.893319948895783</c:v>
                </c:pt>
                <c:pt idx="640">
                  <c:v>17.883527909522073</c:v>
                </c:pt>
                <c:pt idx="641">
                  <c:v>17.242620262390677</c:v>
                </c:pt>
                <c:pt idx="642">
                  <c:v>17.242620262390677</c:v>
                </c:pt>
                <c:pt idx="643">
                  <c:v>17.242620262390677</c:v>
                </c:pt>
                <c:pt idx="644">
                  <c:v>17.252051048313586</c:v>
                </c:pt>
                <c:pt idx="645">
                  <c:v>17.277250319517989</c:v>
                </c:pt>
                <c:pt idx="646">
                  <c:v>17.253623849029086</c:v>
                </c:pt>
                <c:pt idx="647">
                  <c:v>17.198745910577973</c:v>
                </c:pt>
                <c:pt idx="648">
                  <c:v>17.914855072463769</c:v>
                </c:pt>
                <c:pt idx="649">
                  <c:v>17.914855072463769</c:v>
                </c:pt>
                <c:pt idx="650">
                  <c:v>17.914855072463769</c:v>
                </c:pt>
                <c:pt idx="651">
                  <c:v>17.934348929996375</c:v>
                </c:pt>
                <c:pt idx="652">
                  <c:v>17.929471489438857</c:v>
                </c:pt>
                <c:pt idx="653">
                  <c:v>17.866305329719967</c:v>
                </c:pt>
                <c:pt idx="654">
                  <c:v>17.782772882575077</c:v>
                </c:pt>
                <c:pt idx="655">
                  <c:v>20.761035007610353</c:v>
                </c:pt>
                <c:pt idx="656">
                  <c:v>20.761035007610353</c:v>
                </c:pt>
                <c:pt idx="657">
                  <c:v>20.761035007610353</c:v>
                </c:pt>
                <c:pt idx="658">
                  <c:v>20.800143523501976</c:v>
                </c:pt>
                <c:pt idx="659">
                  <c:v>20.845019777058614</c:v>
                </c:pt>
                <c:pt idx="660">
                  <c:v>20.835654596100284</c:v>
                </c:pt>
                <c:pt idx="661">
                  <c:v>20.882564841498564</c:v>
                </c:pt>
                <c:pt idx="662">
                  <c:v>19.392489619064818</c:v>
                </c:pt>
                <c:pt idx="663">
                  <c:v>19.392489619064818</c:v>
                </c:pt>
                <c:pt idx="664">
                  <c:v>19.392489619064818</c:v>
                </c:pt>
                <c:pt idx="665">
                  <c:v>19.357541899441348</c:v>
                </c:pt>
                <c:pt idx="666">
                  <c:v>19.336633663366339</c:v>
                </c:pt>
                <c:pt idx="667">
                  <c:v>19.270721205597418</c:v>
                </c:pt>
                <c:pt idx="668">
                  <c:v>19.267264573991032</c:v>
                </c:pt>
                <c:pt idx="669">
                  <c:v>18.019704433497537</c:v>
                </c:pt>
                <c:pt idx="670">
                  <c:v>18.019704433497537</c:v>
                </c:pt>
                <c:pt idx="671">
                  <c:v>18.019704433497537</c:v>
                </c:pt>
                <c:pt idx="672">
                  <c:v>18.082868955599498</c:v>
                </c:pt>
                <c:pt idx="673">
                  <c:v>18.167780386490882</c:v>
                </c:pt>
                <c:pt idx="674">
                  <c:v>18.18255761409851</c:v>
                </c:pt>
                <c:pt idx="675">
                  <c:v>18.208887682143182</c:v>
                </c:pt>
                <c:pt idx="676">
                  <c:v>17.644335511982572</c:v>
                </c:pt>
                <c:pt idx="677">
                  <c:v>17.644335511982572</c:v>
                </c:pt>
                <c:pt idx="678">
                  <c:v>17.644335511982572</c:v>
                </c:pt>
                <c:pt idx="679">
                  <c:v>17.618745467730239</c:v>
                </c:pt>
                <c:pt idx="680">
                  <c:v>17.658762605614605</c:v>
                </c:pt>
                <c:pt idx="681">
                  <c:v>17.660367072505903</c:v>
                </c:pt>
                <c:pt idx="682">
                  <c:v>17.636330641502582</c:v>
                </c:pt>
                <c:pt idx="683">
                  <c:v>16.66425339366516</c:v>
                </c:pt>
                <c:pt idx="684">
                  <c:v>16.66425339366516</c:v>
                </c:pt>
                <c:pt idx="685">
                  <c:v>16.66425339366516</c:v>
                </c:pt>
                <c:pt idx="686">
                  <c:v>16.634146341463417</c:v>
                </c:pt>
                <c:pt idx="687">
                  <c:v>16.622133959198415</c:v>
                </c:pt>
                <c:pt idx="688">
                  <c:v>16.631141618497114</c:v>
                </c:pt>
                <c:pt idx="689">
                  <c:v>16.653703536221403</c:v>
                </c:pt>
                <c:pt idx="690">
                  <c:v>17.634730538922152</c:v>
                </c:pt>
                <c:pt idx="691">
                  <c:v>17.634730538922152</c:v>
                </c:pt>
                <c:pt idx="692">
                  <c:v>17.634730538922152</c:v>
                </c:pt>
                <c:pt idx="693">
                  <c:v>17.649141923181695</c:v>
                </c:pt>
                <c:pt idx="694">
                  <c:v>17.641132691958614</c:v>
                </c:pt>
                <c:pt idx="695">
                  <c:v>17.67321331151118</c:v>
                </c:pt>
                <c:pt idx="696">
                  <c:v>17.658762605614605</c:v>
                </c:pt>
                <c:pt idx="697">
                  <c:v>17.336359509759419</c:v>
                </c:pt>
                <c:pt idx="698">
                  <c:v>17.336359509759419</c:v>
                </c:pt>
                <c:pt idx="699">
                  <c:v>17.336359509759419</c:v>
                </c:pt>
                <c:pt idx="700">
                  <c:v>17.239324726911619</c:v>
                </c:pt>
                <c:pt idx="701">
                  <c:v>17.233101705622236</c:v>
                </c:pt>
                <c:pt idx="702">
                  <c:v>17.240881184543156</c:v>
                </c:pt>
                <c:pt idx="703">
                  <c:v>17.200504413619164</c:v>
                </c:pt>
                <c:pt idx="704">
                  <c:v>16.962105453558834</c:v>
                </c:pt>
                <c:pt idx="705">
                  <c:v>16.962105453558834</c:v>
                </c:pt>
                <c:pt idx="706">
                  <c:v>16.962105453558834</c:v>
                </c:pt>
                <c:pt idx="707">
                  <c:v>16.954438618694631</c:v>
                </c:pt>
                <c:pt idx="708">
                  <c:v>16.908582762351244</c:v>
                </c:pt>
                <c:pt idx="709">
                  <c:v>16.853882099209201</c:v>
                </c:pt>
                <c:pt idx="710">
                  <c:v>16.853882099209201</c:v>
                </c:pt>
                <c:pt idx="711">
                  <c:v>17.327547441316664</c:v>
                </c:pt>
                <c:pt idx="712">
                  <c:v>17.327547441316664</c:v>
                </c:pt>
                <c:pt idx="713">
                  <c:v>17.327547441316664</c:v>
                </c:pt>
                <c:pt idx="714">
                  <c:v>17.291778854783704</c:v>
                </c:pt>
                <c:pt idx="715">
                  <c:v>17.280922055789759</c:v>
                </c:pt>
                <c:pt idx="716">
                  <c:v>17.340023400234003</c:v>
                </c:pt>
                <c:pt idx="717">
                  <c:v>17.325989208633093</c:v>
                </c:pt>
                <c:pt idx="718">
                  <c:v>16.776042606968765</c:v>
                </c:pt>
                <c:pt idx="719">
                  <c:v>16.776042606968765</c:v>
                </c:pt>
                <c:pt idx="720">
                  <c:v>16.776042606968765</c:v>
                </c:pt>
                <c:pt idx="721">
                  <c:v>16.763936496482049</c:v>
                </c:pt>
                <c:pt idx="722">
                  <c:v>16.762424461080542</c:v>
                </c:pt>
                <c:pt idx="723">
                  <c:v>16.757889990982868</c:v>
                </c:pt>
                <c:pt idx="724">
                  <c:v>16.74882840663302</c:v>
                </c:pt>
                <c:pt idx="725">
                  <c:v>15.56241610738255</c:v>
                </c:pt>
                <c:pt idx="726">
                  <c:v>15.56241610738255</c:v>
                </c:pt>
                <c:pt idx="727">
                  <c:v>15.56241610738255</c:v>
                </c:pt>
                <c:pt idx="728">
                  <c:v>15.531838885415736</c:v>
                </c:pt>
                <c:pt idx="729">
                  <c:v>15.513826940231935</c:v>
                </c:pt>
                <c:pt idx="730">
                  <c:v>14.240910579757614</c:v>
                </c:pt>
                <c:pt idx="731">
                  <c:v>15.569382273948076</c:v>
                </c:pt>
                <c:pt idx="732">
                  <c:v>15.738931708191434</c:v>
                </c:pt>
                <c:pt idx="733">
                  <c:v>15.738931708191434</c:v>
                </c:pt>
                <c:pt idx="734">
                  <c:v>15.738931708191434</c:v>
                </c:pt>
                <c:pt idx="735">
                  <c:v>15.689716787277764</c:v>
                </c:pt>
                <c:pt idx="736">
                  <c:v>15.748811765760919</c:v>
                </c:pt>
                <c:pt idx="737">
                  <c:v>15.816896334324058</c:v>
                </c:pt>
                <c:pt idx="738">
                  <c:v>15.814047726249438</c:v>
                </c:pt>
                <c:pt idx="739">
                  <c:v>16.252697841726619</c:v>
                </c:pt>
                <c:pt idx="740">
                  <c:v>16.252697841726619</c:v>
                </c:pt>
                <c:pt idx="741">
                  <c:v>16.252697841726619</c:v>
                </c:pt>
                <c:pt idx="742">
                  <c:v>16.233719572442293</c:v>
                </c:pt>
                <c:pt idx="743">
                  <c:v>16.242473263233578</c:v>
                </c:pt>
                <c:pt idx="744">
                  <c:v>16.210422459413405</c:v>
                </c:pt>
                <c:pt idx="745">
                  <c:v>16.230803771890439</c:v>
                </c:pt>
                <c:pt idx="746">
                  <c:v>14.146825396825397</c:v>
                </c:pt>
                <c:pt idx="747">
                  <c:v>14.146825396825397</c:v>
                </c:pt>
                <c:pt idx="748">
                  <c:v>14.146825396825397</c:v>
                </c:pt>
                <c:pt idx="749">
                  <c:v>14.139174328465838</c:v>
                </c:pt>
                <c:pt idx="750">
                  <c:v>14.154484750045118</c:v>
                </c:pt>
                <c:pt idx="751">
                  <c:v>14.14299882787846</c:v>
                </c:pt>
                <c:pt idx="752">
                  <c:v>14.192906261310171</c:v>
                </c:pt>
                <c:pt idx="753">
                  <c:v>12.374126825728023</c:v>
                </c:pt>
                <c:pt idx="754">
                  <c:v>12.374126825728023</c:v>
                </c:pt>
                <c:pt idx="755">
                  <c:v>12.374126825728023</c:v>
                </c:pt>
                <c:pt idx="756">
                  <c:v>12.381989832970227</c:v>
                </c:pt>
                <c:pt idx="757">
                  <c:v>12.377495462794919</c:v>
                </c:pt>
                <c:pt idx="758">
                  <c:v>12.38986283949496</c:v>
                </c:pt>
                <c:pt idx="759">
                  <c:v>12.366273798730735</c:v>
                </c:pt>
                <c:pt idx="760">
                  <c:v>11.681240421887678</c:v>
                </c:pt>
                <c:pt idx="761">
                  <c:v>11.681240421887678</c:v>
                </c:pt>
                <c:pt idx="762">
                  <c:v>11.681240421887678</c:v>
                </c:pt>
                <c:pt idx="763">
                  <c:v>11.718213058419245</c:v>
                </c:pt>
                <c:pt idx="764">
                  <c:v>11.735192899836985</c:v>
                </c:pt>
                <c:pt idx="765">
                  <c:v>11.783213603710104</c:v>
                </c:pt>
                <c:pt idx="766">
                  <c:v>11.801457194899816</c:v>
                </c:pt>
                <c:pt idx="767">
                  <c:v>9.1926345609065159</c:v>
                </c:pt>
                <c:pt idx="768">
                  <c:v>9.1926345609065159</c:v>
                </c:pt>
                <c:pt idx="769">
                  <c:v>9.1926345609065159</c:v>
                </c:pt>
                <c:pt idx="770">
                  <c:v>9.2212851773764797</c:v>
                </c:pt>
                <c:pt idx="771">
                  <c:v>9.2170606560381181</c:v>
                </c:pt>
                <c:pt idx="772">
                  <c:v>9.2535185355533081</c:v>
                </c:pt>
                <c:pt idx="773">
                  <c:v>9.2799815498154992</c:v>
                </c:pt>
                <c:pt idx="774">
                  <c:v>8.5013850415512469</c:v>
                </c:pt>
                <c:pt idx="775">
                  <c:v>8.5013850415512469</c:v>
                </c:pt>
                <c:pt idx="776">
                  <c:v>8.5013850415512469</c:v>
                </c:pt>
                <c:pt idx="777">
                  <c:v>8.4982462617685091</c:v>
                </c:pt>
                <c:pt idx="778">
                  <c:v>8.532110091743121</c:v>
                </c:pt>
                <c:pt idx="779">
                  <c:v>8.5218437615697891</c:v>
                </c:pt>
                <c:pt idx="780">
                  <c:v>8.5384401372530849</c:v>
                </c:pt>
                <c:pt idx="781">
                  <c:v>9.4346583048971677</c:v>
                </c:pt>
                <c:pt idx="782">
                  <c:v>9.4346583048971677</c:v>
                </c:pt>
                <c:pt idx="783">
                  <c:v>9.4346583048971677</c:v>
                </c:pt>
                <c:pt idx="784">
                  <c:v>9.4268337633615928</c:v>
                </c:pt>
                <c:pt idx="785">
                  <c:v>9.4034378159757317</c:v>
                </c:pt>
                <c:pt idx="786">
                  <c:v>9.4034378159757317</c:v>
                </c:pt>
                <c:pt idx="787">
                  <c:v>9.3016912165848336</c:v>
                </c:pt>
                <c:pt idx="788">
                  <c:v>9.2789115646258509</c:v>
                </c:pt>
                <c:pt idx="789">
                  <c:v>9.2789115646258509</c:v>
                </c:pt>
                <c:pt idx="790">
                  <c:v>9.2789115646258509</c:v>
                </c:pt>
                <c:pt idx="791">
                  <c:v>9.1897233201581034</c:v>
                </c:pt>
                <c:pt idx="792">
                  <c:v>9.1576403186823025</c:v>
                </c:pt>
                <c:pt idx="793">
                  <c:v>9.1880725705047617</c:v>
                </c:pt>
                <c:pt idx="794">
                  <c:v>9.1022332947771165</c:v>
                </c:pt>
                <c:pt idx="795">
                  <c:v>9.6694727514399652</c:v>
                </c:pt>
                <c:pt idx="796">
                  <c:v>9.6694727514399652</c:v>
                </c:pt>
                <c:pt idx="797">
                  <c:v>9.6694727514399652</c:v>
                </c:pt>
                <c:pt idx="798">
                  <c:v>9.5326286363239294</c:v>
                </c:pt>
                <c:pt idx="799">
                  <c:v>9.6746165440198606</c:v>
                </c:pt>
                <c:pt idx="800">
                  <c:v>9.6849205644803416</c:v>
                </c:pt>
                <c:pt idx="801">
                  <c:v>9.757667888759725</c:v>
                </c:pt>
                <c:pt idx="802">
                  <c:v>10.133273300315173</c:v>
                </c:pt>
                <c:pt idx="803">
                  <c:v>10.133273300315173</c:v>
                </c:pt>
                <c:pt idx="804">
                  <c:v>10.133273300315173</c:v>
                </c:pt>
                <c:pt idx="805">
                  <c:v>10.064394955728467</c:v>
                </c:pt>
                <c:pt idx="806">
                  <c:v>10.233721353219353</c:v>
                </c:pt>
                <c:pt idx="807">
                  <c:v>10.311555026115641</c:v>
                </c:pt>
                <c:pt idx="808">
                  <c:v>10.5266604303087</c:v>
                </c:pt>
                <c:pt idx="809">
                  <c:v>11.160463811483076</c:v>
                </c:pt>
                <c:pt idx="810">
                  <c:v>11.160463811483076</c:v>
                </c:pt>
                <c:pt idx="811">
                  <c:v>11.160463811483076</c:v>
                </c:pt>
                <c:pt idx="812">
                  <c:v>11.132357056244754</c:v>
                </c:pt>
                <c:pt idx="813">
                  <c:v>11.064243997404283</c:v>
                </c:pt>
                <c:pt idx="814">
                  <c:v>10.96966911764706</c:v>
                </c:pt>
                <c:pt idx="815">
                  <c:v>10.822451940515053</c:v>
                </c:pt>
                <c:pt idx="816">
                  <c:v>8.5709156193895861</c:v>
                </c:pt>
                <c:pt idx="817">
                  <c:v>8.5709156193895861</c:v>
                </c:pt>
                <c:pt idx="818">
                  <c:v>8.5709156193895861</c:v>
                </c:pt>
                <c:pt idx="819">
                  <c:v>8.6438529784537383</c:v>
                </c:pt>
                <c:pt idx="820">
                  <c:v>8.657176534590624</c:v>
                </c:pt>
                <c:pt idx="821">
                  <c:v>8.7100893997445716</c:v>
                </c:pt>
                <c:pt idx="822">
                  <c:v>8.7951363301400161</c:v>
                </c:pt>
                <c:pt idx="823">
                  <c:v>7.2566617320503335</c:v>
                </c:pt>
                <c:pt idx="824">
                  <c:v>7.2566617320503335</c:v>
                </c:pt>
                <c:pt idx="825">
                  <c:v>7.2566617320503335</c:v>
                </c:pt>
                <c:pt idx="826">
                  <c:v>7.2680937818552493</c:v>
                </c:pt>
                <c:pt idx="827">
                  <c:v>7.2026816052897411</c:v>
                </c:pt>
                <c:pt idx="828">
                  <c:v>7.2245762711864412</c:v>
                </c:pt>
                <c:pt idx="829">
                  <c:v>7.4897044019401475</c:v>
                </c:pt>
                <c:pt idx="830">
                  <c:v>7.4842249657064475</c:v>
                </c:pt>
                <c:pt idx="831">
                  <c:v>7.4842249657064475</c:v>
                </c:pt>
                <c:pt idx="832">
                  <c:v>7.4842249657064475</c:v>
                </c:pt>
                <c:pt idx="833">
                  <c:v>7.4993127462659217</c:v>
                </c:pt>
                <c:pt idx="834">
                  <c:v>7.454230804262683</c:v>
                </c:pt>
                <c:pt idx="835">
                  <c:v>7.5034381589804715</c:v>
                </c:pt>
                <c:pt idx="836">
                  <c:v>7.5532994923857872</c:v>
                </c:pt>
                <c:pt idx="837">
                  <c:v>7.2112909157778597</c:v>
                </c:pt>
                <c:pt idx="838">
                  <c:v>7.2112909157778597</c:v>
                </c:pt>
                <c:pt idx="839">
                  <c:v>7.2112909157778597</c:v>
                </c:pt>
                <c:pt idx="840">
                  <c:v>7.2205855275271578</c:v>
                </c:pt>
                <c:pt idx="841">
                  <c:v>7.2245762711864412</c:v>
                </c:pt>
                <c:pt idx="842">
                  <c:v>7.2472740713361672</c:v>
                </c:pt>
                <c:pt idx="843">
                  <c:v>7.2782108389012627</c:v>
                </c:pt>
                <c:pt idx="844">
                  <c:v>6.1455637707948245</c:v>
                </c:pt>
                <c:pt idx="845">
                  <c:v>6.1455637707948245</c:v>
                </c:pt>
                <c:pt idx="846">
                  <c:v>6.1455637707948245</c:v>
                </c:pt>
                <c:pt idx="847">
                  <c:v>6.1410232729959366</c:v>
                </c:pt>
                <c:pt idx="848">
                  <c:v>6.1466999445368824</c:v>
                </c:pt>
                <c:pt idx="849">
                  <c:v>6.1156074680400998</c:v>
                </c:pt>
                <c:pt idx="850">
                  <c:v>6.069831127339115</c:v>
                </c:pt>
                <c:pt idx="851">
                  <c:v>5.7438769006646639</c:v>
                </c:pt>
                <c:pt idx="852">
                  <c:v>5.7438769006646639</c:v>
                </c:pt>
                <c:pt idx="853">
                  <c:v>5.7438769006646639</c:v>
                </c:pt>
                <c:pt idx="854">
                  <c:v>5.7844305886667895</c:v>
                </c:pt>
                <c:pt idx="855">
                  <c:v>5.8207233806975456</c:v>
                </c:pt>
                <c:pt idx="856">
                  <c:v>5.8444506207152127</c:v>
                </c:pt>
                <c:pt idx="857">
                  <c:v>5.8239475627769579</c:v>
                </c:pt>
                <c:pt idx="858">
                  <c:v>6.2915129151291511</c:v>
                </c:pt>
                <c:pt idx="859">
                  <c:v>6.2915129151291511</c:v>
                </c:pt>
                <c:pt idx="860">
                  <c:v>6.2915129151291511</c:v>
                </c:pt>
                <c:pt idx="861">
                  <c:v>6.3113085322968718</c:v>
                </c:pt>
                <c:pt idx="862">
                  <c:v>6.2880324543610548</c:v>
                </c:pt>
                <c:pt idx="863">
                  <c:v>6.3054733727810666</c:v>
                </c:pt>
                <c:pt idx="864">
                  <c:v>6.3124768604220662</c:v>
                </c:pt>
                <c:pt idx="865">
                  <c:v>7.5672676837725383</c:v>
                </c:pt>
                <c:pt idx="866">
                  <c:v>7.5672676837725383</c:v>
                </c:pt>
                <c:pt idx="867">
                  <c:v>7.5672676837725383</c:v>
                </c:pt>
                <c:pt idx="868">
                  <c:v>7.5</c:v>
                </c:pt>
                <c:pt idx="869">
                  <c:v>7.4938192473216727</c:v>
                </c:pt>
                <c:pt idx="870">
                  <c:v>7.4555889587318944</c:v>
                </c:pt>
                <c:pt idx="871">
                  <c:v>7.4746552196547631</c:v>
                </c:pt>
                <c:pt idx="872">
                  <c:v>6.0222477064220188</c:v>
                </c:pt>
                <c:pt idx="873">
                  <c:v>6.0222477064220188</c:v>
                </c:pt>
                <c:pt idx="874">
                  <c:v>6.0222477064220188</c:v>
                </c:pt>
                <c:pt idx="875">
                  <c:v>6.0228002569043024</c:v>
                </c:pt>
                <c:pt idx="876">
                  <c:v>5.978369763205829</c:v>
                </c:pt>
                <c:pt idx="877">
                  <c:v>5.9658729437426157</c:v>
                </c:pt>
                <c:pt idx="878">
                  <c:v>5.9265529071867107</c:v>
                </c:pt>
                <c:pt idx="879">
                  <c:v>5.6843575418994421</c:v>
                </c:pt>
                <c:pt idx="880">
                  <c:v>5.6843575418994421</c:v>
                </c:pt>
                <c:pt idx="881">
                  <c:v>5.6843575418994421</c:v>
                </c:pt>
                <c:pt idx="882">
                  <c:v>5.6659780851446033</c:v>
                </c:pt>
                <c:pt idx="883">
                  <c:v>5.6482227594234047</c:v>
                </c:pt>
                <c:pt idx="884">
                  <c:v>5.6165420227920242</c:v>
                </c:pt>
                <c:pt idx="885">
                  <c:v>5.5650141143260416</c:v>
                </c:pt>
                <c:pt idx="886">
                  <c:v>6.3461538461538467</c:v>
                </c:pt>
                <c:pt idx="887">
                  <c:v>6.3461538461538467</c:v>
                </c:pt>
                <c:pt idx="888">
                  <c:v>6.3461538461538467</c:v>
                </c:pt>
                <c:pt idx="889">
                  <c:v>6.3416578108395329</c:v>
                </c:pt>
                <c:pt idx="890">
                  <c:v>6.3148148148148158</c:v>
                </c:pt>
                <c:pt idx="891">
                  <c:v>6.2987070102911424</c:v>
                </c:pt>
                <c:pt idx="892">
                  <c:v>6.3388510223953274</c:v>
                </c:pt>
                <c:pt idx="893">
                  <c:v>6.3630709081215571</c:v>
                </c:pt>
                <c:pt idx="894">
                  <c:v>6.3630709081215571</c:v>
                </c:pt>
                <c:pt idx="895">
                  <c:v>6.3630709081215571</c:v>
                </c:pt>
                <c:pt idx="896">
                  <c:v>6.3248542660307363</c:v>
                </c:pt>
                <c:pt idx="897">
                  <c:v>6.3579863269111243</c:v>
                </c:pt>
                <c:pt idx="898">
                  <c:v>6.3692964511251446</c:v>
                </c:pt>
                <c:pt idx="899">
                  <c:v>6.392608462774505</c:v>
                </c:pt>
                <c:pt idx="900">
                  <c:v>6.7894854586129751</c:v>
                </c:pt>
                <c:pt idx="901">
                  <c:v>6.7894854586129751</c:v>
                </c:pt>
                <c:pt idx="902">
                  <c:v>6.7894854586129751</c:v>
                </c:pt>
                <c:pt idx="903">
                  <c:v>6.7394297388523716</c:v>
                </c:pt>
                <c:pt idx="904">
                  <c:v>6.7108172651689362</c:v>
                </c:pt>
                <c:pt idx="905">
                  <c:v>6.7442222222222217</c:v>
                </c:pt>
                <c:pt idx="906">
                  <c:v>6.7640634750824633</c:v>
                </c:pt>
                <c:pt idx="907">
                  <c:v>6.6880627618792916</c:v>
                </c:pt>
                <c:pt idx="908">
                  <c:v>6.6880627618792916</c:v>
                </c:pt>
                <c:pt idx="909">
                  <c:v>6.6880627618792916</c:v>
                </c:pt>
                <c:pt idx="910">
                  <c:v>6.6743772241992882</c:v>
                </c:pt>
                <c:pt idx="911">
                  <c:v>6.6797257590597461</c:v>
                </c:pt>
                <c:pt idx="912">
                  <c:v>6.6684444444444448</c:v>
                </c:pt>
                <c:pt idx="913">
                  <c:v>6.6755650471614176</c:v>
                </c:pt>
                <c:pt idx="914">
                  <c:v>6.6696301564722624</c:v>
                </c:pt>
                <c:pt idx="915">
                  <c:v>6.6696301564722624</c:v>
                </c:pt>
                <c:pt idx="916">
                  <c:v>6.6696301564722624</c:v>
                </c:pt>
                <c:pt idx="917">
                  <c:v>6.6342412451361881</c:v>
                </c:pt>
                <c:pt idx="918">
                  <c:v>6.6566104702750675</c:v>
                </c:pt>
                <c:pt idx="919">
                  <c:v>6.6219436843498984</c:v>
                </c:pt>
                <c:pt idx="920">
                  <c:v>6.6501196702420007</c:v>
                </c:pt>
                <c:pt idx="921">
                  <c:v>6.6401132943883887</c:v>
                </c:pt>
                <c:pt idx="922">
                  <c:v>6.6401132943883887</c:v>
                </c:pt>
                <c:pt idx="923">
                  <c:v>6.6401132943883887</c:v>
                </c:pt>
                <c:pt idx="924">
                  <c:v>6.6155202821869503</c:v>
                </c:pt>
                <c:pt idx="925">
                  <c:v>6.5830115830115838</c:v>
                </c:pt>
                <c:pt idx="926">
                  <c:v>6.5749342681858023</c:v>
                </c:pt>
                <c:pt idx="927">
                  <c:v>6.5905297373275937</c:v>
                </c:pt>
                <c:pt idx="928">
                  <c:v>7.162611587607211</c:v>
                </c:pt>
                <c:pt idx="929">
                  <c:v>7.162611587607211</c:v>
                </c:pt>
                <c:pt idx="930">
                  <c:v>7.162611587607211</c:v>
                </c:pt>
                <c:pt idx="931">
                  <c:v>7.1513456833275075</c:v>
                </c:pt>
                <c:pt idx="932">
                  <c:v>7.1004685059864654</c:v>
                </c:pt>
                <c:pt idx="933">
                  <c:v>7.0746887966804977</c:v>
                </c:pt>
                <c:pt idx="934">
                  <c:v>7.0588235294117645</c:v>
                </c:pt>
                <c:pt idx="935">
                  <c:v>7.1687832503861344</c:v>
                </c:pt>
                <c:pt idx="936">
                  <c:v>7.1687832503861344</c:v>
                </c:pt>
                <c:pt idx="937">
                  <c:v>7.1687832503861344</c:v>
                </c:pt>
                <c:pt idx="938">
                  <c:v>7.1096076929623013</c:v>
                </c:pt>
                <c:pt idx="939">
                  <c:v>7.1320641966877254</c:v>
                </c:pt>
                <c:pt idx="940">
                  <c:v>7.086089906700594</c:v>
                </c:pt>
                <c:pt idx="941">
                  <c:v>7.0525915920985991</c:v>
                </c:pt>
                <c:pt idx="942">
                  <c:v>7.819772379819943</c:v>
                </c:pt>
                <c:pt idx="943">
                  <c:v>7.819772379819943</c:v>
                </c:pt>
                <c:pt idx="944">
                  <c:v>7.819772379819943</c:v>
                </c:pt>
                <c:pt idx="945">
                  <c:v>7.8284159510245743</c:v>
                </c:pt>
                <c:pt idx="946">
                  <c:v>7.8025423728813568</c:v>
                </c:pt>
                <c:pt idx="947">
                  <c:v>7.7624146362026822</c:v>
                </c:pt>
                <c:pt idx="948">
                  <c:v>7.7532631578947369</c:v>
                </c:pt>
                <c:pt idx="949">
                  <c:v>8.9691159002206007</c:v>
                </c:pt>
                <c:pt idx="950">
                  <c:v>8.9691159002206007</c:v>
                </c:pt>
                <c:pt idx="951">
                  <c:v>8.9691159002206007</c:v>
                </c:pt>
                <c:pt idx="952">
                  <c:v>9.0073278800272671</c:v>
                </c:pt>
                <c:pt idx="953">
                  <c:v>9.005025981770169</c:v>
                </c:pt>
                <c:pt idx="954">
                  <c:v>8.9721609234425408</c:v>
                </c:pt>
                <c:pt idx="955">
                  <c:v>8.9493735184558076</c:v>
                </c:pt>
                <c:pt idx="956">
                  <c:v>10.655350054894013</c:v>
                </c:pt>
                <c:pt idx="957">
                  <c:v>10.655350054894013</c:v>
                </c:pt>
                <c:pt idx="958">
                  <c:v>10.655350054894013</c:v>
                </c:pt>
                <c:pt idx="959">
                  <c:v>10.630213160333643</c:v>
                </c:pt>
                <c:pt idx="960">
                  <c:v>10.576745745661832</c:v>
                </c:pt>
                <c:pt idx="961">
                  <c:v>10.659851301115243</c:v>
                </c:pt>
                <c:pt idx="962">
                  <c:v>10.639176996374063</c:v>
                </c:pt>
                <c:pt idx="963">
                  <c:v>11.853327681220856</c:v>
                </c:pt>
                <c:pt idx="964">
                  <c:v>11.853327681220856</c:v>
                </c:pt>
                <c:pt idx="965">
                  <c:v>11.853327681220856</c:v>
                </c:pt>
                <c:pt idx="966">
                  <c:v>11.861372698735893</c:v>
                </c:pt>
                <c:pt idx="967">
                  <c:v>11.815262401757796</c:v>
                </c:pt>
                <c:pt idx="968">
                  <c:v>11.819257756361484</c:v>
                </c:pt>
                <c:pt idx="969">
                  <c:v>11.827256577277726</c:v>
                </c:pt>
                <c:pt idx="970">
                  <c:v>11.602537175501977</c:v>
                </c:pt>
                <c:pt idx="971">
                  <c:v>11.602537175501977</c:v>
                </c:pt>
                <c:pt idx="972">
                  <c:v>11.602537175501977</c:v>
                </c:pt>
                <c:pt idx="973">
                  <c:v>11.570459115281503</c:v>
                </c:pt>
                <c:pt idx="974">
                  <c:v>11.595717884130984</c:v>
                </c:pt>
                <c:pt idx="975">
                  <c:v>11.651480637813215</c:v>
                </c:pt>
                <c:pt idx="976">
                  <c:v>11.655413958983882</c:v>
                </c:pt>
                <c:pt idx="977">
                  <c:v>12.962493664470349</c:v>
                </c:pt>
                <c:pt idx="978">
                  <c:v>12.962493664470349</c:v>
                </c:pt>
                <c:pt idx="979">
                  <c:v>12.962493664470349</c:v>
                </c:pt>
                <c:pt idx="980">
                  <c:v>12.985529322162986</c:v>
                </c:pt>
                <c:pt idx="981">
                  <c:v>13.027421682655573</c:v>
                </c:pt>
                <c:pt idx="982">
                  <c:v>13.002033553634979</c:v>
                </c:pt>
                <c:pt idx="983">
                  <c:v>12.989926352323712</c:v>
                </c:pt>
                <c:pt idx="984">
                  <c:v>13.098775854791052</c:v>
                </c:pt>
                <c:pt idx="985">
                  <c:v>13.098775854791052</c:v>
                </c:pt>
                <c:pt idx="986">
                  <c:v>13.098775854791052</c:v>
                </c:pt>
                <c:pt idx="987">
                  <c:v>13.073390630266264</c:v>
                </c:pt>
                <c:pt idx="988">
                  <c:v>13.098775854791052</c:v>
                </c:pt>
                <c:pt idx="989">
                  <c:v>13.133147113594044</c:v>
                </c:pt>
                <c:pt idx="990">
                  <c:v>13.096564531104923</c:v>
                </c:pt>
                <c:pt idx="991">
                  <c:v>13.827827996958693</c:v>
                </c:pt>
                <c:pt idx="992">
                  <c:v>13.827827996958693</c:v>
                </c:pt>
                <c:pt idx="993">
                  <c:v>13.827827996958693</c:v>
                </c:pt>
                <c:pt idx="994">
                  <c:v>13.907723680856488</c:v>
                </c:pt>
                <c:pt idx="995">
                  <c:v>13.98257303946694</c:v>
                </c:pt>
                <c:pt idx="996">
                  <c:v>14.038939874774856</c:v>
                </c:pt>
                <c:pt idx="997">
                  <c:v>14.023303632625087</c:v>
                </c:pt>
                <c:pt idx="998">
                  <c:v>14.367153912295789</c:v>
                </c:pt>
                <c:pt idx="999">
                  <c:v>14.367153912295789</c:v>
                </c:pt>
                <c:pt idx="1000">
                  <c:v>14.367153912295789</c:v>
                </c:pt>
                <c:pt idx="1001">
                  <c:v>14.325274348422496</c:v>
                </c:pt>
                <c:pt idx="1002">
                  <c:v>14.230114120252091</c:v>
                </c:pt>
                <c:pt idx="1003">
                  <c:v>14.259259259259261</c:v>
                </c:pt>
                <c:pt idx="1004">
                  <c:v>14.224057206095173</c:v>
                </c:pt>
                <c:pt idx="1005">
                  <c:v>15.138734739178689</c:v>
                </c:pt>
                <c:pt idx="1006">
                  <c:v>15.138734739178689</c:v>
                </c:pt>
                <c:pt idx="1007">
                  <c:v>15.138734739178689</c:v>
                </c:pt>
                <c:pt idx="1008">
                  <c:v>15.051353874883286</c:v>
                </c:pt>
                <c:pt idx="1009">
                  <c:v>15.111641384012271</c:v>
                </c:pt>
                <c:pt idx="1010">
                  <c:v>15.078231292517007</c:v>
                </c:pt>
                <c:pt idx="1011">
                  <c:v>15.080796053750637</c:v>
                </c:pt>
                <c:pt idx="1012">
                  <c:v>15.861806495263872</c:v>
                </c:pt>
                <c:pt idx="1013">
                  <c:v>15.861806495263872</c:v>
                </c:pt>
                <c:pt idx="1014">
                  <c:v>15.861806495263872</c:v>
                </c:pt>
                <c:pt idx="1015">
                  <c:v>15.876576652840093</c:v>
                </c:pt>
                <c:pt idx="1016">
                  <c:v>15.969856948228882</c:v>
                </c:pt>
                <c:pt idx="1017">
                  <c:v>15.967137749020942</c:v>
                </c:pt>
                <c:pt idx="1018">
                  <c:v>16.021698274389202</c:v>
                </c:pt>
                <c:pt idx="1019">
                  <c:v>16.878306878306883</c:v>
                </c:pt>
                <c:pt idx="1020">
                  <c:v>16.878306878306883</c:v>
                </c:pt>
                <c:pt idx="1021">
                  <c:v>16.878306878306883</c:v>
                </c:pt>
                <c:pt idx="1022">
                  <c:v>16.809450960394358</c:v>
                </c:pt>
                <c:pt idx="1023">
                  <c:v>16.731241011758737</c:v>
                </c:pt>
                <c:pt idx="1024">
                  <c:v>16.674816625916876</c:v>
                </c:pt>
                <c:pt idx="1025">
                  <c:v>16.738320920785377</c:v>
                </c:pt>
                <c:pt idx="1026">
                  <c:v>19.840627371616495</c:v>
                </c:pt>
                <c:pt idx="1027">
                  <c:v>19.840627371616495</c:v>
                </c:pt>
                <c:pt idx="1028">
                  <c:v>19.840627371616495</c:v>
                </c:pt>
                <c:pt idx="1029">
                  <c:v>19.926321138211385</c:v>
                </c:pt>
                <c:pt idx="1030">
                  <c:v>19.948283170835101</c:v>
                </c:pt>
                <c:pt idx="1031">
                  <c:v>20.034911444141688</c:v>
                </c:pt>
                <c:pt idx="1032">
                  <c:v>20.155045400034268</c:v>
                </c:pt>
                <c:pt idx="1033">
                  <c:v>21.958444234566841</c:v>
                </c:pt>
                <c:pt idx="1034">
                  <c:v>21.958444234566841</c:v>
                </c:pt>
                <c:pt idx="1035">
                  <c:v>21.958444234566841</c:v>
                </c:pt>
                <c:pt idx="1036">
                  <c:v>21.971649484536083</c:v>
                </c:pt>
                <c:pt idx="1037">
                  <c:v>21.838442489966699</c:v>
                </c:pt>
                <c:pt idx="1038">
                  <c:v>21.817949155434228</c:v>
                </c:pt>
                <c:pt idx="1039">
                  <c:v>21.635225446239748</c:v>
                </c:pt>
                <c:pt idx="1040">
                  <c:v>19.244440700808624</c:v>
                </c:pt>
                <c:pt idx="1041">
                  <c:v>19.244440700808624</c:v>
                </c:pt>
                <c:pt idx="1042">
                  <c:v>19.244440700808624</c:v>
                </c:pt>
                <c:pt idx="1043">
                  <c:v>19.340557013459748</c:v>
                </c:pt>
                <c:pt idx="1044">
                  <c:v>19.338919925512105</c:v>
                </c:pt>
                <c:pt idx="1045">
                  <c:v>19.399677337182641</c:v>
                </c:pt>
                <c:pt idx="1046">
                  <c:v>19.35530328702135</c:v>
                </c:pt>
                <c:pt idx="1047">
                  <c:v>19.741801893171061</c:v>
                </c:pt>
                <c:pt idx="1048">
                  <c:v>19.741801893171061</c:v>
                </c:pt>
                <c:pt idx="1049">
                  <c:v>19.741801893171061</c:v>
                </c:pt>
                <c:pt idx="1050">
                  <c:v>19.706825276301359</c:v>
                </c:pt>
                <c:pt idx="1051">
                  <c:v>19.693533428884582</c:v>
                </c:pt>
                <c:pt idx="1052">
                  <c:v>19.708488018899764</c:v>
                </c:pt>
                <c:pt idx="1053">
                  <c:v>19.673629242819842</c:v>
                </c:pt>
                <c:pt idx="1054">
                  <c:v>18.412216316544335</c:v>
                </c:pt>
                <c:pt idx="1055">
                  <c:v>18.412216316544335</c:v>
                </c:pt>
                <c:pt idx="1056">
                  <c:v>18.412216316544335</c:v>
                </c:pt>
                <c:pt idx="1057">
                  <c:v>18.432432432432435</c:v>
                </c:pt>
                <c:pt idx="1058">
                  <c:v>18.358008075370122</c:v>
                </c:pt>
                <c:pt idx="1059">
                  <c:v>18.319482917820871</c:v>
                </c:pt>
                <c:pt idx="1060">
                  <c:v>18.319482917820871</c:v>
                </c:pt>
                <c:pt idx="1061">
                  <c:v>21.09513459287745</c:v>
                </c:pt>
                <c:pt idx="1062">
                  <c:v>21.09513459287745</c:v>
                </c:pt>
                <c:pt idx="1063">
                  <c:v>21.09513459287745</c:v>
                </c:pt>
                <c:pt idx="1064">
                  <c:v>21.155264922870558</c:v>
                </c:pt>
                <c:pt idx="1065">
                  <c:v>20.906379453189729</c:v>
                </c:pt>
                <c:pt idx="1066">
                  <c:v>20.828724721419729</c:v>
                </c:pt>
                <c:pt idx="1067">
                  <c:v>20.785831960461287</c:v>
                </c:pt>
                <c:pt idx="1068">
                  <c:v>22.78960396039604</c:v>
                </c:pt>
                <c:pt idx="1069">
                  <c:v>22.78960396039604</c:v>
                </c:pt>
                <c:pt idx="1070">
                  <c:v>22.78960396039604</c:v>
                </c:pt>
                <c:pt idx="1071">
                  <c:v>22.81219028741328</c:v>
                </c:pt>
                <c:pt idx="1072">
                  <c:v>22.825386331708124</c:v>
                </c:pt>
                <c:pt idx="1073">
                  <c:v>22.863173578346164</c:v>
                </c:pt>
                <c:pt idx="1074">
                  <c:v>22.759558338826633</c:v>
                </c:pt>
                <c:pt idx="1075">
                  <c:v>31.253405994550409</c:v>
                </c:pt>
                <c:pt idx="1076">
                  <c:v>31.253405994550409</c:v>
                </c:pt>
                <c:pt idx="1077">
                  <c:v>31.253405994550409</c:v>
                </c:pt>
                <c:pt idx="1078">
                  <c:v>31.171045046528864</c:v>
                </c:pt>
                <c:pt idx="1079">
                  <c:v>31.150522590733274</c:v>
                </c:pt>
                <c:pt idx="1080">
                  <c:v>31.033040911699597</c:v>
                </c:pt>
                <c:pt idx="1081">
                  <c:v>30.858470569052667</c:v>
                </c:pt>
                <c:pt idx="1082">
                  <c:v>31.164422684618518</c:v>
                </c:pt>
                <c:pt idx="1083">
                  <c:v>31.164422684618518</c:v>
                </c:pt>
                <c:pt idx="1084">
                  <c:v>31.164422684618518</c:v>
                </c:pt>
                <c:pt idx="1085">
                  <c:v>31.197516745629802</c:v>
                </c:pt>
                <c:pt idx="1086">
                  <c:v>31.405312063152703</c:v>
                </c:pt>
                <c:pt idx="1087">
                  <c:v>31.343455067706202</c:v>
                </c:pt>
                <c:pt idx="1088">
                  <c:v>34.978664040702448</c:v>
                </c:pt>
                <c:pt idx="1089">
                  <c:v>34.927073090789904</c:v>
                </c:pt>
                <c:pt idx="1090">
                  <c:v>34.927073090789904</c:v>
                </c:pt>
                <c:pt idx="1091">
                  <c:v>34.927073090789904</c:v>
                </c:pt>
                <c:pt idx="1092">
                  <c:v>34.898477157360404</c:v>
                </c:pt>
                <c:pt idx="1093">
                  <c:v>34.804441904139793</c:v>
                </c:pt>
                <c:pt idx="1094">
                  <c:v>34.66856445709638</c:v>
                </c:pt>
                <c:pt idx="1095">
                  <c:v>40.764758863506096</c:v>
                </c:pt>
                <c:pt idx="1096">
                  <c:v>40.764758863506096</c:v>
                </c:pt>
                <c:pt idx="1097">
                  <c:v>40.764758863506096</c:v>
                </c:pt>
                <c:pt idx="1098">
                  <c:v>40.764758863506096</c:v>
                </c:pt>
                <c:pt idx="1099">
                  <c:v>40.648269105160026</c:v>
                </c:pt>
                <c:pt idx="1100">
                  <c:v>40.496176996909064</c:v>
                </c:pt>
                <c:pt idx="1101">
                  <c:v>40.394320486815417</c:v>
                </c:pt>
                <c:pt idx="1102">
                  <c:v>40.575387123064381</c:v>
                </c:pt>
                <c:pt idx="1103">
                  <c:v>59.866181044360793</c:v>
                </c:pt>
                <c:pt idx="1104">
                  <c:v>59.866181044360793</c:v>
                </c:pt>
                <c:pt idx="1105">
                  <c:v>59.866181044360793</c:v>
                </c:pt>
                <c:pt idx="1106">
                  <c:v>60.206189809860902</c:v>
                </c:pt>
                <c:pt idx="1107">
                  <c:v>59.920127795527172</c:v>
                </c:pt>
                <c:pt idx="1108">
                  <c:v>60.166570700008229</c:v>
                </c:pt>
                <c:pt idx="1109">
                  <c:v>60.171520236920053</c:v>
                </c:pt>
                <c:pt idx="1110">
                  <c:v>81.876138433515479</c:v>
                </c:pt>
                <c:pt idx="1111">
                  <c:v>81.876138433515479</c:v>
                </c:pt>
                <c:pt idx="1112">
                  <c:v>81.876138433515479</c:v>
                </c:pt>
                <c:pt idx="1113">
                  <c:v>81.889698575687319</c:v>
                </c:pt>
                <c:pt idx="1114">
                  <c:v>81.538588390501317</c:v>
                </c:pt>
                <c:pt idx="1115">
                  <c:v>81.700264375413099</c:v>
                </c:pt>
                <c:pt idx="1116">
                  <c:v>81.310639697418196</c:v>
                </c:pt>
                <c:pt idx="1117">
                  <c:v>24.943700172598017</c:v>
                </c:pt>
                <c:pt idx="1118">
                  <c:v>24.943700172598017</c:v>
                </c:pt>
                <c:pt idx="1119">
                  <c:v>24.943700172598017</c:v>
                </c:pt>
                <c:pt idx="1120">
                  <c:v>25.005355524429433</c:v>
                </c:pt>
                <c:pt idx="1121">
                  <c:v>24.958059210526319</c:v>
                </c:pt>
                <c:pt idx="1122">
                  <c:v>25.065246118268913</c:v>
                </c:pt>
                <c:pt idx="1123">
                  <c:v>25.038363171355503</c:v>
                </c:pt>
                <c:pt idx="1124">
                  <c:v>23.602504943968363</c:v>
                </c:pt>
                <c:pt idx="1125">
                  <c:v>23.602504943968363</c:v>
                </c:pt>
                <c:pt idx="1126">
                  <c:v>23.602504943968363</c:v>
                </c:pt>
                <c:pt idx="1127">
                  <c:v>23.753213367609256</c:v>
                </c:pt>
                <c:pt idx="1128">
                  <c:v>23.786746387643252</c:v>
                </c:pt>
                <c:pt idx="1129">
                  <c:v>23.80255941499086</c:v>
                </c:pt>
                <c:pt idx="1130">
                  <c:v>23.945828456779807</c:v>
                </c:pt>
                <c:pt idx="1131">
                  <c:v>20.388639760837069</c:v>
                </c:pt>
                <c:pt idx="1132">
                  <c:v>20.388639760837069</c:v>
                </c:pt>
                <c:pt idx="1133">
                  <c:v>20.388639760837069</c:v>
                </c:pt>
                <c:pt idx="1134">
                  <c:v>20.378486055776889</c:v>
                </c:pt>
                <c:pt idx="1135">
                  <c:v>20.262441198316413</c:v>
                </c:pt>
                <c:pt idx="1136">
                  <c:v>20.264113568834599</c:v>
                </c:pt>
                <c:pt idx="1137">
                  <c:v>20.244063324538256</c:v>
                </c:pt>
                <c:pt idx="1138">
                  <c:v>19.416570391153659</c:v>
                </c:pt>
                <c:pt idx="1139">
                  <c:v>19.416570391153659</c:v>
                </c:pt>
                <c:pt idx="1140">
                  <c:v>19.416570391153659</c:v>
                </c:pt>
                <c:pt idx="1141">
                  <c:v>19.402160468376355</c:v>
                </c:pt>
                <c:pt idx="1142">
                  <c:v>19.439028420356909</c:v>
                </c:pt>
                <c:pt idx="1143">
                  <c:v>19.548853439680958</c:v>
                </c:pt>
                <c:pt idx="1144">
                  <c:v>19.464758438120448</c:v>
                </c:pt>
                <c:pt idx="1145">
                  <c:v>18.011058842947925</c:v>
                </c:pt>
                <c:pt idx="1146">
                  <c:v>18.011058842947925</c:v>
                </c:pt>
                <c:pt idx="1147">
                  <c:v>18.011058842947925</c:v>
                </c:pt>
                <c:pt idx="1148">
                  <c:v>17.956228402172126</c:v>
                </c:pt>
                <c:pt idx="1149">
                  <c:v>17.963618404806979</c:v>
                </c:pt>
                <c:pt idx="1150">
                  <c:v>17.941466622821444</c:v>
                </c:pt>
                <c:pt idx="1151">
                  <c:v>17.923784494086728</c:v>
                </c:pt>
                <c:pt idx="1152">
                  <c:v>15.815802550935896</c:v>
                </c:pt>
                <c:pt idx="1153">
                  <c:v>15.815802550935896</c:v>
                </c:pt>
                <c:pt idx="1154">
                  <c:v>15.815802550935896</c:v>
                </c:pt>
                <c:pt idx="1155">
                  <c:v>15.851249273678095</c:v>
                </c:pt>
                <c:pt idx="1156">
                  <c:v>15.796178343949043</c:v>
                </c:pt>
                <c:pt idx="1157">
                  <c:v>15.831537058530923</c:v>
                </c:pt>
                <c:pt idx="1158">
                  <c:v>15.958549222797927</c:v>
                </c:pt>
                <c:pt idx="1159">
                  <c:v>16.310312998237812</c:v>
                </c:pt>
                <c:pt idx="1160">
                  <c:v>16.310312998237812</c:v>
                </c:pt>
                <c:pt idx="1161">
                  <c:v>16.310312998237812</c:v>
                </c:pt>
                <c:pt idx="1162">
                  <c:v>16.412226631765602</c:v>
                </c:pt>
                <c:pt idx="1163">
                  <c:v>16.336359051941503</c:v>
                </c:pt>
                <c:pt idx="1164">
                  <c:v>16.299371069182389</c:v>
                </c:pt>
                <c:pt idx="1165">
                  <c:v>16.219125500667555</c:v>
                </c:pt>
                <c:pt idx="1166">
                  <c:v>18.545013386880857</c:v>
                </c:pt>
                <c:pt idx="1167">
                  <c:v>18.545013386880857</c:v>
                </c:pt>
                <c:pt idx="1168">
                  <c:v>18.545013386880857</c:v>
                </c:pt>
                <c:pt idx="1169">
                  <c:v>18.582327297116027</c:v>
                </c:pt>
                <c:pt idx="1170">
                  <c:v>18.626050420168067</c:v>
                </c:pt>
                <c:pt idx="1171">
                  <c:v>18.504758724327935</c:v>
                </c:pt>
                <c:pt idx="1172">
                  <c:v>18.602601762484266</c:v>
                </c:pt>
                <c:pt idx="1173">
                  <c:v>18.76459716037974</c:v>
                </c:pt>
                <c:pt idx="1174">
                  <c:v>18.76459716037974</c:v>
                </c:pt>
                <c:pt idx="1175">
                  <c:v>18.76459716037974</c:v>
                </c:pt>
                <c:pt idx="1176">
                  <c:v>18.72055988601123</c:v>
                </c:pt>
                <c:pt idx="1177">
                  <c:v>18.850113933665291</c:v>
                </c:pt>
                <c:pt idx="1178">
                  <c:v>18.909160176092112</c:v>
                </c:pt>
                <c:pt idx="1179">
                  <c:v>18.986314178850737</c:v>
                </c:pt>
                <c:pt idx="1180">
                  <c:v>19.657511020684982</c:v>
                </c:pt>
                <c:pt idx="1181">
                  <c:v>19.657511020684982</c:v>
                </c:pt>
                <c:pt idx="1182">
                  <c:v>19.657511020684982</c:v>
                </c:pt>
                <c:pt idx="1183">
                  <c:v>19.714334296888289</c:v>
                </c:pt>
                <c:pt idx="1184">
                  <c:v>19.795116954072054</c:v>
                </c:pt>
                <c:pt idx="1185">
                  <c:v>19.771487039563439</c:v>
                </c:pt>
                <c:pt idx="1186">
                  <c:v>19.692569002123143</c:v>
                </c:pt>
                <c:pt idx="1187">
                  <c:v>20.149209318143175</c:v>
                </c:pt>
                <c:pt idx="1188">
                  <c:v>20.149209318143175</c:v>
                </c:pt>
                <c:pt idx="1189">
                  <c:v>20.149209318143175</c:v>
                </c:pt>
                <c:pt idx="1190">
                  <c:v>20.065616797900262</c:v>
                </c:pt>
                <c:pt idx="1191">
                  <c:v>19.957473684210527</c:v>
                </c:pt>
                <c:pt idx="1192">
                  <c:v>19.965880370682392</c:v>
                </c:pt>
                <c:pt idx="1193">
                  <c:v>19.89548354600403</c:v>
                </c:pt>
                <c:pt idx="1194">
                  <c:v>20.925521183591126</c:v>
                </c:pt>
                <c:pt idx="1195">
                  <c:v>20.925521183591126</c:v>
                </c:pt>
                <c:pt idx="1196">
                  <c:v>20.925521183591126</c:v>
                </c:pt>
                <c:pt idx="1197">
                  <c:v>20.902678646401881</c:v>
                </c:pt>
                <c:pt idx="1198">
                  <c:v>20.837937384898712</c:v>
                </c:pt>
                <c:pt idx="1199">
                  <c:v>20.782267490399068</c:v>
                </c:pt>
                <c:pt idx="1200">
                  <c:v>20.804847471792733</c:v>
                </c:pt>
                <c:pt idx="1201">
                  <c:v>21.627305349244764</c:v>
                </c:pt>
                <c:pt idx="1202">
                  <c:v>21.627305349244764</c:v>
                </c:pt>
                <c:pt idx="1203">
                  <c:v>21.627305349244764</c:v>
                </c:pt>
                <c:pt idx="1204">
                  <c:v>21.537438710213578</c:v>
                </c:pt>
                <c:pt idx="1205">
                  <c:v>21.537438710213578</c:v>
                </c:pt>
                <c:pt idx="1206">
                  <c:v>21.537438710213578</c:v>
                </c:pt>
                <c:pt idx="1207">
                  <c:v>21.569704535996671</c:v>
                </c:pt>
                <c:pt idx="1208">
                  <c:v>24.379287544425161</c:v>
                </c:pt>
                <c:pt idx="1209">
                  <c:v>24.379287544425161</c:v>
                </c:pt>
                <c:pt idx="1210">
                  <c:v>24.379287544425161</c:v>
                </c:pt>
                <c:pt idx="1211">
                  <c:v>24.411569974344125</c:v>
                </c:pt>
                <c:pt idx="1212">
                  <c:v>24.397435897435898</c:v>
                </c:pt>
                <c:pt idx="1213">
                  <c:v>24.331023674008087</c:v>
                </c:pt>
                <c:pt idx="1214">
                  <c:v>24.341062881663643</c:v>
                </c:pt>
                <c:pt idx="1215">
                  <c:v>25.111083374937596</c:v>
                </c:pt>
                <c:pt idx="1216">
                  <c:v>25.111083374937596</c:v>
                </c:pt>
                <c:pt idx="1217">
                  <c:v>25.111083374937596</c:v>
                </c:pt>
                <c:pt idx="1218">
                  <c:v>25.021557084818838</c:v>
                </c:pt>
                <c:pt idx="1219">
                  <c:v>25.121535003745944</c:v>
                </c:pt>
                <c:pt idx="1220">
                  <c:v>25.138275718450647</c:v>
                </c:pt>
                <c:pt idx="1221">
                  <c:v>25.015334880636605</c:v>
                </c:pt>
                <c:pt idx="1222">
                  <c:v>27.054591794787473</c:v>
                </c:pt>
                <c:pt idx="1223">
                  <c:v>27.054591794787473</c:v>
                </c:pt>
                <c:pt idx="1224">
                  <c:v>27.054591794787473</c:v>
                </c:pt>
                <c:pt idx="1225">
                  <c:v>27.130431197955314</c:v>
                </c:pt>
                <c:pt idx="1226">
                  <c:v>27.092458422525937</c:v>
                </c:pt>
                <c:pt idx="1227">
                  <c:v>27.265307813406245</c:v>
                </c:pt>
                <c:pt idx="1228">
                  <c:v>27.244990892531881</c:v>
                </c:pt>
                <c:pt idx="1229">
                  <c:v>28.510296540362443</c:v>
                </c:pt>
                <c:pt idx="1230">
                  <c:v>28.510296540362443</c:v>
                </c:pt>
                <c:pt idx="1231">
                  <c:v>28.510296540362443</c:v>
                </c:pt>
                <c:pt idx="1232">
                  <c:v>28.484486873508352</c:v>
                </c:pt>
                <c:pt idx="1233">
                  <c:v>28.323649754500821</c:v>
                </c:pt>
                <c:pt idx="1234">
                  <c:v>28.435343411107457</c:v>
                </c:pt>
                <c:pt idx="1235">
                  <c:v>28.309749713724855</c:v>
                </c:pt>
                <c:pt idx="1236">
                  <c:v>26.879054109532802</c:v>
                </c:pt>
                <c:pt idx="1237">
                  <c:v>26.879054109532802</c:v>
                </c:pt>
                <c:pt idx="1238">
                  <c:v>26.879054109532802</c:v>
                </c:pt>
                <c:pt idx="1239">
                  <c:v>26.799836266884977</c:v>
                </c:pt>
                <c:pt idx="1240">
                  <c:v>26.723265306122446</c:v>
                </c:pt>
                <c:pt idx="1241">
                  <c:v>26.854799015586543</c:v>
                </c:pt>
                <c:pt idx="1242">
                  <c:v>26.8503937007874</c:v>
                </c:pt>
                <c:pt idx="1243">
                  <c:v>28.815325293297239</c:v>
                </c:pt>
                <c:pt idx="1244">
                  <c:v>28.815325293297239</c:v>
                </c:pt>
                <c:pt idx="1245">
                  <c:v>28.815325293297239</c:v>
                </c:pt>
                <c:pt idx="1246">
                  <c:v>28.730470347648264</c:v>
                </c:pt>
                <c:pt idx="1247">
                  <c:v>28.763410040127756</c:v>
                </c:pt>
                <c:pt idx="1248">
                  <c:v>28.768121877303631</c:v>
                </c:pt>
                <c:pt idx="1249">
                  <c:v>28.969811943253056</c:v>
                </c:pt>
                <c:pt idx="1250">
                  <c:v>30.694204685573371</c:v>
                </c:pt>
                <c:pt idx="1251">
                  <c:v>30.694204685573371</c:v>
                </c:pt>
                <c:pt idx="1252">
                  <c:v>30.694204685573371</c:v>
                </c:pt>
                <c:pt idx="1253">
                  <c:v>30.633768151612106</c:v>
                </c:pt>
                <c:pt idx="1254">
                  <c:v>30.679073206803054</c:v>
                </c:pt>
                <c:pt idx="1255">
                  <c:v>30.661438659878467</c:v>
                </c:pt>
                <c:pt idx="1256">
                  <c:v>30.684115375133533</c:v>
                </c:pt>
                <c:pt idx="1257">
                  <c:v>34.083099289608462</c:v>
                </c:pt>
                <c:pt idx="1258">
                  <c:v>34.083099289608462</c:v>
                </c:pt>
                <c:pt idx="1259">
                  <c:v>34.083099289608462</c:v>
                </c:pt>
                <c:pt idx="1260">
                  <c:v>34.049348077240467</c:v>
                </c:pt>
                <c:pt idx="1261">
                  <c:v>34.032497525569127</c:v>
                </c:pt>
                <c:pt idx="1262">
                  <c:v>34.401367350341836</c:v>
                </c:pt>
                <c:pt idx="1263">
                  <c:v>34.65563581387535</c:v>
                </c:pt>
                <c:pt idx="1264">
                  <c:v>33.639966273187184</c:v>
                </c:pt>
                <c:pt idx="1265">
                  <c:v>33.639966273187184</c:v>
                </c:pt>
                <c:pt idx="1266">
                  <c:v>33.639966273187184</c:v>
                </c:pt>
                <c:pt idx="1267">
                  <c:v>33.484683172471676</c:v>
                </c:pt>
                <c:pt idx="1268">
                  <c:v>33.420170882894958</c:v>
                </c:pt>
                <c:pt idx="1269">
                  <c:v>33.456603773584902</c:v>
                </c:pt>
                <c:pt idx="1270">
                  <c:v>33.442581726739313</c:v>
                </c:pt>
                <c:pt idx="1271">
                  <c:v>35.720271515964129</c:v>
                </c:pt>
                <c:pt idx="1272">
                  <c:v>35.720271515964129</c:v>
                </c:pt>
                <c:pt idx="1273">
                  <c:v>35.720271515964129</c:v>
                </c:pt>
                <c:pt idx="1274">
                  <c:v>35.747232472324725</c:v>
                </c:pt>
                <c:pt idx="1275">
                  <c:v>35.834384195039938</c:v>
                </c:pt>
                <c:pt idx="1276">
                  <c:v>35.955293125263601</c:v>
                </c:pt>
                <c:pt idx="1277">
                  <c:v>35.976536124240376</c:v>
                </c:pt>
                <c:pt idx="1278">
                  <c:v>40.239379635873235</c:v>
                </c:pt>
                <c:pt idx="1279">
                  <c:v>40.239379635873235</c:v>
                </c:pt>
                <c:pt idx="1280">
                  <c:v>40.239379635873235</c:v>
                </c:pt>
                <c:pt idx="1281">
                  <c:v>40.249557372902792</c:v>
                </c:pt>
                <c:pt idx="1282">
                  <c:v>40.382338013872442</c:v>
                </c:pt>
                <c:pt idx="1283">
                  <c:v>40.495377046399184</c:v>
                </c:pt>
                <c:pt idx="1284">
                  <c:v>40.31413612565445</c:v>
                </c:pt>
                <c:pt idx="1285">
                  <c:v>36.044386422976508</c:v>
                </c:pt>
                <c:pt idx="1286">
                  <c:v>36.044386422976508</c:v>
                </c:pt>
                <c:pt idx="1287">
                  <c:v>36.044386422976508</c:v>
                </c:pt>
                <c:pt idx="1288">
                  <c:v>36.086938190403913</c:v>
                </c:pt>
                <c:pt idx="1289">
                  <c:v>36.347460506200107</c:v>
                </c:pt>
                <c:pt idx="1290">
                  <c:v>36.160118293198146</c:v>
                </c:pt>
                <c:pt idx="1291">
                  <c:v>36.23052827632916</c:v>
                </c:pt>
                <c:pt idx="1292">
                  <c:v>38.418466751376535</c:v>
                </c:pt>
                <c:pt idx="1293">
                  <c:v>38.418466751376535</c:v>
                </c:pt>
                <c:pt idx="1294">
                  <c:v>38.418466751376535</c:v>
                </c:pt>
                <c:pt idx="1295">
                  <c:v>38.441261230717075</c:v>
                </c:pt>
                <c:pt idx="1296">
                  <c:v>38.503268528737586</c:v>
                </c:pt>
                <c:pt idx="1297">
                  <c:v>38.460820895522389</c:v>
                </c:pt>
                <c:pt idx="1298">
                  <c:v>38.532710280373834</c:v>
                </c:pt>
                <c:pt idx="1299">
                  <c:v>41.860929402769521</c:v>
                </c:pt>
                <c:pt idx="1300">
                  <c:v>41.860929402769521</c:v>
                </c:pt>
                <c:pt idx="1301">
                  <c:v>41.860929402769521</c:v>
                </c:pt>
                <c:pt idx="1302">
                  <c:v>41.761589965251289</c:v>
                </c:pt>
                <c:pt idx="1303">
                  <c:v>41.708566108007446</c:v>
                </c:pt>
                <c:pt idx="1304">
                  <c:v>41.609947643979062</c:v>
                </c:pt>
                <c:pt idx="1305">
                  <c:v>41.455914521285543</c:v>
                </c:pt>
                <c:pt idx="1306">
                  <c:v>44.815501263689974</c:v>
                </c:pt>
                <c:pt idx="1307">
                  <c:v>44.815501263689974</c:v>
                </c:pt>
                <c:pt idx="1308">
                  <c:v>44.815501263689974</c:v>
                </c:pt>
                <c:pt idx="1309">
                  <c:v>44.826830707002607</c:v>
                </c:pt>
                <c:pt idx="1310">
                  <c:v>44.853288364249579</c:v>
                </c:pt>
                <c:pt idx="1311">
                  <c:v>44.948035487959444</c:v>
                </c:pt>
                <c:pt idx="1312">
                  <c:v>44.959432048681542</c:v>
                </c:pt>
                <c:pt idx="1313">
                  <c:v>49.004251700680271</c:v>
                </c:pt>
                <c:pt idx="1314">
                  <c:v>49.004251700680271</c:v>
                </c:pt>
                <c:pt idx="1315">
                  <c:v>49.004251700680271</c:v>
                </c:pt>
                <c:pt idx="1316">
                  <c:v>49.100281162136831</c:v>
                </c:pt>
                <c:pt idx="1317">
                  <c:v>49.179894179894177</c:v>
                </c:pt>
                <c:pt idx="1318">
                  <c:v>49.100281162136831</c:v>
                </c:pt>
                <c:pt idx="1319">
                  <c:v>49.142150592649436</c:v>
                </c:pt>
                <c:pt idx="1320">
                  <c:v>49.309218895767948</c:v>
                </c:pt>
                <c:pt idx="1321">
                  <c:v>49.309218895767948</c:v>
                </c:pt>
                <c:pt idx="1322">
                  <c:v>49.309218895767948</c:v>
                </c:pt>
                <c:pt idx="1323">
                  <c:v>49.367835611785679</c:v>
                </c:pt>
                <c:pt idx="1324">
                  <c:v>49.658780321147923</c:v>
                </c:pt>
                <c:pt idx="1325">
                  <c:v>49.650298889837735</c:v>
                </c:pt>
                <c:pt idx="1326">
                  <c:v>49.803409285591911</c:v>
                </c:pt>
                <c:pt idx="1327">
                  <c:v>45.190663474692208</c:v>
                </c:pt>
                <c:pt idx="1328">
                  <c:v>45.190663474692208</c:v>
                </c:pt>
                <c:pt idx="1329">
                  <c:v>45.190663474692208</c:v>
                </c:pt>
                <c:pt idx="1330">
                  <c:v>45.009793068210854</c:v>
                </c:pt>
                <c:pt idx="1331">
                  <c:v>44.971496639155959</c:v>
                </c:pt>
                <c:pt idx="1332">
                  <c:v>44.906542056074763</c:v>
                </c:pt>
                <c:pt idx="1333">
                  <c:v>44.982978723404251</c:v>
                </c:pt>
                <c:pt idx="1334">
                  <c:v>49.734588315102187</c:v>
                </c:pt>
                <c:pt idx="1335">
                  <c:v>49.734588315102187</c:v>
                </c:pt>
                <c:pt idx="1336">
                  <c:v>49.734588315102187</c:v>
                </c:pt>
                <c:pt idx="1337">
                  <c:v>49.726155150487507</c:v>
                </c:pt>
                <c:pt idx="1338">
                  <c:v>49.675616159905147</c:v>
                </c:pt>
                <c:pt idx="1339">
                  <c:v>49.549716989101981</c:v>
                </c:pt>
                <c:pt idx="1340">
                  <c:v>49.399477806788518</c:v>
                </c:pt>
                <c:pt idx="1341">
                  <c:v>57.110755765022724</c:v>
                </c:pt>
                <c:pt idx="1342">
                  <c:v>57.110755765022724</c:v>
                </c:pt>
                <c:pt idx="1343">
                  <c:v>57.110755765022724</c:v>
                </c:pt>
                <c:pt idx="1344">
                  <c:v>57.178126053252434</c:v>
                </c:pt>
                <c:pt idx="1345">
                  <c:v>57.318185657572435</c:v>
                </c:pt>
                <c:pt idx="1346">
                  <c:v>57.444340980275967</c:v>
                </c:pt>
                <c:pt idx="1347">
                  <c:v>57.386046511627896</c:v>
                </c:pt>
                <c:pt idx="1348">
                  <c:v>58.016759776536318</c:v>
                </c:pt>
                <c:pt idx="1349">
                  <c:v>58.016759776536318</c:v>
                </c:pt>
                <c:pt idx="1350">
                  <c:v>58.016759776536318</c:v>
                </c:pt>
                <c:pt idx="1351">
                  <c:v>58.046239837398382</c:v>
                </c:pt>
                <c:pt idx="1352">
                  <c:v>58.075749872902911</c:v>
                </c:pt>
                <c:pt idx="1353">
                  <c:v>58.011849344054177</c:v>
                </c:pt>
                <c:pt idx="1354">
                  <c:v>58.263345800748056</c:v>
                </c:pt>
                <c:pt idx="1355">
                  <c:v>71.253731343283576</c:v>
                </c:pt>
                <c:pt idx="1356">
                  <c:v>71.253731343283576</c:v>
                </c:pt>
                <c:pt idx="1357">
                  <c:v>71.253731343283576</c:v>
                </c:pt>
                <c:pt idx="1358">
                  <c:v>71.253731343283576</c:v>
                </c:pt>
                <c:pt idx="1359">
                  <c:v>71.265887571440757</c:v>
                </c:pt>
                <c:pt idx="1360">
                  <c:v>71.491528324490844</c:v>
                </c:pt>
                <c:pt idx="1361">
                  <c:v>71.186946148602587</c:v>
                </c:pt>
                <c:pt idx="1362">
                  <c:v>77.870496841386384</c:v>
                </c:pt>
                <c:pt idx="1363">
                  <c:v>77.870496841386384</c:v>
                </c:pt>
                <c:pt idx="1364">
                  <c:v>77.870496841386384</c:v>
                </c:pt>
                <c:pt idx="1365">
                  <c:v>78.003677099367195</c:v>
                </c:pt>
                <c:pt idx="1366">
                  <c:v>78.090488828011303</c:v>
                </c:pt>
                <c:pt idx="1367">
                  <c:v>78.669685209141875</c:v>
                </c:pt>
                <c:pt idx="1368">
                  <c:v>78.764787151368637</c:v>
                </c:pt>
                <c:pt idx="1369">
                  <c:v>94.117647058823536</c:v>
                </c:pt>
                <c:pt idx="1370">
                  <c:v>94.117647058823536</c:v>
                </c:pt>
                <c:pt idx="1371">
                  <c:v>94.117647058823536</c:v>
                </c:pt>
                <c:pt idx="1372">
                  <c:v>93.898975991739107</c:v>
                </c:pt>
                <c:pt idx="1373">
                  <c:v>94.101414280786486</c:v>
                </c:pt>
                <c:pt idx="1374">
                  <c:v>94.427137417791641</c:v>
                </c:pt>
                <c:pt idx="1375">
                  <c:v>94.476190476190482</c:v>
                </c:pt>
                <c:pt idx="1376">
                  <c:v>109.07754819745828</c:v>
                </c:pt>
                <c:pt idx="1377">
                  <c:v>109.07754819745828</c:v>
                </c:pt>
                <c:pt idx="1378">
                  <c:v>109.07754819745828</c:v>
                </c:pt>
                <c:pt idx="1379">
                  <c:v>109.22863821314171</c:v>
                </c:pt>
                <c:pt idx="1380">
                  <c:v>109.45605968595473</c:v>
                </c:pt>
                <c:pt idx="1381">
                  <c:v>108.84230503795722</c:v>
                </c:pt>
                <c:pt idx="1382">
                  <c:v>108.82352941176471</c:v>
                </c:pt>
                <c:pt idx="1383">
                  <c:v>113.17672413793105</c:v>
                </c:pt>
                <c:pt idx="1384">
                  <c:v>113.17672413793105</c:v>
                </c:pt>
                <c:pt idx="1385">
                  <c:v>113.17672413793105</c:v>
                </c:pt>
                <c:pt idx="1386">
                  <c:v>113.0889826858472</c:v>
                </c:pt>
                <c:pt idx="1387">
                  <c:v>112.86537138927099</c:v>
                </c:pt>
                <c:pt idx="1388">
                  <c:v>112.70066100094429</c:v>
                </c:pt>
                <c:pt idx="1389">
                  <c:v>112.97220549006111</c:v>
                </c:pt>
                <c:pt idx="1390">
                  <c:v>101.00884347900747</c:v>
                </c:pt>
                <c:pt idx="1391">
                  <c:v>101.00884347900747</c:v>
                </c:pt>
                <c:pt idx="1392">
                  <c:v>101.00884347900747</c:v>
                </c:pt>
                <c:pt idx="1393">
                  <c:v>101.36567292779597</c:v>
                </c:pt>
                <c:pt idx="1394">
                  <c:v>101.46183699870635</c:v>
                </c:pt>
                <c:pt idx="1395">
                  <c:v>101.38314374353671</c:v>
                </c:pt>
                <c:pt idx="1396">
                  <c:v>100.73208322630363</c:v>
                </c:pt>
                <c:pt idx="1397">
                  <c:v>91.436726926736455</c:v>
                </c:pt>
                <c:pt idx="1398">
                  <c:v>91.436726926736455</c:v>
                </c:pt>
                <c:pt idx="1399">
                  <c:v>91.436726926736455</c:v>
                </c:pt>
                <c:pt idx="1400">
                  <c:v>91.082198862657236</c:v>
                </c:pt>
                <c:pt idx="1401">
                  <c:v>91.310356741815681</c:v>
                </c:pt>
                <c:pt idx="1402">
                  <c:v>91.050818260120593</c:v>
                </c:pt>
                <c:pt idx="1403">
                  <c:v>91.50796398891967</c:v>
                </c:pt>
                <c:pt idx="1404">
                  <c:v>86.974753588103056</c:v>
                </c:pt>
                <c:pt idx="1405">
                  <c:v>86.974753588103056</c:v>
                </c:pt>
                <c:pt idx="1406">
                  <c:v>86.974753588103056</c:v>
                </c:pt>
                <c:pt idx="1407">
                  <c:v>86.824615915760404</c:v>
                </c:pt>
                <c:pt idx="1408">
                  <c:v>86.787162453627815</c:v>
                </c:pt>
                <c:pt idx="1409">
                  <c:v>87.641575187314871</c:v>
                </c:pt>
                <c:pt idx="1410">
                  <c:v>87.855895196506552</c:v>
                </c:pt>
                <c:pt idx="1411">
                  <c:v>93.812227074235807</c:v>
                </c:pt>
                <c:pt idx="1412">
                  <c:v>93.812227074235807</c:v>
                </c:pt>
                <c:pt idx="1413">
                  <c:v>93.812227074235807</c:v>
                </c:pt>
                <c:pt idx="1414">
                  <c:v>94.4972288202692</c:v>
                </c:pt>
                <c:pt idx="1415">
                  <c:v>94.897959183673478</c:v>
                </c:pt>
                <c:pt idx="1416">
                  <c:v>94.897959183673478</c:v>
                </c:pt>
                <c:pt idx="1417">
                  <c:v>94.48060515436714</c:v>
                </c:pt>
                <c:pt idx="1418">
                  <c:v>110.86729270021263</c:v>
                </c:pt>
                <c:pt idx="1419">
                  <c:v>110.86729270021263</c:v>
                </c:pt>
                <c:pt idx="1420">
                  <c:v>110.86729270021263</c:v>
                </c:pt>
                <c:pt idx="1421">
                  <c:v>111.40021363717288</c:v>
                </c:pt>
                <c:pt idx="1422">
                  <c:v>111.28134447803666</c:v>
                </c:pt>
                <c:pt idx="1423">
                  <c:v>111.76833080289364</c:v>
                </c:pt>
                <c:pt idx="1424">
                  <c:v>111.67856505443514</c:v>
                </c:pt>
                <c:pt idx="1425">
                  <c:v>108.77529380577893</c:v>
                </c:pt>
                <c:pt idx="1426">
                  <c:v>108.77529380577893</c:v>
                </c:pt>
                <c:pt idx="1427">
                  <c:v>108.77529380577893</c:v>
                </c:pt>
                <c:pt idx="1428">
                  <c:v>109.02577273934993</c:v>
                </c:pt>
                <c:pt idx="1429">
                  <c:v>108.59297812279465</c:v>
                </c:pt>
                <c:pt idx="1430">
                  <c:v>108.7560738581147</c:v>
                </c:pt>
                <c:pt idx="1431">
                  <c:v>108.94857952031154</c:v>
                </c:pt>
                <c:pt idx="1432">
                  <c:v>104.29240696543799</c:v>
                </c:pt>
                <c:pt idx="1433">
                  <c:v>104.29240696543799</c:v>
                </c:pt>
                <c:pt idx="1434">
                  <c:v>104.29240696543799</c:v>
                </c:pt>
                <c:pt idx="1435">
                  <c:v>104.55117412494462</c:v>
                </c:pt>
                <c:pt idx="1436">
                  <c:v>104.75539376720235</c:v>
                </c:pt>
                <c:pt idx="1437">
                  <c:v>104.02574501851525</c:v>
                </c:pt>
                <c:pt idx="1438">
                  <c:v>104.48636202621326</c:v>
                </c:pt>
                <c:pt idx="1439">
                  <c:v>107.92856511360623</c:v>
                </c:pt>
                <c:pt idx="1440">
                  <c:v>107.92856511360623</c:v>
                </c:pt>
                <c:pt idx="1441">
                  <c:v>107.92856511360623</c:v>
                </c:pt>
                <c:pt idx="1442">
                  <c:v>108.19640166622351</c:v>
                </c:pt>
                <c:pt idx="1443">
                  <c:v>108.44630007995026</c:v>
                </c:pt>
                <c:pt idx="1444">
                  <c:v>108.17722640673459</c:v>
                </c:pt>
                <c:pt idx="1445">
                  <c:v>107.76659604519773</c:v>
                </c:pt>
                <c:pt idx="1446">
                  <c:v>134.56134887445506</c:v>
                </c:pt>
                <c:pt idx="1447">
                  <c:v>134.56134887445506</c:v>
                </c:pt>
                <c:pt idx="1448">
                  <c:v>134.56134887445506</c:v>
                </c:pt>
                <c:pt idx="1449">
                  <c:v>134.13170731707319</c:v>
                </c:pt>
                <c:pt idx="1450">
                  <c:v>134.03660374014004</c:v>
                </c:pt>
                <c:pt idx="1451">
                  <c:v>133.55130695867186</c:v>
                </c:pt>
                <c:pt idx="1452">
                  <c:v>145.3945974576271</c:v>
                </c:pt>
                <c:pt idx="1453">
                  <c:v>145.5359194132721</c:v>
                </c:pt>
                <c:pt idx="1454">
                  <c:v>145.5359194132721</c:v>
                </c:pt>
                <c:pt idx="1455">
                  <c:v>145.5359194132721</c:v>
                </c:pt>
                <c:pt idx="1456">
                  <c:v>145.43311258278146</c:v>
                </c:pt>
                <c:pt idx="1457">
                  <c:v>145.63887169511008</c:v>
                </c:pt>
                <c:pt idx="1458">
                  <c:v>145.13835037010926</c:v>
                </c:pt>
                <c:pt idx="1459">
                  <c:v>101.79104477611939</c:v>
                </c:pt>
                <c:pt idx="1460">
                  <c:v>101.3881069669247</c:v>
                </c:pt>
                <c:pt idx="1461">
                  <c:v>101.3881069669247</c:v>
                </c:pt>
                <c:pt idx="1462">
                  <c:v>101.3881069669247</c:v>
                </c:pt>
                <c:pt idx="1463">
                  <c:v>102.0524172126793</c:v>
                </c:pt>
                <c:pt idx="1464">
                  <c:v>102.13380593708462</c:v>
                </c:pt>
                <c:pt idx="1465">
                  <c:v>101.88102183328913</c:v>
                </c:pt>
                <c:pt idx="1466">
                  <c:v>102.07953237091489</c:v>
                </c:pt>
                <c:pt idx="1467">
                  <c:v>102.96945153622679</c:v>
                </c:pt>
                <c:pt idx="1468">
                  <c:v>102.96945153622679</c:v>
                </c:pt>
                <c:pt idx="1469">
                  <c:v>102.96945153622679</c:v>
                </c:pt>
                <c:pt idx="1470">
                  <c:v>103.28770752384315</c:v>
                </c:pt>
                <c:pt idx="1471">
                  <c:v>102.92414642731433</c:v>
                </c:pt>
                <c:pt idx="1472">
                  <c:v>102.22251354658275</c:v>
                </c:pt>
                <c:pt idx="1473">
                  <c:v>102.12433423557147</c:v>
                </c:pt>
                <c:pt idx="1474">
                  <c:v>97.394427895566849</c:v>
                </c:pt>
                <c:pt idx="1475">
                  <c:v>97.394427895566849</c:v>
                </c:pt>
                <c:pt idx="1476">
                  <c:v>97.394427895566849</c:v>
                </c:pt>
                <c:pt idx="1477">
                  <c:v>97.454194792671174</c:v>
                </c:pt>
                <c:pt idx="1478">
                  <c:v>98.159823399558505</c:v>
                </c:pt>
                <c:pt idx="1479">
                  <c:v>98.021338506304559</c:v>
                </c:pt>
                <c:pt idx="1480">
                  <c:v>98.290008841732984</c:v>
                </c:pt>
                <c:pt idx="1481">
                  <c:v>69.162257495590836</c:v>
                </c:pt>
                <c:pt idx="1482">
                  <c:v>69.162257495590836</c:v>
                </c:pt>
                <c:pt idx="1483">
                  <c:v>69.162257495590836</c:v>
                </c:pt>
                <c:pt idx="1484">
                  <c:v>69.26609555771438</c:v>
                </c:pt>
                <c:pt idx="1485">
                  <c:v>69.413222409062755</c:v>
                </c:pt>
                <c:pt idx="1486">
                  <c:v>69.796208952567412</c:v>
                </c:pt>
                <c:pt idx="1487">
                  <c:v>70.384995064165849</c:v>
                </c:pt>
                <c:pt idx="1488">
                  <c:v>82.62586377097729</c:v>
                </c:pt>
                <c:pt idx="1489">
                  <c:v>82.62586377097729</c:v>
                </c:pt>
                <c:pt idx="1490">
                  <c:v>82.62586377097729</c:v>
                </c:pt>
                <c:pt idx="1491">
                  <c:v>81.963856494257996</c:v>
                </c:pt>
                <c:pt idx="1492">
                  <c:v>81.702014375721006</c:v>
                </c:pt>
                <c:pt idx="1493">
                  <c:v>81.456250552950536</c:v>
                </c:pt>
                <c:pt idx="1494">
                  <c:v>80.494841755551676</c:v>
                </c:pt>
                <c:pt idx="1495">
                  <c:v>74.480167744190112</c:v>
                </c:pt>
                <c:pt idx="1496">
                  <c:v>74.480167744190112</c:v>
                </c:pt>
                <c:pt idx="1497">
                  <c:v>74.480167744190112</c:v>
                </c:pt>
                <c:pt idx="1498">
                  <c:v>74.506205208879564</c:v>
                </c:pt>
                <c:pt idx="1499">
                  <c:v>74.688978447520597</c:v>
                </c:pt>
                <c:pt idx="1500">
                  <c:v>74.636666082997721</c:v>
                </c:pt>
                <c:pt idx="1501">
                  <c:v>74.60400805110703</c:v>
                </c:pt>
                <c:pt idx="1502">
                  <c:v>74.215349369988544</c:v>
                </c:pt>
                <c:pt idx="1503">
                  <c:v>74.215349369988544</c:v>
                </c:pt>
                <c:pt idx="1504">
                  <c:v>74.215349369988544</c:v>
                </c:pt>
                <c:pt idx="1505">
                  <c:v>74.504201680672267</c:v>
                </c:pt>
                <c:pt idx="1506">
                  <c:v>74.169601972525541</c:v>
                </c:pt>
                <c:pt idx="1507">
                  <c:v>74.058735601864058</c:v>
                </c:pt>
                <c:pt idx="1508">
                  <c:v>74.143485915492974</c:v>
                </c:pt>
                <c:pt idx="1509">
                  <c:v>73.495274269057504</c:v>
                </c:pt>
                <c:pt idx="1510">
                  <c:v>73.495274269057504</c:v>
                </c:pt>
                <c:pt idx="1511">
                  <c:v>73.495274269057504</c:v>
                </c:pt>
                <c:pt idx="1512">
                  <c:v>73.566755083996455</c:v>
                </c:pt>
                <c:pt idx="1513">
                  <c:v>73.469315673289174</c:v>
                </c:pt>
                <c:pt idx="1514">
                  <c:v>73.573260235210896</c:v>
                </c:pt>
                <c:pt idx="1515">
                  <c:v>74.34903047091413</c:v>
                </c:pt>
                <c:pt idx="1516">
                  <c:v>113.495162865004</c:v>
                </c:pt>
                <c:pt idx="1517">
                  <c:v>113.495162865004</c:v>
                </c:pt>
                <c:pt idx="1518">
                  <c:v>113.495162865004</c:v>
                </c:pt>
                <c:pt idx="1519">
                  <c:v>113.98074694714326</c:v>
                </c:pt>
                <c:pt idx="1520">
                  <c:v>114.93348912457307</c:v>
                </c:pt>
                <c:pt idx="1521">
                  <c:v>114.98516320474776</c:v>
                </c:pt>
                <c:pt idx="1522">
                  <c:v>115.57754880694144</c:v>
                </c:pt>
                <c:pt idx="1523">
                  <c:v>126.40032948929161</c:v>
                </c:pt>
                <c:pt idx="1524">
                  <c:v>126.40032948929161</c:v>
                </c:pt>
                <c:pt idx="1525">
                  <c:v>126.40032948929161</c:v>
                </c:pt>
                <c:pt idx="1526">
                  <c:v>127.26225580538151</c:v>
                </c:pt>
                <c:pt idx="1527">
                  <c:v>126.71345995045417</c:v>
                </c:pt>
                <c:pt idx="1528">
                  <c:v>124.69977426636571</c:v>
                </c:pt>
                <c:pt idx="1529">
                  <c:v>125.74433214968587</c:v>
                </c:pt>
                <c:pt idx="1530">
                  <c:v>118.7826565221377</c:v>
                </c:pt>
                <c:pt idx="1531">
                  <c:v>118.7826565221377</c:v>
                </c:pt>
                <c:pt idx="1532">
                  <c:v>118.7826565221377</c:v>
                </c:pt>
                <c:pt idx="1533">
                  <c:v>118.4568973397934</c:v>
                </c:pt>
                <c:pt idx="1534">
                  <c:v>118.32709341612639</c:v>
                </c:pt>
                <c:pt idx="1535">
                  <c:v>117.4583031182016</c:v>
                </c:pt>
                <c:pt idx="1536">
                  <c:v>116.85454053566598</c:v>
                </c:pt>
                <c:pt idx="1537">
                  <c:v>109.50248756218907</c:v>
                </c:pt>
                <c:pt idx="1538">
                  <c:v>109.50248756218907</c:v>
                </c:pt>
                <c:pt idx="1539">
                  <c:v>109.50248756218907</c:v>
                </c:pt>
                <c:pt idx="1540">
                  <c:v>109.91011439985475</c:v>
                </c:pt>
                <c:pt idx="1541">
                  <c:v>109.78053867779089</c:v>
                </c:pt>
                <c:pt idx="1542">
                  <c:v>110.00999636495821</c:v>
                </c:pt>
                <c:pt idx="1543">
                  <c:v>110.09003273917791</c:v>
                </c:pt>
                <c:pt idx="1544">
                  <c:v>108.6877333576177</c:v>
                </c:pt>
                <c:pt idx="1545">
                  <c:v>108.6877333576177</c:v>
                </c:pt>
                <c:pt idx="1546">
                  <c:v>108.6877333576177</c:v>
                </c:pt>
                <c:pt idx="1547">
                  <c:v>108.71743486973946</c:v>
                </c:pt>
                <c:pt idx="1548">
                  <c:v>107.66801984663961</c:v>
                </c:pt>
                <c:pt idx="1549">
                  <c:v>106.98278953029761</c:v>
                </c:pt>
                <c:pt idx="1550">
                  <c:v>107.8626299141437</c:v>
                </c:pt>
                <c:pt idx="1551">
                  <c:v>107.97973400886637</c:v>
                </c:pt>
                <c:pt idx="1552">
                  <c:v>107.97973400886637</c:v>
                </c:pt>
                <c:pt idx="1553">
                  <c:v>107.97973400886637</c:v>
                </c:pt>
                <c:pt idx="1554">
                  <c:v>108.79671832269828</c:v>
                </c:pt>
                <c:pt idx="1555">
                  <c:v>109.46528478400441</c:v>
                </c:pt>
                <c:pt idx="1556">
                  <c:v>109.56577618654183</c:v>
                </c:pt>
                <c:pt idx="1557">
                  <c:v>109.71685971685972</c:v>
                </c:pt>
                <c:pt idx="1558">
                  <c:v>103.46634792203017</c:v>
                </c:pt>
                <c:pt idx="1559">
                  <c:v>103.46634792203017</c:v>
                </c:pt>
                <c:pt idx="1560">
                  <c:v>103.46634792203017</c:v>
                </c:pt>
                <c:pt idx="1561">
                  <c:v>103.39979784985758</c:v>
                </c:pt>
                <c:pt idx="1562">
                  <c:v>103.94420838721597</c:v>
                </c:pt>
                <c:pt idx="1563">
                  <c:v>103.38079926504365</c:v>
                </c:pt>
                <c:pt idx="1564">
                  <c:v>103.93460792463287</c:v>
                </c:pt>
                <c:pt idx="1565">
                  <c:v>104.13659078289839</c:v>
                </c:pt>
                <c:pt idx="1566">
                  <c:v>104.13659078289839</c:v>
                </c:pt>
                <c:pt idx="1567">
                  <c:v>104.13659078289839</c:v>
                </c:pt>
                <c:pt idx="1568">
                  <c:v>104.38775510204081</c:v>
                </c:pt>
                <c:pt idx="1569">
                  <c:v>104.32968663081773</c:v>
                </c:pt>
                <c:pt idx="1570">
                  <c:v>103.71428571428572</c:v>
                </c:pt>
                <c:pt idx="1571">
                  <c:v>103.84828349944631</c:v>
                </c:pt>
                <c:pt idx="1572">
                  <c:v>80.242727441171027</c:v>
                </c:pt>
                <c:pt idx="1573">
                  <c:v>80.242727441171027</c:v>
                </c:pt>
                <c:pt idx="1574">
                  <c:v>80.242727441171027</c:v>
                </c:pt>
                <c:pt idx="1575">
                  <c:v>80.864531789748852</c:v>
                </c:pt>
                <c:pt idx="1576">
                  <c:v>81.434749905979686</c:v>
                </c:pt>
                <c:pt idx="1577">
                  <c:v>82.059687351965891</c:v>
                </c:pt>
                <c:pt idx="1578">
                  <c:v>82.536687631027235</c:v>
                </c:pt>
                <c:pt idx="1579">
                  <c:v>76.022199032349874</c:v>
                </c:pt>
                <c:pt idx="1580">
                  <c:v>76.022199032349874</c:v>
                </c:pt>
                <c:pt idx="1581">
                  <c:v>76.022199032349874</c:v>
                </c:pt>
                <c:pt idx="1582">
                  <c:v>76.289984767707537</c:v>
                </c:pt>
                <c:pt idx="1583">
                  <c:v>76.173954372623584</c:v>
                </c:pt>
                <c:pt idx="1584">
                  <c:v>75.449581018736467</c:v>
                </c:pt>
                <c:pt idx="1585">
                  <c:v>76.02941176470587</c:v>
                </c:pt>
                <c:pt idx="1586">
                  <c:v>77.242915363472662</c:v>
                </c:pt>
                <c:pt idx="1587">
                  <c:v>77.242915363472662</c:v>
                </c:pt>
                <c:pt idx="1588">
                  <c:v>77.242915363472662</c:v>
                </c:pt>
                <c:pt idx="1589">
                  <c:v>77.213642823306486</c:v>
                </c:pt>
                <c:pt idx="1590">
                  <c:v>77.41901776384536</c:v>
                </c:pt>
                <c:pt idx="1591">
                  <c:v>77.536866140234039</c:v>
                </c:pt>
                <c:pt idx="1592">
                  <c:v>78.522979092398103</c:v>
                </c:pt>
                <c:pt idx="1593">
                  <c:v>76.480165209874187</c:v>
                </c:pt>
                <c:pt idx="1594">
                  <c:v>76.480165209874187</c:v>
                </c:pt>
                <c:pt idx="1595">
                  <c:v>76.480165209874187</c:v>
                </c:pt>
                <c:pt idx="1596">
                  <c:v>76.333525069504375</c:v>
                </c:pt>
                <c:pt idx="1597">
                  <c:v>75.493979330615346</c:v>
                </c:pt>
                <c:pt idx="1598">
                  <c:v>76.078253391935803</c:v>
                </c:pt>
                <c:pt idx="1599">
                  <c:v>75.215851124126218</c:v>
                </c:pt>
                <c:pt idx="1600">
                  <c:v>72.333333333333329</c:v>
                </c:pt>
                <c:pt idx="1601">
                  <c:v>72.333333333333329</c:v>
                </c:pt>
                <c:pt idx="1602">
                  <c:v>72.333333333333329</c:v>
                </c:pt>
                <c:pt idx="1603">
                  <c:v>71.460379829731508</c:v>
                </c:pt>
                <c:pt idx="1604">
                  <c:v>71.160797465995898</c:v>
                </c:pt>
                <c:pt idx="1605">
                  <c:v>71.520599250936328</c:v>
                </c:pt>
                <c:pt idx="1606">
                  <c:v>71.227154046997384</c:v>
                </c:pt>
                <c:pt idx="1607">
                  <c:v>74.386128460893076</c:v>
                </c:pt>
                <c:pt idx="1608">
                  <c:v>74.386128460893076</c:v>
                </c:pt>
                <c:pt idx="1609">
                  <c:v>74.386128460893076</c:v>
                </c:pt>
                <c:pt idx="1610">
                  <c:v>74.041013268998782</c:v>
                </c:pt>
                <c:pt idx="1611">
                  <c:v>74.344544861641666</c:v>
                </c:pt>
                <c:pt idx="1612">
                  <c:v>79.276253992109716</c:v>
                </c:pt>
                <c:pt idx="1613">
                  <c:v>78.545835272219648</c:v>
                </c:pt>
                <c:pt idx="1614">
                  <c:v>78.74370218324313</c:v>
                </c:pt>
                <c:pt idx="1615">
                  <c:v>78.74370218324313</c:v>
                </c:pt>
                <c:pt idx="1616">
                  <c:v>78.74370218324313</c:v>
                </c:pt>
                <c:pt idx="1617">
                  <c:v>78.920422666916039</c:v>
                </c:pt>
                <c:pt idx="1618">
                  <c:v>78.8835405178054</c:v>
                </c:pt>
                <c:pt idx="1619">
                  <c:v>78.773100616016436</c:v>
                </c:pt>
                <c:pt idx="1620">
                  <c:v>79.515262860373099</c:v>
                </c:pt>
                <c:pt idx="1621">
                  <c:v>76.210175939134558</c:v>
                </c:pt>
                <c:pt idx="1622">
                  <c:v>76.210175939134558</c:v>
                </c:pt>
                <c:pt idx="1623">
                  <c:v>76.210175939134558</c:v>
                </c:pt>
                <c:pt idx="1624">
                  <c:v>76.993658724058434</c:v>
                </c:pt>
                <c:pt idx="1625">
                  <c:v>76.949299020549262</c:v>
                </c:pt>
                <c:pt idx="1626">
                  <c:v>76.735612371923779</c:v>
                </c:pt>
                <c:pt idx="1627">
                  <c:v>75.978951360576474</c:v>
                </c:pt>
                <c:pt idx="1628">
                  <c:v>118.5606782244237</c:v>
                </c:pt>
                <c:pt idx="1629">
                  <c:v>118.5606782244237</c:v>
                </c:pt>
                <c:pt idx="1630">
                  <c:v>118.5606782244237</c:v>
                </c:pt>
                <c:pt idx="1631">
                  <c:v>118.43657817109147</c:v>
                </c:pt>
                <c:pt idx="1632">
                  <c:v>118.25653206650833</c:v>
                </c:pt>
                <c:pt idx="1633">
                  <c:v>117.80880265026029</c:v>
                </c:pt>
                <c:pt idx="1634">
                  <c:v>118.27900788748455</c:v>
                </c:pt>
                <c:pt idx="1635">
                  <c:v>119.54709115027481</c:v>
                </c:pt>
                <c:pt idx="1636">
                  <c:v>119.54709115027481</c:v>
                </c:pt>
                <c:pt idx="1637">
                  <c:v>119.54709115027481</c:v>
                </c:pt>
                <c:pt idx="1638">
                  <c:v>119.21950297647169</c:v>
                </c:pt>
                <c:pt idx="1639">
                  <c:v>119.95626544970527</c:v>
                </c:pt>
                <c:pt idx="1640">
                  <c:v>120.86406743940989</c:v>
                </c:pt>
                <c:pt idx="1641">
                  <c:v>120.36825033390575</c:v>
                </c:pt>
                <c:pt idx="1642">
                  <c:v>127.53164556962028</c:v>
                </c:pt>
                <c:pt idx="1643">
                  <c:v>127.53164556962028</c:v>
                </c:pt>
                <c:pt idx="1644">
                  <c:v>127.53164556962028</c:v>
                </c:pt>
                <c:pt idx="1645">
                  <c:v>127.6173111985414</c:v>
                </c:pt>
                <c:pt idx="1646">
                  <c:v>129.54412624196377</c:v>
                </c:pt>
                <c:pt idx="1647">
                  <c:v>130.62567527747765</c:v>
                </c:pt>
                <c:pt idx="1648">
                  <c:v>130.9085539915346</c:v>
                </c:pt>
                <c:pt idx="1649">
                  <c:v>137.29745654522245</c:v>
                </c:pt>
                <c:pt idx="1650">
                  <c:v>137.29745654522245</c:v>
                </c:pt>
                <c:pt idx="1651">
                  <c:v>137.29745654522245</c:v>
                </c:pt>
                <c:pt idx="1652">
                  <c:v>139.26685924892919</c:v>
                </c:pt>
                <c:pt idx="1653">
                  <c:v>139.30848943802312</c:v>
                </c:pt>
                <c:pt idx="1654">
                  <c:v>138.97614314115307</c:v>
                </c:pt>
                <c:pt idx="1655">
                  <c:v>139.58666134185304</c:v>
                </c:pt>
                <c:pt idx="1656">
                  <c:v>136.91384950926937</c:v>
                </c:pt>
                <c:pt idx="1657">
                  <c:v>136.91384950926937</c:v>
                </c:pt>
                <c:pt idx="1658">
                  <c:v>136.91384950926937</c:v>
                </c:pt>
                <c:pt idx="1659">
                  <c:v>136.18479439897447</c:v>
                </c:pt>
                <c:pt idx="1660">
                  <c:v>135.0792253521127</c:v>
                </c:pt>
                <c:pt idx="1661">
                  <c:v>135.70305591038618</c:v>
                </c:pt>
                <c:pt idx="1662">
                  <c:v>135.02639812280017</c:v>
                </c:pt>
                <c:pt idx="1663">
                  <c:v>126.91478942213517</c:v>
                </c:pt>
                <c:pt idx="1664">
                  <c:v>126.91478942213517</c:v>
                </c:pt>
                <c:pt idx="1665">
                  <c:v>126.91478942213517</c:v>
                </c:pt>
                <c:pt idx="1666">
                  <c:v>126.79060665362036</c:v>
                </c:pt>
                <c:pt idx="1667">
                  <c:v>128.11943840221477</c:v>
                </c:pt>
                <c:pt idx="1668">
                  <c:v>127.01431091942757</c:v>
                </c:pt>
                <c:pt idx="1669">
                  <c:v>127.08905453118869</c:v>
                </c:pt>
                <c:pt idx="1670">
                  <c:v>141.83303973380308</c:v>
                </c:pt>
                <c:pt idx="1671">
                  <c:v>141.83303973380308</c:v>
                </c:pt>
                <c:pt idx="1672">
                  <c:v>141.83303973380308</c:v>
                </c:pt>
                <c:pt idx="1673">
                  <c:v>141.23867069486406</c:v>
                </c:pt>
                <c:pt idx="1674">
                  <c:v>142.58658008658011</c:v>
                </c:pt>
                <c:pt idx="1675">
                  <c:v>142.58658008658011</c:v>
                </c:pt>
                <c:pt idx="1676">
                  <c:v>141.48686908132385</c:v>
                </c:pt>
                <c:pt idx="1677">
                  <c:v>150.72193301247421</c:v>
                </c:pt>
                <c:pt idx="1678">
                  <c:v>150.72193301247421</c:v>
                </c:pt>
                <c:pt idx="1679">
                  <c:v>150.72193301247421</c:v>
                </c:pt>
                <c:pt idx="1680">
                  <c:v>150.51495831289847</c:v>
                </c:pt>
                <c:pt idx="1681">
                  <c:v>150.27911076290277</c:v>
                </c:pt>
                <c:pt idx="1682">
                  <c:v>149.0239875691949</c:v>
                </c:pt>
                <c:pt idx="1683">
                  <c:v>148.73509741203839</c:v>
                </c:pt>
                <c:pt idx="1684">
                  <c:v>159.5632676935075</c:v>
                </c:pt>
                <c:pt idx="1685">
                  <c:v>159.5632676935075</c:v>
                </c:pt>
                <c:pt idx="1686">
                  <c:v>159.5632676935075</c:v>
                </c:pt>
                <c:pt idx="1687">
                  <c:v>161.10236220472441</c:v>
                </c:pt>
                <c:pt idx="1688">
                  <c:v>160.94395280235992</c:v>
                </c:pt>
                <c:pt idx="1689">
                  <c:v>160.78585461689588</c:v>
                </c:pt>
                <c:pt idx="1690">
                  <c:v>162.25218080888186</c:v>
                </c:pt>
                <c:pt idx="1691">
                  <c:v>193.71138130356786</c:v>
                </c:pt>
                <c:pt idx="1692">
                  <c:v>193.71138130356786</c:v>
                </c:pt>
                <c:pt idx="1693">
                  <c:v>193.71138130356786</c:v>
                </c:pt>
                <c:pt idx="1694">
                  <c:v>195.52358917613924</c:v>
                </c:pt>
                <c:pt idx="1695">
                  <c:v>195.01354469750177</c:v>
                </c:pt>
                <c:pt idx="1696">
                  <c:v>195.05268439538384</c:v>
                </c:pt>
                <c:pt idx="1697">
                  <c:v>194.87667936635253</c:v>
                </c:pt>
                <c:pt idx="1698">
                  <c:v>241.34625037646822</c:v>
                </c:pt>
                <c:pt idx="1699">
                  <c:v>241.34625037646822</c:v>
                </c:pt>
                <c:pt idx="1700">
                  <c:v>241.34625037646822</c:v>
                </c:pt>
                <c:pt idx="1701">
                  <c:v>240.52526263131563</c:v>
                </c:pt>
                <c:pt idx="1702">
                  <c:v>240.11685976827806</c:v>
                </c:pt>
                <c:pt idx="1703">
                  <c:v>239.04245798946008</c:v>
                </c:pt>
                <c:pt idx="1704">
                  <c:v>241.75884955752213</c:v>
                </c:pt>
                <c:pt idx="1705">
                  <c:v>186.7601246105919</c:v>
                </c:pt>
                <c:pt idx="1706">
                  <c:v>186.7601246105919</c:v>
                </c:pt>
                <c:pt idx="1707">
                  <c:v>186.7601246105919</c:v>
                </c:pt>
                <c:pt idx="1708">
                  <c:v>187.23050574249447</c:v>
                </c:pt>
                <c:pt idx="1709">
                  <c:v>187.68430620076754</c:v>
                </c:pt>
                <c:pt idx="1710">
                  <c:v>185.86358635863587</c:v>
                </c:pt>
                <c:pt idx="1711">
                  <c:v>185.95657394436662</c:v>
                </c:pt>
                <c:pt idx="1712">
                  <c:v>156.2506225719693</c:v>
                </c:pt>
                <c:pt idx="1713">
                  <c:v>156.2506225719693</c:v>
                </c:pt>
                <c:pt idx="1714">
                  <c:v>156.2506225719693</c:v>
                </c:pt>
                <c:pt idx="1715">
                  <c:v>155.01531771914219</c:v>
                </c:pt>
                <c:pt idx="1716">
                  <c:v>157.33199598796389</c:v>
                </c:pt>
                <c:pt idx="1717">
                  <c:v>157.22160970231531</c:v>
                </c:pt>
                <c:pt idx="1718">
                  <c:v>156.87568756875689</c:v>
                </c:pt>
                <c:pt idx="1719">
                  <c:v>156.62506240639041</c:v>
                </c:pt>
                <c:pt idx="1720">
                  <c:v>156.62506240639041</c:v>
                </c:pt>
                <c:pt idx="1721">
                  <c:v>156.62506240639041</c:v>
                </c:pt>
                <c:pt idx="1722">
                  <c:v>156.5156655358212</c:v>
                </c:pt>
                <c:pt idx="1723">
                  <c:v>157.33199598796389</c:v>
                </c:pt>
                <c:pt idx="1724">
                  <c:v>159.45918471078582</c:v>
                </c:pt>
                <c:pt idx="1725">
                  <c:v>159.47539650264335</c:v>
                </c:pt>
                <c:pt idx="1726">
                  <c:v>147.80185758513935</c:v>
                </c:pt>
                <c:pt idx="1727">
                  <c:v>147.80185758513935</c:v>
                </c:pt>
                <c:pt idx="1728">
                  <c:v>147.80185758513935</c:v>
                </c:pt>
                <c:pt idx="1729">
                  <c:v>149.09431605246721</c:v>
                </c:pt>
                <c:pt idx="1730">
                  <c:v>149.3119266055046</c:v>
                </c:pt>
                <c:pt idx="1731">
                  <c:v>147.13375796178343</c:v>
                </c:pt>
                <c:pt idx="1732">
                  <c:v>145.93437945791726</c:v>
                </c:pt>
                <c:pt idx="1733">
                  <c:v>133.97795693438107</c:v>
                </c:pt>
                <c:pt idx="1734">
                  <c:v>133.97795693438107</c:v>
                </c:pt>
                <c:pt idx="1735">
                  <c:v>133.97795693438107</c:v>
                </c:pt>
                <c:pt idx="1736">
                  <c:v>133.63701140065146</c:v>
                </c:pt>
                <c:pt idx="1737">
                  <c:v>131.50856455975159</c:v>
                </c:pt>
                <c:pt idx="1738">
                  <c:v>132.85266140457398</c:v>
                </c:pt>
                <c:pt idx="1739">
                  <c:v>134.12852472415204</c:v>
                </c:pt>
                <c:pt idx="1740">
                  <c:v>119.02268760907505</c:v>
                </c:pt>
                <c:pt idx="1741">
                  <c:v>119.02268760907505</c:v>
                </c:pt>
                <c:pt idx="1742">
                  <c:v>119.02268760907505</c:v>
                </c:pt>
                <c:pt idx="1743">
                  <c:v>119.52577319587631</c:v>
                </c:pt>
                <c:pt idx="1744">
                  <c:v>119.48881789137378</c:v>
                </c:pt>
                <c:pt idx="1745">
                  <c:v>119.47650453421269</c:v>
                </c:pt>
                <c:pt idx="1746">
                  <c:v>118.63296838227771</c:v>
                </c:pt>
                <c:pt idx="1747">
                  <c:v>114.02922111328327</c:v>
                </c:pt>
                <c:pt idx="1748">
                  <c:v>114.02922111328327</c:v>
                </c:pt>
                <c:pt idx="1749">
                  <c:v>114.02922111328327</c:v>
                </c:pt>
                <c:pt idx="1750">
                  <c:v>112.64992884732669</c:v>
                </c:pt>
                <c:pt idx="1751">
                  <c:v>112.48984977669508</c:v>
                </c:pt>
                <c:pt idx="1752">
                  <c:v>113.42237232627163</c:v>
                </c:pt>
                <c:pt idx="1753">
                  <c:v>113.28324644791988</c:v>
                </c:pt>
                <c:pt idx="1754">
                  <c:v>107.21095334685599</c:v>
                </c:pt>
                <c:pt idx="1755">
                  <c:v>107.21095334685599</c:v>
                </c:pt>
                <c:pt idx="1756">
                  <c:v>107.21095334685599</c:v>
                </c:pt>
                <c:pt idx="1757">
                  <c:v>107.05894267773951</c:v>
                </c:pt>
                <c:pt idx="1758">
                  <c:v>106.09193095142514</c:v>
                </c:pt>
                <c:pt idx="1759">
                  <c:v>104.90225265455989</c:v>
                </c:pt>
                <c:pt idx="1760">
                  <c:v>106.11323027504518</c:v>
                </c:pt>
                <c:pt idx="1761">
                  <c:v>102.67991568804578</c:v>
                </c:pt>
                <c:pt idx="1762">
                  <c:v>102.67991568804578</c:v>
                </c:pt>
                <c:pt idx="1763">
                  <c:v>102.67991568804578</c:v>
                </c:pt>
                <c:pt idx="1764">
                  <c:v>103.51107963169079</c:v>
                </c:pt>
                <c:pt idx="1765">
                  <c:v>103.60542839781243</c:v>
                </c:pt>
                <c:pt idx="1766">
                  <c:v>104.20698787817052</c:v>
                </c:pt>
                <c:pt idx="1767">
                  <c:v>104.91231668546816</c:v>
                </c:pt>
                <c:pt idx="1768">
                  <c:v>95.863453815261053</c:v>
                </c:pt>
                <c:pt idx="1769">
                  <c:v>95.863453815261053</c:v>
                </c:pt>
                <c:pt idx="1770">
                  <c:v>95.863453815261053</c:v>
                </c:pt>
                <c:pt idx="1771">
                  <c:v>95.298932029144638</c:v>
                </c:pt>
                <c:pt idx="1772">
                  <c:v>94.797458300238276</c:v>
                </c:pt>
                <c:pt idx="1773">
                  <c:v>95.375087403855758</c:v>
                </c:pt>
                <c:pt idx="1774">
                  <c:v>93.534482758620697</c:v>
                </c:pt>
                <c:pt idx="1775">
                  <c:v>85.645285935085013</c:v>
                </c:pt>
                <c:pt idx="1776">
                  <c:v>85.645285935085013</c:v>
                </c:pt>
                <c:pt idx="1777">
                  <c:v>85.645285935085013</c:v>
                </c:pt>
                <c:pt idx="1778">
                  <c:v>85.869249394673133</c:v>
                </c:pt>
                <c:pt idx="1779">
                  <c:v>85.678391959799001</c:v>
                </c:pt>
                <c:pt idx="1780">
                  <c:v>85.315627405696702</c:v>
                </c:pt>
                <c:pt idx="1781">
                  <c:v>85.579150579150578</c:v>
                </c:pt>
                <c:pt idx="1782">
                  <c:v>84.226075164664863</c:v>
                </c:pt>
                <c:pt idx="1783">
                  <c:v>84.226075164664863</c:v>
                </c:pt>
                <c:pt idx="1784">
                  <c:v>84.226075164664863</c:v>
                </c:pt>
                <c:pt idx="1785">
                  <c:v>84.908700322234168</c:v>
                </c:pt>
                <c:pt idx="1786">
                  <c:v>84.405940594059416</c:v>
                </c:pt>
                <c:pt idx="1787">
                  <c:v>83.650793650793645</c:v>
                </c:pt>
                <c:pt idx="1788">
                  <c:v>83.546310530361268</c:v>
                </c:pt>
                <c:pt idx="1789">
                  <c:v>101.69312169312168</c:v>
                </c:pt>
                <c:pt idx="1790">
                  <c:v>101.69312169312168</c:v>
                </c:pt>
                <c:pt idx="1791">
                  <c:v>101.69312169312168</c:v>
                </c:pt>
                <c:pt idx="1792">
                  <c:v>102.26371287607623</c:v>
                </c:pt>
                <c:pt idx="1793">
                  <c:v>102.36273845259998</c:v>
                </c:pt>
                <c:pt idx="1794">
                  <c:v>101.59538683325324</c:v>
                </c:pt>
                <c:pt idx="1795">
                  <c:v>100.46569093328264</c:v>
                </c:pt>
                <c:pt idx="1796">
                  <c:v>113.25678496868476</c:v>
                </c:pt>
                <c:pt idx="1797">
                  <c:v>113.25678496868476</c:v>
                </c:pt>
                <c:pt idx="1798">
                  <c:v>113.25678496868476</c:v>
                </c:pt>
                <c:pt idx="1799">
                  <c:v>113.76417881994091</c:v>
                </c:pt>
                <c:pt idx="1800">
                  <c:v>114.00324768363741</c:v>
                </c:pt>
                <c:pt idx="1801">
                  <c:v>113.61256544502619</c:v>
                </c:pt>
                <c:pt idx="1802">
                  <c:v>113.06366047745358</c:v>
                </c:pt>
                <c:pt idx="1803">
                  <c:v>119.81956315289651</c:v>
                </c:pt>
                <c:pt idx="1804">
                  <c:v>119.81956315289651</c:v>
                </c:pt>
                <c:pt idx="1805">
                  <c:v>119.81956315289651</c:v>
                </c:pt>
                <c:pt idx="1806">
                  <c:v>119.7626957759848</c:v>
                </c:pt>
                <c:pt idx="1807">
                  <c:v>118.69238005644405</c:v>
                </c:pt>
                <c:pt idx="1808">
                  <c:v>118.11458528365475</c:v>
                </c:pt>
                <c:pt idx="1809">
                  <c:v>118.73706004140786</c:v>
                </c:pt>
                <c:pt idx="1810">
                  <c:v>122.45322245322245</c:v>
                </c:pt>
                <c:pt idx="1811">
                  <c:v>122.45322245322245</c:v>
                </c:pt>
                <c:pt idx="1812">
                  <c:v>122.45322245322245</c:v>
                </c:pt>
                <c:pt idx="1813">
                  <c:v>122.18764733616219</c:v>
                </c:pt>
                <c:pt idx="1814">
                  <c:v>122.00357781753129</c:v>
                </c:pt>
                <c:pt idx="1815">
                  <c:v>122.21069508629633</c:v>
                </c:pt>
                <c:pt idx="1816">
                  <c:v>122.32606438213918</c:v>
                </c:pt>
                <c:pt idx="1817">
                  <c:v>99.594874693800648</c:v>
                </c:pt>
                <c:pt idx="1818">
                  <c:v>99.594874693800648</c:v>
                </c:pt>
                <c:pt idx="1819">
                  <c:v>99.594874693800648</c:v>
                </c:pt>
                <c:pt idx="1820">
                  <c:v>99.398213446168327</c:v>
                </c:pt>
                <c:pt idx="1821">
                  <c:v>99.370182365106217</c:v>
                </c:pt>
                <c:pt idx="1822">
                  <c:v>99.65120663650076</c:v>
                </c:pt>
                <c:pt idx="1823">
                  <c:v>99.155801519557258</c:v>
                </c:pt>
                <c:pt idx="1824">
                  <c:v>89.216968790880216</c:v>
                </c:pt>
                <c:pt idx="1825">
                  <c:v>89.216968790880216</c:v>
                </c:pt>
                <c:pt idx="1826">
                  <c:v>89.216968790880216</c:v>
                </c:pt>
                <c:pt idx="1827">
                  <c:v>89.551678859501024</c:v>
                </c:pt>
                <c:pt idx="1828">
                  <c:v>90.536696377773566</c:v>
                </c:pt>
                <c:pt idx="1829">
                  <c:v>90.08397018586659</c:v>
                </c:pt>
                <c:pt idx="1830">
                  <c:v>90.760456273764262</c:v>
                </c:pt>
                <c:pt idx="1831">
                  <c:v>80.092070650131532</c:v>
                </c:pt>
                <c:pt idx="1832">
                  <c:v>80.092070650131532</c:v>
                </c:pt>
                <c:pt idx="1833">
                  <c:v>80.092070650131532</c:v>
                </c:pt>
                <c:pt idx="1834">
                  <c:v>79.464951528709918</c:v>
                </c:pt>
                <c:pt idx="1835">
                  <c:v>79.420532886156153</c:v>
                </c:pt>
                <c:pt idx="1836">
                  <c:v>79.265457926545807</c:v>
                </c:pt>
                <c:pt idx="1837">
                  <c:v>78.600405679513187</c:v>
                </c:pt>
                <c:pt idx="1838">
                  <c:v>72.432582194311053</c:v>
                </c:pt>
                <c:pt idx="1839">
                  <c:v>72.432582194311053</c:v>
                </c:pt>
                <c:pt idx="1840">
                  <c:v>72.432582194311053</c:v>
                </c:pt>
                <c:pt idx="1841">
                  <c:v>72.512943786982248</c:v>
                </c:pt>
                <c:pt idx="1842">
                  <c:v>72.701149425287355</c:v>
                </c:pt>
                <c:pt idx="1843">
                  <c:v>72.674203113417349</c:v>
                </c:pt>
                <c:pt idx="1844">
                  <c:v>72.439272189895632</c:v>
                </c:pt>
                <c:pt idx="1845">
                  <c:v>69.111008751727326</c:v>
                </c:pt>
                <c:pt idx="1846">
                  <c:v>69.111008751727326</c:v>
                </c:pt>
                <c:pt idx="1847">
                  <c:v>69.111008751727326</c:v>
                </c:pt>
                <c:pt idx="1848">
                  <c:v>69.02834008097166</c:v>
                </c:pt>
                <c:pt idx="1849">
                  <c:v>68.920532843362423</c:v>
                </c:pt>
                <c:pt idx="1850">
                  <c:v>68.731103985341278</c:v>
                </c:pt>
                <c:pt idx="1851">
                  <c:v>68.895215354945364</c:v>
                </c:pt>
                <c:pt idx="1852">
                  <c:v>61.18984080242938</c:v>
                </c:pt>
                <c:pt idx="1853">
                  <c:v>61.18984080242938</c:v>
                </c:pt>
                <c:pt idx="1854">
                  <c:v>61.18984080242938</c:v>
                </c:pt>
                <c:pt idx="1855">
                  <c:v>61.31962375507193</c:v>
                </c:pt>
                <c:pt idx="1856">
                  <c:v>61.218007733382436</c:v>
                </c:pt>
                <c:pt idx="1857">
                  <c:v>60.510510510510507</c:v>
                </c:pt>
                <c:pt idx="1858">
                  <c:v>60.948670944087993</c:v>
                </c:pt>
                <c:pt idx="1859">
                  <c:v>58.449921245251559</c:v>
                </c:pt>
                <c:pt idx="1860">
                  <c:v>58.449921245251559</c:v>
                </c:pt>
                <c:pt idx="1861">
                  <c:v>58.449921245251559</c:v>
                </c:pt>
                <c:pt idx="1862">
                  <c:v>58.793103448275872</c:v>
                </c:pt>
                <c:pt idx="1863">
                  <c:v>58.831483726569061</c:v>
                </c:pt>
                <c:pt idx="1864">
                  <c:v>58.908394808105328</c:v>
                </c:pt>
                <c:pt idx="1865">
                  <c:v>58.760245901639344</c:v>
                </c:pt>
                <c:pt idx="1866">
                  <c:v>54.304449648711952</c:v>
                </c:pt>
                <c:pt idx="1867">
                  <c:v>54.304449648711952</c:v>
                </c:pt>
                <c:pt idx="1868">
                  <c:v>54.304449648711952</c:v>
                </c:pt>
                <c:pt idx="1869">
                  <c:v>54.076492537313435</c:v>
                </c:pt>
                <c:pt idx="1870">
                  <c:v>54.000931532370757</c:v>
                </c:pt>
                <c:pt idx="1871">
                  <c:v>54.233323977921231</c:v>
                </c:pt>
                <c:pt idx="1872">
                  <c:v>54.34008248968879</c:v>
                </c:pt>
                <c:pt idx="1873">
                  <c:v>51.019263138208345</c:v>
                </c:pt>
                <c:pt idx="1874">
                  <c:v>51.019263138208345</c:v>
                </c:pt>
                <c:pt idx="1875">
                  <c:v>51.019263138208345</c:v>
                </c:pt>
                <c:pt idx="1876">
                  <c:v>51.076577419958809</c:v>
                </c:pt>
                <c:pt idx="1877">
                  <c:v>51.249295510050722</c:v>
                </c:pt>
                <c:pt idx="1878">
                  <c:v>51.466842750683902</c:v>
                </c:pt>
                <c:pt idx="1879">
                  <c:v>51.495988673902779</c:v>
                </c:pt>
                <c:pt idx="1880">
                  <c:v>48.501801630950126</c:v>
                </c:pt>
                <c:pt idx="1881">
                  <c:v>48.501801630950126</c:v>
                </c:pt>
                <c:pt idx="1882">
                  <c:v>48.501801630950126</c:v>
                </c:pt>
                <c:pt idx="1883">
                  <c:v>48.222871688507595</c:v>
                </c:pt>
                <c:pt idx="1884">
                  <c:v>48.364220877458393</c:v>
                </c:pt>
                <c:pt idx="1885">
                  <c:v>47.9606188466948</c:v>
                </c:pt>
                <c:pt idx="1886">
                  <c:v>48.272933182332956</c:v>
                </c:pt>
                <c:pt idx="1887">
                  <c:v>46.505831452219716</c:v>
                </c:pt>
                <c:pt idx="1888">
                  <c:v>46.505831452219716</c:v>
                </c:pt>
                <c:pt idx="1889">
                  <c:v>46.505831452219716</c:v>
                </c:pt>
                <c:pt idx="1890">
                  <c:v>46.305487919085969</c:v>
                </c:pt>
                <c:pt idx="1891">
                  <c:v>46.880629562908886</c:v>
                </c:pt>
                <c:pt idx="1892">
                  <c:v>46.893968133535665</c:v>
                </c:pt>
                <c:pt idx="1893">
                  <c:v>46.734404536862009</c:v>
                </c:pt>
                <c:pt idx="1894">
                  <c:v>43.253781828431833</c:v>
                </c:pt>
                <c:pt idx="1895">
                  <c:v>43.253781828431833</c:v>
                </c:pt>
                <c:pt idx="1896">
                  <c:v>43.253781828431833</c:v>
                </c:pt>
                <c:pt idx="1897">
                  <c:v>42.907074284649084</c:v>
                </c:pt>
                <c:pt idx="1898">
                  <c:v>42.895080134178158</c:v>
                </c:pt>
                <c:pt idx="1899">
                  <c:v>43.531914893617014</c:v>
                </c:pt>
                <c:pt idx="1900">
                  <c:v>43.408769448373413</c:v>
                </c:pt>
                <c:pt idx="1901">
                  <c:v>43.160510031876996</c:v>
                </c:pt>
                <c:pt idx="1902">
                  <c:v>43.160510031876996</c:v>
                </c:pt>
                <c:pt idx="1903">
                  <c:v>43.160510031876996</c:v>
                </c:pt>
                <c:pt idx="1904">
                  <c:v>42.947103274559197</c:v>
                </c:pt>
                <c:pt idx="1905">
                  <c:v>42.755642240178325</c:v>
                </c:pt>
                <c:pt idx="1906">
                  <c:v>42.409028097650854</c:v>
                </c:pt>
                <c:pt idx="1907">
                  <c:v>42.50692520775624</c:v>
                </c:pt>
                <c:pt idx="1908">
                  <c:v>41.202714006877962</c:v>
                </c:pt>
                <c:pt idx="1909">
                  <c:v>41.202714006877962</c:v>
                </c:pt>
                <c:pt idx="1910">
                  <c:v>41.202714006877962</c:v>
                </c:pt>
                <c:pt idx="1911">
                  <c:v>41.061504260837353</c:v>
                </c:pt>
                <c:pt idx="1912">
                  <c:v>40.883519321221065</c:v>
                </c:pt>
                <c:pt idx="1913">
                  <c:v>40.883519321221065</c:v>
                </c:pt>
                <c:pt idx="1914">
                  <c:v>40.665993945509584</c:v>
                </c:pt>
                <c:pt idx="1915">
                  <c:v>39.325583540917052</c:v>
                </c:pt>
                <c:pt idx="1916">
                  <c:v>39.325583540917052</c:v>
                </c:pt>
                <c:pt idx="1917">
                  <c:v>39.325583540917052</c:v>
                </c:pt>
                <c:pt idx="1918">
                  <c:v>39.123451124368984</c:v>
                </c:pt>
                <c:pt idx="1919">
                  <c:v>38.919831994156326</c:v>
                </c:pt>
                <c:pt idx="1920">
                  <c:v>39.094744565715857</c:v>
                </c:pt>
                <c:pt idx="1921">
                  <c:v>39.033882783882781</c:v>
                </c:pt>
                <c:pt idx="1922">
                  <c:v>39.116270533174273</c:v>
                </c:pt>
                <c:pt idx="1923">
                  <c:v>39.116270533174273</c:v>
                </c:pt>
                <c:pt idx="1924">
                  <c:v>39.116270533174273</c:v>
                </c:pt>
                <c:pt idx="1925">
                  <c:v>39.253154065751907</c:v>
                </c:pt>
                <c:pt idx="1926">
                  <c:v>39.069660861594869</c:v>
                </c:pt>
                <c:pt idx="1927">
                  <c:v>38.788788788788793</c:v>
                </c:pt>
                <c:pt idx="1928">
                  <c:v>38.595617529880478</c:v>
                </c:pt>
                <c:pt idx="1929">
                  <c:v>37.199999999999996</c:v>
                </c:pt>
                <c:pt idx="1930">
                  <c:v>37.199999999999996</c:v>
                </c:pt>
                <c:pt idx="1931">
                  <c:v>37.199999999999996</c:v>
                </c:pt>
                <c:pt idx="1932">
                  <c:v>37.45194947830862</c:v>
                </c:pt>
                <c:pt idx="1933">
                  <c:v>37.298331966092427</c:v>
                </c:pt>
                <c:pt idx="1934">
                  <c:v>37.356216907065914</c:v>
                </c:pt>
                <c:pt idx="1935">
                  <c:v>37.311935807422266</c:v>
                </c:pt>
              </c:numCache>
            </c:numRef>
          </c:val>
          <c:smooth val="0"/>
          <c:extLst>
            <c:ext xmlns:c16="http://schemas.microsoft.com/office/drawing/2014/chart" uri="{C3380CC4-5D6E-409C-BE32-E72D297353CC}">
              <c16:uniqueId val="{00000003-7E38-45D5-B276-937363D27DD8}"/>
            </c:ext>
          </c:extLst>
        </c:ser>
        <c:dLbls>
          <c:showLegendKey val="0"/>
          <c:showVal val="0"/>
          <c:showCatName val="0"/>
          <c:showSerName val="0"/>
          <c:showPercent val="0"/>
          <c:showBubbleSize val="0"/>
        </c:dLbls>
        <c:marker val="1"/>
        <c:smooth val="0"/>
        <c:axId val="707416096"/>
        <c:axId val="707412856"/>
      </c:lineChart>
      <c:lineChart>
        <c:grouping val="standard"/>
        <c:varyColors val="0"/>
        <c:ser>
          <c:idx val="4"/>
          <c:order val="4"/>
          <c:tx>
            <c:strRef>
              <c:f>Sheet1!$F$1</c:f>
              <c:strCache>
                <c:ptCount val="1"/>
                <c:pt idx="0">
                  <c:v>Henry Hub (US)</c:v>
                </c:pt>
              </c:strCache>
            </c:strRef>
          </c:tx>
          <c:spPr>
            <a:ln w="28575" cap="rnd">
              <a:no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Sheet1!$F$2:$F$1937</c:f>
              <c:numCache>
                <c:formatCode>0.00</c:formatCode>
                <c:ptCount val="1936"/>
                <c:pt idx="1">
                  <c:v>5.1754167703408811</c:v>
                </c:pt>
                <c:pt idx="2">
                  <c:v>5.1948051948051948</c:v>
                </c:pt>
                <c:pt idx="3">
                  <c:v>3.8534847103671166</c:v>
                </c:pt>
                <c:pt idx="4">
                  <c:v>3.865979381443299</c:v>
                </c:pt>
                <c:pt idx="5">
                  <c:v>3.865979381443299</c:v>
                </c:pt>
                <c:pt idx="6">
                  <c:v>3.865979381443299</c:v>
                </c:pt>
                <c:pt idx="7">
                  <c:v>2.415378186376933</c:v>
                </c:pt>
                <c:pt idx="8">
                  <c:v>2.4549643904482616</c:v>
                </c:pt>
                <c:pt idx="9">
                  <c:v>2.645458350774383</c:v>
                </c:pt>
                <c:pt idx="10">
                  <c:v>2.6265480841160329</c:v>
                </c:pt>
                <c:pt idx="11">
                  <c:v>3.3319655313910546</c:v>
                </c:pt>
                <c:pt idx="12">
                  <c:v>3.3319655313910546</c:v>
                </c:pt>
                <c:pt idx="13">
                  <c:v>3.3319655313910546</c:v>
                </c:pt>
                <c:pt idx="14">
                  <c:v>3.311312291003996</c:v>
                </c:pt>
                <c:pt idx="15">
                  <c:v>4.4538706256627787</c:v>
                </c:pt>
                <c:pt idx="16">
                  <c:v>3.2173342087984245</c:v>
                </c:pt>
                <c:pt idx="17">
                  <c:v>3.2033995260276211</c:v>
                </c:pt>
                <c:pt idx="18">
                  <c:v>2.6186579378068742</c:v>
                </c:pt>
                <c:pt idx="19">
                  <c:v>2.6186579378068742</c:v>
                </c:pt>
                <c:pt idx="20">
                  <c:v>2.6186579378068742</c:v>
                </c:pt>
                <c:pt idx="21">
                  <c:v>2.5530179445350734</c:v>
                </c:pt>
                <c:pt idx="22">
                  <c:v>2.7242416849638125</c:v>
                </c:pt>
                <c:pt idx="23">
                  <c:v>2.8534580041915203</c:v>
                </c:pt>
                <c:pt idx="24">
                  <c:v>2.8559903186768851</c:v>
                </c:pt>
                <c:pt idx="25">
                  <c:v>2.8826797648763991</c:v>
                </c:pt>
                <c:pt idx="26">
                  <c:v>2.8826797648763991</c:v>
                </c:pt>
                <c:pt idx="27">
                  <c:v>2.8826797648763991</c:v>
                </c:pt>
                <c:pt idx="28">
                  <c:v>2.9076811243033682</c:v>
                </c:pt>
                <c:pt idx="29">
                  <c:v>2.903225806451613</c:v>
                </c:pt>
                <c:pt idx="30">
                  <c:v>2.6892109500805152</c:v>
                </c:pt>
                <c:pt idx="31">
                  <c:v>2.446434282059482</c:v>
                </c:pt>
                <c:pt idx="32">
                  <c:v>2.3354735152487964</c:v>
                </c:pt>
                <c:pt idx="33">
                  <c:v>2.3354735152487964</c:v>
                </c:pt>
                <c:pt idx="34">
                  <c:v>2.3354735152487964</c:v>
                </c:pt>
                <c:pt idx="35">
                  <c:v>2.3045200937980113</c:v>
                </c:pt>
                <c:pt idx="36">
                  <c:v>2.2220426632191339</c:v>
                </c:pt>
                <c:pt idx="37">
                  <c:v>2.2345457511009625</c:v>
                </c:pt>
                <c:pt idx="38">
                  <c:v>2.2376480195998369</c:v>
                </c:pt>
                <c:pt idx="39">
                  <c:v>2.174446170195373</c:v>
                </c:pt>
                <c:pt idx="40">
                  <c:v>2.174446170195373</c:v>
                </c:pt>
                <c:pt idx="41">
                  <c:v>2.174446170195373</c:v>
                </c:pt>
                <c:pt idx="42">
                  <c:v>2.1153689691644293</c:v>
                </c:pt>
                <c:pt idx="43">
                  <c:v>2.0890688259109309</c:v>
                </c:pt>
                <c:pt idx="44">
                  <c:v>2.0324550128534704</c:v>
                </c:pt>
                <c:pt idx="45">
                  <c:v>1.9912035185925632</c:v>
                </c:pt>
                <c:pt idx="46">
                  <c:v>2.0074169622702356</c:v>
                </c:pt>
                <c:pt idx="47">
                  <c:v>2.0074169622702356</c:v>
                </c:pt>
                <c:pt idx="48">
                  <c:v>2.0074169622702356</c:v>
                </c:pt>
                <c:pt idx="49">
                  <c:v>2.0069315708874025</c:v>
                </c:pt>
                <c:pt idx="50">
                  <c:v>2.1157587548638133</c:v>
                </c:pt>
                <c:pt idx="51">
                  <c:v>2.1576290506432176</c:v>
                </c:pt>
                <c:pt idx="52">
                  <c:v>2.1494038445940462</c:v>
                </c:pt>
                <c:pt idx="53">
                  <c:v>2.0987553892459121</c:v>
                </c:pt>
                <c:pt idx="54">
                  <c:v>2.0987553892459121</c:v>
                </c:pt>
                <c:pt idx="55">
                  <c:v>2.0987553892459121</c:v>
                </c:pt>
                <c:pt idx="56">
                  <c:v>2.1110750243585579</c:v>
                </c:pt>
                <c:pt idx="57">
                  <c:v>2.1175701087400864</c:v>
                </c:pt>
                <c:pt idx="58">
                  <c:v>2.181579594849504</c:v>
                </c:pt>
                <c:pt idx="59">
                  <c:v>2.1765712888236735</c:v>
                </c:pt>
                <c:pt idx="60">
                  <c:v>2.1677356499147518</c:v>
                </c:pt>
                <c:pt idx="61">
                  <c:v>2.1677356499147518</c:v>
                </c:pt>
                <c:pt idx="62">
                  <c:v>2.1677356499147518</c:v>
                </c:pt>
                <c:pt idx="63">
                  <c:v>2.1888933927847587</c:v>
                </c:pt>
                <c:pt idx="64">
                  <c:v>2.1770682148040641</c:v>
                </c:pt>
                <c:pt idx="65">
                  <c:v>2.2558814050918463</c:v>
                </c:pt>
                <c:pt idx="66">
                  <c:v>2.2745735174654751</c:v>
                </c:pt>
                <c:pt idx="67">
                  <c:v>2.2023567655424627</c:v>
                </c:pt>
                <c:pt idx="68">
                  <c:v>2.2023567655424627</c:v>
                </c:pt>
                <c:pt idx="69">
                  <c:v>2.2023567655424627</c:v>
                </c:pt>
                <c:pt idx="70">
                  <c:v>2.2542977619202071</c:v>
                </c:pt>
                <c:pt idx="71">
                  <c:v>2.2277827104689645</c:v>
                </c:pt>
                <c:pt idx="72">
                  <c:v>2.1754953497775982</c:v>
                </c:pt>
                <c:pt idx="73">
                  <c:v>2.1944083224967494</c:v>
                </c:pt>
                <c:pt idx="74">
                  <c:v>2.1323349881989095</c:v>
                </c:pt>
                <c:pt idx="75">
                  <c:v>2.1323349881989095</c:v>
                </c:pt>
                <c:pt idx="76">
                  <c:v>2.1323349881989095</c:v>
                </c:pt>
                <c:pt idx="77">
                  <c:v>2.1243817400470282</c:v>
                </c:pt>
                <c:pt idx="78">
                  <c:v>2.2140522875816995</c:v>
                </c:pt>
                <c:pt idx="79">
                  <c:v>2.221141374837873</c:v>
                </c:pt>
                <c:pt idx="80">
                  <c:v>2.1300813008130084</c:v>
                </c:pt>
                <c:pt idx="81">
                  <c:v>2.0888996842360941</c:v>
                </c:pt>
                <c:pt idx="82">
                  <c:v>2.0888996842360941</c:v>
                </c:pt>
                <c:pt idx="83">
                  <c:v>2.0888996842360941</c:v>
                </c:pt>
                <c:pt idx="84">
                  <c:v>2.1138080694422117</c:v>
                </c:pt>
                <c:pt idx="85">
                  <c:v>2.0966051124909284</c:v>
                </c:pt>
                <c:pt idx="86">
                  <c:v>2.1451206630372961</c:v>
                </c:pt>
                <c:pt idx="87">
                  <c:v>2.2843671246240143</c:v>
                </c:pt>
                <c:pt idx="88">
                  <c:v>2.2806590374157945</c:v>
                </c:pt>
                <c:pt idx="89">
                  <c:v>2.2806590374157945</c:v>
                </c:pt>
                <c:pt idx="90">
                  <c:v>2.2806590374157945</c:v>
                </c:pt>
                <c:pt idx="91">
                  <c:v>2.2357723577235773</c:v>
                </c:pt>
                <c:pt idx="92">
                  <c:v>2.2414214687423586</c:v>
                </c:pt>
                <c:pt idx="93">
                  <c:v>2.2888327767369878</c:v>
                </c:pt>
                <c:pt idx="94">
                  <c:v>2.2961268181075338</c:v>
                </c:pt>
                <c:pt idx="95">
                  <c:v>2.2880872893086881</c:v>
                </c:pt>
                <c:pt idx="96">
                  <c:v>2.2880872893086881</c:v>
                </c:pt>
                <c:pt idx="97">
                  <c:v>2.2880872893086881</c:v>
                </c:pt>
                <c:pt idx="98">
                  <c:v>2.25667667830181</c:v>
                </c:pt>
                <c:pt idx="99">
                  <c:v>2.2502833090497001</c:v>
                </c:pt>
                <c:pt idx="100">
                  <c:v>2.2159320663162152</c:v>
                </c:pt>
                <c:pt idx="101">
                  <c:v>2.2393509127789044</c:v>
                </c:pt>
                <c:pt idx="102">
                  <c:v>2.2872901289642305</c:v>
                </c:pt>
                <c:pt idx="103">
                  <c:v>2.2872901289642305</c:v>
                </c:pt>
                <c:pt idx="104">
                  <c:v>2.2872901289642305</c:v>
                </c:pt>
                <c:pt idx="105">
                  <c:v>2.32670867668444</c:v>
                </c:pt>
                <c:pt idx="106">
                  <c:v>2.2958771220695229</c:v>
                </c:pt>
                <c:pt idx="107">
                  <c:v>2.3035887487875848</c:v>
                </c:pt>
                <c:pt idx="108">
                  <c:v>2.268308489954634</c:v>
                </c:pt>
                <c:pt idx="109">
                  <c:v>2.2627380758587008</c:v>
                </c:pt>
                <c:pt idx="110">
                  <c:v>2.2627380758587008</c:v>
                </c:pt>
                <c:pt idx="111">
                  <c:v>2.2627380758587008</c:v>
                </c:pt>
                <c:pt idx="112">
                  <c:v>2.2773818300974851</c:v>
                </c:pt>
                <c:pt idx="113">
                  <c:v>2.2812755519215044</c:v>
                </c:pt>
                <c:pt idx="114">
                  <c:v>2.3110453162266635</c:v>
                </c:pt>
                <c:pt idx="115">
                  <c:v>2.3221221386662259</c:v>
                </c:pt>
                <c:pt idx="116">
                  <c:v>2.3251978891820579</c:v>
                </c:pt>
                <c:pt idx="117">
                  <c:v>2.3251978891820579</c:v>
                </c:pt>
                <c:pt idx="118">
                  <c:v>2.3251978891820579</c:v>
                </c:pt>
                <c:pt idx="119">
                  <c:v>2.2770555601556679</c:v>
                </c:pt>
                <c:pt idx="120">
                  <c:v>2.2930042524806136</c:v>
                </c:pt>
                <c:pt idx="121">
                  <c:v>2.3179916317991629</c:v>
                </c:pt>
                <c:pt idx="122">
                  <c:v>2.2941519979978309</c:v>
                </c:pt>
                <c:pt idx="123">
                  <c:v>2.2997156715169762</c:v>
                </c:pt>
                <c:pt idx="124">
                  <c:v>2.2997156715169762</c:v>
                </c:pt>
                <c:pt idx="125">
                  <c:v>2.2997156715169762</c:v>
                </c:pt>
                <c:pt idx="126">
                  <c:v>2.2986577181208054</c:v>
                </c:pt>
                <c:pt idx="127">
                  <c:v>2.3351879952790426</c:v>
                </c:pt>
                <c:pt idx="128">
                  <c:v>2.3206751054852321</c:v>
                </c:pt>
                <c:pt idx="129">
                  <c:v>2.3335851590699233</c:v>
                </c:pt>
                <c:pt idx="130">
                  <c:v>2.3027968514486687</c:v>
                </c:pt>
                <c:pt idx="131">
                  <c:v>2.3027968514486687</c:v>
                </c:pt>
                <c:pt idx="132">
                  <c:v>2.3027968514486687</c:v>
                </c:pt>
                <c:pt idx="133">
                  <c:v>2.3815513626834384</c:v>
                </c:pt>
                <c:pt idx="134">
                  <c:v>2.3908084818788544</c:v>
                </c:pt>
                <c:pt idx="135">
                  <c:v>2.4138223087998645</c:v>
                </c:pt>
                <c:pt idx="136">
                  <c:v>2.3318918002204696</c:v>
                </c:pt>
                <c:pt idx="137">
                  <c:v>2.335456475583864</c:v>
                </c:pt>
                <c:pt idx="138">
                  <c:v>2.335456475583864</c:v>
                </c:pt>
                <c:pt idx="139">
                  <c:v>2.335456475583864</c:v>
                </c:pt>
                <c:pt idx="140">
                  <c:v>2.3494486853265477</c:v>
                </c:pt>
                <c:pt idx="141">
                  <c:v>2.3433520122261844</c:v>
                </c:pt>
                <c:pt idx="142">
                  <c:v>2.4709302325581395</c:v>
                </c:pt>
                <c:pt idx="143">
                  <c:v>2.4575475723184574</c:v>
                </c:pt>
                <c:pt idx="144">
                  <c:v>2.4721030042918453</c:v>
                </c:pt>
                <c:pt idx="145">
                  <c:v>2.4721030042918453</c:v>
                </c:pt>
                <c:pt idx="146">
                  <c:v>2.4721030042918453</c:v>
                </c:pt>
                <c:pt idx="147">
                  <c:v>2.4780588538977804</c:v>
                </c:pt>
                <c:pt idx="148">
                  <c:v>2.4614317906049576</c:v>
                </c:pt>
                <c:pt idx="149">
                  <c:v>2.4268930623445675</c:v>
                </c:pt>
                <c:pt idx="150">
                  <c:v>2.5149700598802394</c:v>
                </c:pt>
                <c:pt idx="151">
                  <c:v>2.4957118353344772</c:v>
                </c:pt>
                <c:pt idx="152">
                  <c:v>2.4957118353344772</c:v>
                </c:pt>
                <c:pt idx="153">
                  <c:v>2.4957118353344772</c:v>
                </c:pt>
                <c:pt idx="154">
                  <c:v>2.4705077791075398</c:v>
                </c:pt>
                <c:pt idx="155">
                  <c:v>2.4665016642485278</c:v>
                </c:pt>
                <c:pt idx="156">
                  <c:v>2.4547693875817549</c:v>
                </c:pt>
                <c:pt idx="157">
                  <c:v>2.5599728744596089</c:v>
                </c:pt>
                <c:pt idx="158">
                  <c:v>2.4732279449260579</c:v>
                </c:pt>
                <c:pt idx="159">
                  <c:v>2.4732279449260579</c:v>
                </c:pt>
                <c:pt idx="160">
                  <c:v>2.4732279449260579</c:v>
                </c:pt>
                <c:pt idx="161">
                  <c:v>2.5462570022067563</c:v>
                </c:pt>
                <c:pt idx="162">
                  <c:v>2.5376820233330495</c:v>
                </c:pt>
                <c:pt idx="163">
                  <c:v>2.5277801340232418</c:v>
                </c:pt>
                <c:pt idx="164">
                  <c:v>2.5849399152762169</c:v>
                </c:pt>
                <c:pt idx="165">
                  <c:v>2.6018781769621779</c:v>
                </c:pt>
                <c:pt idx="166">
                  <c:v>2.6018781769621779</c:v>
                </c:pt>
                <c:pt idx="167">
                  <c:v>2.6018781769621779</c:v>
                </c:pt>
                <c:pt idx="168">
                  <c:v>2.5727069351230427</c:v>
                </c:pt>
                <c:pt idx="169">
                  <c:v>2.5457369692785639</c:v>
                </c:pt>
                <c:pt idx="170">
                  <c:v>2.5583405358686258</c:v>
                </c:pt>
                <c:pt idx="171">
                  <c:v>2.6549435393500564</c:v>
                </c:pt>
                <c:pt idx="172">
                  <c:v>2.5311025311025319</c:v>
                </c:pt>
                <c:pt idx="173">
                  <c:v>2.5311025311025319</c:v>
                </c:pt>
                <c:pt idx="174">
                  <c:v>2.5311025311025319</c:v>
                </c:pt>
                <c:pt idx="175">
                  <c:v>2.5294821398051619</c:v>
                </c:pt>
                <c:pt idx="176">
                  <c:v>2.559038213825676</c:v>
                </c:pt>
                <c:pt idx="177">
                  <c:v>2.6056094182825484</c:v>
                </c:pt>
                <c:pt idx="178">
                  <c:v>2.5849399152762169</c:v>
                </c:pt>
                <c:pt idx="179">
                  <c:v>2.5335958229906703</c:v>
                </c:pt>
                <c:pt idx="180">
                  <c:v>2.5335958229906703</c:v>
                </c:pt>
                <c:pt idx="181">
                  <c:v>2.5335958229906703</c:v>
                </c:pt>
                <c:pt idx="182">
                  <c:v>2.4916229916659507</c:v>
                </c:pt>
                <c:pt idx="183">
                  <c:v>2.488202488202488</c:v>
                </c:pt>
                <c:pt idx="184">
                  <c:v>2.4884159945083231</c:v>
                </c:pt>
                <c:pt idx="185">
                  <c:v>2.4895200615963726</c:v>
                </c:pt>
                <c:pt idx="186">
                  <c:v>2.4776500638569603</c:v>
                </c:pt>
                <c:pt idx="187">
                  <c:v>2.4776500638569603</c:v>
                </c:pt>
                <c:pt idx="188">
                  <c:v>2.4776500638569603</c:v>
                </c:pt>
                <c:pt idx="189">
                  <c:v>2.4682951740573666</c:v>
                </c:pt>
                <c:pt idx="190">
                  <c:v>2.4697666496337929</c:v>
                </c:pt>
                <c:pt idx="191">
                  <c:v>2.4760109664153536</c:v>
                </c:pt>
                <c:pt idx="192">
                  <c:v>2.4762231171279239</c:v>
                </c:pt>
                <c:pt idx="193">
                  <c:v>2.4475823705605473</c:v>
                </c:pt>
                <c:pt idx="194">
                  <c:v>2.4475823705605473</c:v>
                </c:pt>
                <c:pt idx="195">
                  <c:v>2.4475823705605473</c:v>
                </c:pt>
                <c:pt idx="196">
                  <c:v>2.357161158083525</c:v>
                </c:pt>
                <c:pt idx="197">
                  <c:v>2.4101552448752037</c:v>
                </c:pt>
                <c:pt idx="198">
                  <c:v>2.4059116686715929</c:v>
                </c:pt>
                <c:pt idx="199">
                  <c:v>2.3623400051541972</c:v>
                </c:pt>
                <c:pt idx="200">
                  <c:v>2.3809523809523809</c:v>
                </c:pt>
                <c:pt idx="201">
                  <c:v>2.3809523809523809</c:v>
                </c:pt>
                <c:pt idx="202">
                  <c:v>2.3809523809523809</c:v>
                </c:pt>
                <c:pt idx="203">
                  <c:v>2.3866552609067577</c:v>
                </c:pt>
                <c:pt idx="204">
                  <c:v>2.3365285861006502</c:v>
                </c:pt>
                <c:pt idx="205">
                  <c:v>2.40450204638472</c:v>
                </c:pt>
                <c:pt idx="206">
                  <c:v>2.4224722961944849</c:v>
                </c:pt>
                <c:pt idx="207">
                  <c:v>2.3850377487989016</c:v>
                </c:pt>
                <c:pt idx="208">
                  <c:v>2.3850377487989016</c:v>
                </c:pt>
                <c:pt idx="209">
                  <c:v>2.3850377487989016</c:v>
                </c:pt>
                <c:pt idx="210">
                  <c:v>2.3496240601503757</c:v>
                </c:pt>
                <c:pt idx="211">
                  <c:v>2.4121118809340518</c:v>
                </c:pt>
                <c:pt idx="212">
                  <c:v>2.4017841825355983</c:v>
                </c:pt>
                <c:pt idx="213">
                  <c:v>2.3916422034190989</c:v>
                </c:pt>
                <c:pt idx="214">
                  <c:v>2.4725512233076854</c:v>
                </c:pt>
                <c:pt idx="215">
                  <c:v>2.4725512233076854</c:v>
                </c:pt>
                <c:pt idx="216">
                  <c:v>2.4725512233076854</c:v>
                </c:pt>
                <c:pt idx="217">
                  <c:v>2.466891716437289</c:v>
                </c:pt>
                <c:pt idx="218">
                  <c:v>2.5437613175821334</c:v>
                </c:pt>
                <c:pt idx="219">
                  <c:v>2.5753660637381568</c:v>
                </c:pt>
                <c:pt idx="220">
                  <c:v>2.620163109491584</c:v>
                </c:pt>
                <c:pt idx="221">
                  <c:v>2.5942156003505694</c:v>
                </c:pt>
                <c:pt idx="222">
                  <c:v>2.5942156003505694</c:v>
                </c:pt>
                <c:pt idx="223">
                  <c:v>2.5942156003505694</c:v>
                </c:pt>
                <c:pt idx="224">
                  <c:v>2.5596072931276295</c:v>
                </c:pt>
                <c:pt idx="225">
                  <c:v>2.6626697231528831</c:v>
                </c:pt>
                <c:pt idx="226">
                  <c:v>2.6624349819271793</c:v>
                </c:pt>
                <c:pt idx="227">
                  <c:v>2.6549450549450553</c:v>
                </c:pt>
                <c:pt idx="228">
                  <c:v>2.631809040832386</c:v>
                </c:pt>
                <c:pt idx="229">
                  <c:v>2.631809040832386</c:v>
                </c:pt>
                <c:pt idx="230">
                  <c:v>2.631809040832386</c:v>
                </c:pt>
                <c:pt idx="231">
                  <c:v>2.6483143130934752</c:v>
                </c:pt>
                <c:pt idx="232">
                  <c:v>2.6017806206240812</c:v>
                </c:pt>
                <c:pt idx="233">
                  <c:v>2.6043463263194204</c:v>
                </c:pt>
                <c:pt idx="234">
                  <c:v>2.6089971396376872</c:v>
                </c:pt>
                <c:pt idx="235">
                  <c:v>2.5729283194217367</c:v>
                </c:pt>
                <c:pt idx="236">
                  <c:v>2.5729283194217367</c:v>
                </c:pt>
                <c:pt idx="237">
                  <c:v>2.5729283194217367</c:v>
                </c:pt>
                <c:pt idx="238">
                  <c:v>2.5520253489766209</c:v>
                </c:pt>
                <c:pt idx="239">
                  <c:v>2.5485333105276662</c:v>
                </c:pt>
                <c:pt idx="240">
                  <c:v>2.5286178028361523</c:v>
                </c:pt>
                <c:pt idx="241">
                  <c:v>2.5364181662382177</c:v>
                </c:pt>
                <c:pt idx="242">
                  <c:v>2.5691869988792138</c:v>
                </c:pt>
                <c:pt idx="243">
                  <c:v>2.5691869988792138</c:v>
                </c:pt>
                <c:pt idx="244">
                  <c:v>2.5691869988792138</c:v>
                </c:pt>
                <c:pt idx="245">
                  <c:v>2.5638819581863546</c:v>
                </c:pt>
                <c:pt idx="246">
                  <c:v>2.5559105431309908</c:v>
                </c:pt>
                <c:pt idx="247">
                  <c:v>2.5797575027947368</c:v>
                </c:pt>
                <c:pt idx="248">
                  <c:v>2.5212976508045783</c:v>
                </c:pt>
                <c:pt idx="249">
                  <c:v>2.4932906241883823</c:v>
                </c:pt>
                <c:pt idx="250">
                  <c:v>2.4932906241883823</c:v>
                </c:pt>
                <c:pt idx="251">
                  <c:v>2.4932906241883823</c:v>
                </c:pt>
                <c:pt idx="252">
                  <c:v>2.5017253278122844</c:v>
                </c:pt>
                <c:pt idx="253">
                  <c:v>2.5333907798362771</c:v>
                </c:pt>
                <c:pt idx="254">
                  <c:v>2.5636613902271161</c:v>
                </c:pt>
                <c:pt idx="255">
                  <c:v>2.5154004106776178</c:v>
                </c:pt>
                <c:pt idx="256">
                  <c:v>2.5025799793601657</c:v>
                </c:pt>
                <c:pt idx="257">
                  <c:v>2.5025799793601657</c:v>
                </c:pt>
                <c:pt idx="258">
                  <c:v>2.5025799793601657</c:v>
                </c:pt>
                <c:pt idx="259">
                  <c:v>2.5250363776427287</c:v>
                </c:pt>
                <c:pt idx="260">
                  <c:v>2.5717959708529787</c:v>
                </c:pt>
                <c:pt idx="261">
                  <c:v>2.6644962302947222</c:v>
                </c:pt>
                <c:pt idx="262">
                  <c:v>2.6072186836518045</c:v>
                </c:pt>
                <c:pt idx="263">
                  <c:v>2.5704315260873263</c:v>
                </c:pt>
                <c:pt idx="264">
                  <c:v>2.5704315260873263</c:v>
                </c:pt>
                <c:pt idx="265">
                  <c:v>2.5704315260873263</c:v>
                </c:pt>
                <c:pt idx="266">
                  <c:v>2.5881151030137919</c:v>
                </c:pt>
                <c:pt idx="267">
                  <c:v>2.6505819386628153</c:v>
                </c:pt>
                <c:pt idx="268">
                  <c:v>2.6409950587834392</c:v>
                </c:pt>
                <c:pt idx="269">
                  <c:v>2.6205000429590171</c:v>
                </c:pt>
                <c:pt idx="270">
                  <c:v>2.5930392832529288</c:v>
                </c:pt>
                <c:pt idx="271">
                  <c:v>2.5930392832529288</c:v>
                </c:pt>
                <c:pt idx="272">
                  <c:v>2.5930392832529288</c:v>
                </c:pt>
                <c:pt idx="273">
                  <c:v>2.7038700760193506</c:v>
                </c:pt>
                <c:pt idx="274">
                  <c:v>2.719556556383163</c:v>
                </c:pt>
                <c:pt idx="275">
                  <c:v>2.8407110491460439</c:v>
                </c:pt>
                <c:pt idx="276">
                  <c:v>2.9444975245374794</c:v>
                </c:pt>
                <c:pt idx="277">
                  <c:v>2.8204460643929528</c:v>
                </c:pt>
                <c:pt idx="278">
                  <c:v>2.8204460643929528</c:v>
                </c:pt>
                <c:pt idx="279">
                  <c:v>2.8204460643929528</c:v>
                </c:pt>
                <c:pt idx="280">
                  <c:v>2.8546562228024368</c:v>
                </c:pt>
                <c:pt idx="281">
                  <c:v>2.9593524240577942</c:v>
                </c:pt>
                <c:pt idx="282">
                  <c:v>2.9953116860566076</c:v>
                </c:pt>
                <c:pt idx="283">
                  <c:v>2.7257827999654967</c:v>
                </c:pt>
                <c:pt idx="284">
                  <c:v>2.7590382286801596</c:v>
                </c:pt>
                <c:pt idx="285">
                  <c:v>2.7590382286801596</c:v>
                </c:pt>
                <c:pt idx="286">
                  <c:v>2.7590382286801596</c:v>
                </c:pt>
                <c:pt idx="287">
                  <c:v>2.8159281333678847</c:v>
                </c:pt>
                <c:pt idx="288">
                  <c:v>2.8255422103171175</c:v>
                </c:pt>
                <c:pt idx="289">
                  <c:v>2.8698147665014351</c:v>
                </c:pt>
                <c:pt idx="290">
                  <c:v>2.8641285365001745</c:v>
                </c:pt>
                <c:pt idx="291">
                  <c:v>2.7794666898288893</c:v>
                </c:pt>
                <c:pt idx="292">
                  <c:v>2.7794666898288893</c:v>
                </c:pt>
                <c:pt idx="293">
                  <c:v>2.7794666898288893</c:v>
                </c:pt>
                <c:pt idx="294">
                  <c:v>2.7915903341184682</c:v>
                </c:pt>
                <c:pt idx="295">
                  <c:v>2.8598831633097914</c:v>
                </c:pt>
                <c:pt idx="296">
                  <c:v>3.0023702923360553</c:v>
                </c:pt>
                <c:pt idx="297">
                  <c:v>3.0068577457358887</c:v>
                </c:pt>
                <c:pt idx="298">
                  <c:v>2.868169458819402</c:v>
                </c:pt>
                <c:pt idx="299">
                  <c:v>2.868169458819402</c:v>
                </c:pt>
                <c:pt idx="300">
                  <c:v>2.868169458819402</c:v>
                </c:pt>
                <c:pt idx="301">
                  <c:v>2.8141764136839327</c:v>
                </c:pt>
                <c:pt idx="302">
                  <c:v>2.8825811001410435</c:v>
                </c:pt>
                <c:pt idx="303">
                  <c:v>2.9266136162687886</c:v>
                </c:pt>
                <c:pt idx="304">
                  <c:v>2.9455597440168315</c:v>
                </c:pt>
                <c:pt idx="305">
                  <c:v>2.8634167764602543</c:v>
                </c:pt>
                <c:pt idx="306">
                  <c:v>2.8634167764602543</c:v>
                </c:pt>
                <c:pt idx="307">
                  <c:v>2.8634167764602543</c:v>
                </c:pt>
                <c:pt idx="308">
                  <c:v>3.0948623531474659</c:v>
                </c:pt>
                <c:pt idx="309">
                  <c:v>3.0894451251531589</c:v>
                </c:pt>
                <c:pt idx="310">
                  <c:v>3.098739495798319</c:v>
                </c:pt>
                <c:pt idx="311">
                  <c:v>3.1156486534060903</c:v>
                </c:pt>
                <c:pt idx="312">
                  <c:v>3.2998058937709556</c:v>
                </c:pt>
                <c:pt idx="313">
                  <c:v>3.2998058937709556</c:v>
                </c:pt>
                <c:pt idx="314">
                  <c:v>3.2998058937709556</c:v>
                </c:pt>
                <c:pt idx="315">
                  <c:v>3.5303557100829095</c:v>
                </c:pt>
                <c:pt idx="316">
                  <c:v>3.6318540171848697</c:v>
                </c:pt>
                <c:pt idx="317">
                  <c:v>3.6257516802263878</c:v>
                </c:pt>
                <c:pt idx="318">
                  <c:v>4.140914709517924</c:v>
                </c:pt>
                <c:pt idx="319">
                  <c:v>3.7659835347696622</c:v>
                </c:pt>
                <c:pt idx="320">
                  <c:v>3.7659835347696622</c:v>
                </c:pt>
                <c:pt idx="321">
                  <c:v>3.7659835347696622</c:v>
                </c:pt>
                <c:pt idx="322">
                  <c:v>4.0607807178412365</c:v>
                </c:pt>
                <c:pt idx="323">
                  <c:v>4.0897097625329817</c:v>
                </c:pt>
                <c:pt idx="324">
                  <c:v>4.128964244926645</c:v>
                </c:pt>
                <c:pt idx="325">
                  <c:v>4.1202770228806873</c:v>
                </c:pt>
                <c:pt idx="326">
                  <c:v>4.1446208112874787</c:v>
                </c:pt>
                <c:pt idx="327">
                  <c:v>4.1446208112874787</c:v>
                </c:pt>
                <c:pt idx="328">
                  <c:v>4.1446208112874787</c:v>
                </c:pt>
                <c:pt idx="329">
                  <c:v>3.7789157690270176</c:v>
                </c:pt>
                <c:pt idx="330">
                  <c:v>3.7916371367824238</c:v>
                </c:pt>
                <c:pt idx="331">
                  <c:v>3.9591764912898118</c:v>
                </c:pt>
                <c:pt idx="332">
                  <c:v>3.9504872267579669</c:v>
                </c:pt>
                <c:pt idx="333">
                  <c:v>4.0742377375165715</c:v>
                </c:pt>
                <c:pt idx="334">
                  <c:v>4.0742377375165715</c:v>
                </c:pt>
                <c:pt idx="335">
                  <c:v>4.0742377375165715</c:v>
                </c:pt>
                <c:pt idx="336">
                  <c:v>3.8759689922480627</c:v>
                </c:pt>
                <c:pt idx="337">
                  <c:v>3.8787023977433006</c:v>
                </c:pt>
                <c:pt idx="338">
                  <c:v>4.1343441466854722</c:v>
                </c:pt>
                <c:pt idx="339">
                  <c:v>3.9036398804290493</c:v>
                </c:pt>
                <c:pt idx="340">
                  <c:v>3.9644866385372715</c:v>
                </c:pt>
                <c:pt idx="341">
                  <c:v>3.9644866385372715</c:v>
                </c:pt>
                <c:pt idx="342">
                  <c:v>3.9644866385372715</c:v>
                </c:pt>
                <c:pt idx="343">
                  <c:v>3.9982386613826506</c:v>
                </c:pt>
                <c:pt idx="344">
                  <c:v>4.0038889870956345</c:v>
                </c:pt>
                <c:pt idx="345">
                  <c:v>3.9848698099929627</c:v>
                </c:pt>
                <c:pt idx="346">
                  <c:v>3.7936801337910389</c:v>
                </c:pt>
                <c:pt idx="347">
                  <c:v>3.5287874767842933</c:v>
                </c:pt>
                <c:pt idx="348">
                  <c:v>3.5287874767842933</c:v>
                </c:pt>
                <c:pt idx="349">
                  <c:v>3.5287874767842933</c:v>
                </c:pt>
                <c:pt idx="350">
                  <c:v>3.3491979552265114</c:v>
                </c:pt>
                <c:pt idx="351">
                  <c:v>3.3447759880292223</c:v>
                </c:pt>
                <c:pt idx="352">
                  <c:v>3.2</c:v>
                </c:pt>
                <c:pt idx="353">
                  <c:v>3.2331352673890246</c:v>
                </c:pt>
                <c:pt idx="354">
                  <c:v>3.2550365091932787</c:v>
                </c:pt>
                <c:pt idx="355">
                  <c:v>3.2550365091932787</c:v>
                </c:pt>
                <c:pt idx="356">
                  <c:v>3.2550365091932787</c:v>
                </c:pt>
                <c:pt idx="357">
                  <c:v>3.2458987630493903</c:v>
                </c:pt>
                <c:pt idx="358">
                  <c:v>3.2567555672916115</c:v>
                </c:pt>
                <c:pt idx="359">
                  <c:v>3.0129504008457406</c:v>
                </c:pt>
                <c:pt idx="360">
                  <c:v>2.7123982850643102</c:v>
                </c:pt>
                <c:pt idx="361">
                  <c:v>2.8419027632039175</c:v>
                </c:pt>
                <c:pt idx="362">
                  <c:v>2.8419027632039175</c:v>
                </c:pt>
                <c:pt idx="363">
                  <c:v>2.8419027632039175</c:v>
                </c:pt>
                <c:pt idx="364">
                  <c:v>2.8337256953526899</c:v>
                </c:pt>
                <c:pt idx="365">
                  <c:v>2.8991971454058882</c:v>
                </c:pt>
                <c:pt idx="366">
                  <c:v>2.865455827896314</c:v>
                </c:pt>
                <c:pt idx="367">
                  <c:v>2.3876404494382024</c:v>
                </c:pt>
                <c:pt idx="368">
                  <c:v>2.457649433862898</c:v>
                </c:pt>
                <c:pt idx="369">
                  <c:v>2.457649433862898</c:v>
                </c:pt>
                <c:pt idx="370">
                  <c:v>2.457649433862898</c:v>
                </c:pt>
                <c:pt idx="371">
                  <c:v>2.3880076695136832</c:v>
                </c:pt>
                <c:pt idx="372">
                  <c:v>2.5262237762237763</c:v>
                </c:pt>
                <c:pt idx="373">
                  <c:v>2.5301100424573262</c:v>
                </c:pt>
                <c:pt idx="374">
                  <c:v>2.5656635936684644</c:v>
                </c:pt>
                <c:pt idx="375">
                  <c:v>2.5725996337315777</c:v>
                </c:pt>
                <c:pt idx="376">
                  <c:v>2.5725996337315777</c:v>
                </c:pt>
                <c:pt idx="377">
                  <c:v>2.5725996337315777</c:v>
                </c:pt>
                <c:pt idx="378">
                  <c:v>2.9283597699145894</c:v>
                </c:pt>
                <c:pt idx="379">
                  <c:v>3.101454354301735</c:v>
                </c:pt>
                <c:pt idx="380">
                  <c:v>3.1411775028516278</c:v>
                </c:pt>
                <c:pt idx="381">
                  <c:v>3.1417288284335241</c:v>
                </c:pt>
                <c:pt idx="382">
                  <c:v>3.0191004313000613</c:v>
                </c:pt>
                <c:pt idx="383">
                  <c:v>3.0191004313000613</c:v>
                </c:pt>
                <c:pt idx="384">
                  <c:v>3.0191004313000613</c:v>
                </c:pt>
                <c:pt idx="385">
                  <c:v>3.018303414290743</c:v>
                </c:pt>
                <c:pt idx="386">
                  <c:v>3.0198978693431942</c:v>
                </c:pt>
                <c:pt idx="387">
                  <c:v>2.7504393673110723</c:v>
                </c:pt>
                <c:pt idx="388">
                  <c:v>2.7686864219371956</c:v>
                </c:pt>
                <c:pt idx="389">
                  <c:v>2.6901507185418856</c:v>
                </c:pt>
                <c:pt idx="390">
                  <c:v>2.6901507185418856</c:v>
                </c:pt>
                <c:pt idx="391">
                  <c:v>2.6901507185418856</c:v>
                </c:pt>
                <c:pt idx="392">
                  <c:v>2.6677162599492696</c:v>
                </c:pt>
                <c:pt idx="393">
                  <c:v>2.5721784776902887</c:v>
                </c:pt>
                <c:pt idx="394">
                  <c:v>2.6139234991722575</c:v>
                </c:pt>
                <c:pt idx="395">
                  <c:v>2.464173365955959</c:v>
                </c:pt>
                <c:pt idx="396">
                  <c:v>2.3572551073860661</c:v>
                </c:pt>
                <c:pt idx="397">
                  <c:v>2.3572551073860661</c:v>
                </c:pt>
                <c:pt idx="398">
                  <c:v>2.3572551073860661</c:v>
                </c:pt>
                <c:pt idx="399">
                  <c:v>2.2474857892435502</c:v>
                </c:pt>
                <c:pt idx="400">
                  <c:v>2.2257273045916581</c:v>
                </c:pt>
                <c:pt idx="401">
                  <c:v>2.2711267605633805</c:v>
                </c:pt>
                <c:pt idx="402">
                  <c:v>2.3104056437389775</c:v>
                </c:pt>
                <c:pt idx="403">
                  <c:v>2.3481638418079096</c:v>
                </c:pt>
                <c:pt idx="404">
                  <c:v>2.3481638418079096</c:v>
                </c:pt>
                <c:pt idx="405">
                  <c:v>2.3481638418079096</c:v>
                </c:pt>
                <c:pt idx="406">
                  <c:v>2.4478935698447892</c:v>
                </c:pt>
                <c:pt idx="407">
                  <c:v>2.3931472977746377</c:v>
                </c:pt>
                <c:pt idx="408">
                  <c:v>2.3169107856191742</c:v>
                </c:pt>
                <c:pt idx="409">
                  <c:v>2.3099389326489073</c:v>
                </c:pt>
                <c:pt idx="410">
                  <c:v>2.2934561232621977</c:v>
                </c:pt>
                <c:pt idx="411">
                  <c:v>2.2934561232621977</c:v>
                </c:pt>
                <c:pt idx="412">
                  <c:v>2.2934561232621977</c:v>
                </c:pt>
                <c:pt idx="413">
                  <c:v>2.2904138662893523</c:v>
                </c:pt>
                <c:pt idx="414">
                  <c:v>2.3721340388007057</c:v>
                </c:pt>
                <c:pt idx="415">
                  <c:v>2.3731804146449051</c:v>
                </c:pt>
                <c:pt idx="416">
                  <c:v>2.4086818422445737</c:v>
                </c:pt>
                <c:pt idx="417">
                  <c:v>2.4160126972930076</c:v>
                </c:pt>
                <c:pt idx="418">
                  <c:v>2.4160126972930076</c:v>
                </c:pt>
                <c:pt idx="419">
                  <c:v>2.4160126972930076</c:v>
                </c:pt>
                <c:pt idx="420">
                  <c:v>2.500440218348301</c:v>
                </c:pt>
                <c:pt idx="421">
                  <c:v>2.4066754501537111</c:v>
                </c:pt>
                <c:pt idx="422">
                  <c:v>2.542000175916967</c:v>
                </c:pt>
                <c:pt idx="423">
                  <c:v>2.5417766051011434</c:v>
                </c:pt>
                <c:pt idx="424">
                  <c:v>2.8046421663442942</c:v>
                </c:pt>
                <c:pt idx="425">
                  <c:v>2.8046421663442942</c:v>
                </c:pt>
                <c:pt idx="426">
                  <c:v>2.8046421663442942</c:v>
                </c:pt>
                <c:pt idx="427">
                  <c:v>3.7487871570962339</c:v>
                </c:pt>
                <c:pt idx="428">
                  <c:v>2.8126658411462944</c:v>
                </c:pt>
                <c:pt idx="429">
                  <c:v>2.8129146395400264</c:v>
                </c:pt>
                <c:pt idx="430">
                  <c:v>2.5911365260900645</c:v>
                </c:pt>
                <c:pt idx="431">
                  <c:v>2.5805303434774873</c:v>
                </c:pt>
                <c:pt idx="432">
                  <c:v>2.5805303434774873</c:v>
                </c:pt>
                <c:pt idx="433">
                  <c:v>2.5805303434774873</c:v>
                </c:pt>
                <c:pt idx="434">
                  <c:v>2.5429003289766157</c:v>
                </c:pt>
                <c:pt idx="435">
                  <c:v>2.5075314548998757</c:v>
                </c:pt>
                <c:pt idx="436">
                  <c:v>2.5342163355408389</c:v>
                </c:pt>
                <c:pt idx="437">
                  <c:v>2.6101574942488055</c:v>
                </c:pt>
                <c:pt idx="438">
                  <c:v>2.6048565121412808</c:v>
                </c:pt>
                <c:pt idx="439">
                  <c:v>2.6048565121412808</c:v>
                </c:pt>
                <c:pt idx="440">
                  <c:v>2.6048565121412808</c:v>
                </c:pt>
                <c:pt idx="441">
                  <c:v>2.5582215949188427</c:v>
                </c:pt>
                <c:pt idx="442">
                  <c:v>2.5729139131200984</c:v>
                </c:pt>
                <c:pt idx="443">
                  <c:v>2.506353518534747</c:v>
                </c:pt>
                <c:pt idx="444">
                  <c:v>2.5147278642398665</c:v>
                </c:pt>
                <c:pt idx="445">
                  <c:v>2.4308317864403786</c:v>
                </c:pt>
                <c:pt idx="446">
                  <c:v>2.4308317864403786</c:v>
                </c:pt>
                <c:pt idx="447">
                  <c:v>2.4308317864403786</c:v>
                </c:pt>
                <c:pt idx="448">
                  <c:v>2.4047387498894883</c:v>
                </c:pt>
                <c:pt idx="449">
                  <c:v>2.4325284090909092</c:v>
                </c:pt>
                <c:pt idx="450">
                  <c:v>2.3917489108206631</c:v>
                </c:pt>
                <c:pt idx="451">
                  <c:v>2.3975044563279853</c:v>
                </c:pt>
                <c:pt idx="452">
                  <c:v>2.4338058304359458</c:v>
                </c:pt>
                <c:pt idx="453">
                  <c:v>2.4338058304359458</c:v>
                </c:pt>
                <c:pt idx="454">
                  <c:v>2.4338058304359458</c:v>
                </c:pt>
                <c:pt idx="455">
                  <c:v>2.4348911880128434</c:v>
                </c:pt>
                <c:pt idx="456">
                  <c:v>2.4638457418318147</c:v>
                </c:pt>
                <c:pt idx="457">
                  <c:v>2.4390243902439028</c:v>
                </c:pt>
                <c:pt idx="458">
                  <c:v>2.3707664884135471</c:v>
                </c:pt>
                <c:pt idx="459">
                  <c:v>2.3363652577135725</c:v>
                </c:pt>
                <c:pt idx="460">
                  <c:v>2.3363652577135725</c:v>
                </c:pt>
                <c:pt idx="461">
                  <c:v>2.3363652577135725</c:v>
                </c:pt>
                <c:pt idx="462">
                  <c:v>2.4158451016964211</c:v>
                </c:pt>
                <c:pt idx="463">
                  <c:v>2.4065358316312935</c:v>
                </c:pt>
                <c:pt idx="464">
                  <c:v>2.4128448505278102</c:v>
                </c:pt>
                <c:pt idx="465">
                  <c:v>2.4177777777777778</c:v>
                </c:pt>
                <c:pt idx="466">
                  <c:v>2.4336283185840708</c:v>
                </c:pt>
                <c:pt idx="467">
                  <c:v>2.4336283185840708</c:v>
                </c:pt>
                <c:pt idx="468">
                  <c:v>2.4336283185840708</c:v>
                </c:pt>
                <c:pt idx="469">
                  <c:v>2.4321216945255149</c:v>
                </c:pt>
                <c:pt idx="470">
                  <c:v>2.3581560283687946</c:v>
                </c:pt>
                <c:pt idx="471">
                  <c:v>2.2578360191251989</c:v>
                </c:pt>
                <c:pt idx="472">
                  <c:v>2.2620001781102501</c:v>
                </c:pt>
                <c:pt idx="473">
                  <c:v>2.2585808287391074</c:v>
                </c:pt>
                <c:pt idx="474">
                  <c:v>2.2585808287391074</c:v>
                </c:pt>
                <c:pt idx="475">
                  <c:v>2.2585808287391074</c:v>
                </c:pt>
                <c:pt idx="476">
                  <c:v>2.3189693469569082</c:v>
                </c:pt>
                <c:pt idx="477">
                  <c:v>2.2538975501113585</c:v>
                </c:pt>
                <c:pt idx="478">
                  <c:v>2.268651362984218</c:v>
                </c:pt>
                <c:pt idx="479">
                  <c:v>2.2821203953279428</c:v>
                </c:pt>
                <c:pt idx="480">
                  <c:v>2.3143164693218514</c:v>
                </c:pt>
                <c:pt idx="481">
                  <c:v>2.3143164693218514</c:v>
                </c:pt>
                <c:pt idx="482">
                  <c:v>2.3143164693218514</c:v>
                </c:pt>
                <c:pt idx="483">
                  <c:v>2.3066607063030844</c:v>
                </c:pt>
                <c:pt idx="484">
                  <c:v>2.3094070441373162</c:v>
                </c:pt>
                <c:pt idx="485">
                  <c:v>2.3137395033053423</c:v>
                </c:pt>
                <c:pt idx="486">
                  <c:v>2.3532569792412312</c:v>
                </c:pt>
                <c:pt idx="487">
                  <c:v>2.3124999999999996</c:v>
                </c:pt>
                <c:pt idx="488">
                  <c:v>2.3124999999999996</c:v>
                </c:pt>
                <c:pt idx="489">
                  <c:v>2.3124999999999996</c:v>
                </c:pt>
                <c:pt idx="490">
                  <c:v>2.2684647673483971</c:v>
                </c:pt>
                <c:pt idx="491">
                  <c:v>2.2698838248436104</c:v>
                </c:pt>
                <c:pt idx="492">
                  <c:v>2.3590385130908769</c:v>
                </c:pt>
                <c:pt idx="493">
                  <c:v>2.3351158645276291</c:v>
                </c:pt>
                <c:pt idx="494">
                  <c:v>2.3502181073622364</c:v>
                </c:pt>
                <c:pt idx="495">
                  <c:v>2.3502181073622364</c:v>
                </c:pt>
                <c:pt idx="496">
                  <c:v>2.3502181073622364</c:v>
                </c:pt>
                <c:pt idx="497">
                  <c:v>2.4146841308028155</c:v>
                </c:pt>
                <c:pt idx="498">
                  <c:v>2.4100687315897527</c:v>
                </c:pt>
                <c:pt idx="499">
                  <c:v>2.401785714285714</c:v>
                </c:pt>
                <c:pt idx="500">
                  <c:v>2.3451485857500898</c:v>
                </c:pt>
                <c:pt idx="501">
                  <c:v>2.3395482251703119</c:v>
                </c:pt>
                <c:pt idx="502">
                  <c:v>2.3395482251703119</c:v>
                </c:pt>
                <c:pt idx="503">
                  <c:v>2.3395482251703119</c:v>
                </c:pt>
                <c:pt idx="504">
                  <c:v>2.4171888988361681</c:v>
                </c:pt>
                <c:pt idx="505">
                  <c:v>2.4466750313676289</c:v>
                </c:pt>
                <c:pt idx="506">
                  <c:v>2.4479913916786229</c:v>
                </c:pt>
                <c:pt idx="507">
                  <c:v>2.2898032200357781</c:v>
                </c:pt>
                <c:pt idx="508">
                  <c:v>2.3210141046241741</c:v>
                </c:pt>
                <c:pt idx="509">
                  <c:v>2.3210141046241741</c:v>
                </c:pt>
                <c:pt idx="510">
                  <c:v>2.3210141046241741</c:v>
                </c:pt>
                <c:pt idx="511">
                  <c:v>2.3222579492675957</c:v>
                </c:pt>
                <c:pt idx="512">
                  <c:v>2.3745519713261647</c:v>
                </c:pt>
                <c:pt idx="513">
                  <c:v>2.4171084553868272</c:v>
                </c:pt>
                <c:pt idx="514">
                  <c:v>2.4168912848158133</c:v>
                </c:pt>
                <c:pt idx="515">
                  <c:v>2.3193337512313064</c:v>
                </c:pt>
                <c:pt idx="516">
                  <c:v>2.3193337512313064</c:v>
                </c:pt>
                <c:pt idx="517">
                  <c:v>2.3193337512313064</c:v>
                </c:pt>
                <c:pt idx="518">
                  <c:v>2.2241992882562274</c:v>
                </c:pt>
                <c:pt idx="519">
                  <c:v>2.1775842147364681</c:v>
                </c:pt>
                <c:pt idx="520">
                  <c:v>2.1837953471788931</c:v>
                </c:pt>
                <c:pt idx="521">
                  <c:v>2.1287919105907398</c:v>
                </c:pt>
                <c:pt idx="522">
                  <c:v>2.1445591739475778</c:v>
                </c:pt>
                <c:pt idx="523">
                  <c:v>2.1445591739475778</c:v>
                </c:pt>
                <c:pt idx="524">
                  <c:v>2.1445591739475778</c:v>
                </c:pt>
                <c:pt idx="525">
                  <c:v>2.1393210749646392</c:v>
                </c:pt>
                <c:pt idx="526">
                  <c:v>2.127283961514697</c:v>
                </c:pt>
                <c:pt idx="527">
                  <c:v>2.1529192876760876</c:v>
                </c:pt>
                <c:pt idx="528">
                  <c:v>2.1552106430155211</c:v>
                </c:pt>
                <c:pt idx="529">
                  <c:v>2.1147497100026769</c:v>
                </c:pt>
                <c:pt idx="530">
                  <c:v>2.1147497100026769</c:v>
                </c:pt>
                <c:pt idx="531">
                  <c:v>2.1147497100026769</c:v>
                </c:pt>
                <c:pt idx="532">
                  <c:v>2.1930997592939292</c:v>
                </c:pt>
                <c:pt idx="533">
                  <c:v>2.1803234742203554</c:v>
                </c:pt>
                <c:pt idx="534">
                  <c:v>2.1650035637918745</c:v>
                </c:pt>
                <c:pt idx="535">
                  <c:v>2.1078735275883447</c:v>
                </c:pt>
                <c:pt idx="536">
                  <c:v>1.9971845856061938</c:v>
                </c:pt>
                <c:pt idx="537">
                  <c:v>1.9971845856061938</c:v>
                </c:pt>
                <c:pt idx="538">
                  <c:v>1.9971845856061938</c:v>
                </c:pt>
                <c:pt idx="539">
                  <c:v>2.0270270270270272</c:v>
                </c:pt>
                <c:pt idx="540">
                  <c:v>2.0325560932688078</c:v>
                </c:pt>
                <c:pt idx="541">
                  <c:v>2.0584095707248413</c:v>
                </c:pt>
                <c:pt idx="542">
                  <c:v>2.0408163265306118</c:v>
                </c:pt>
                <c:pt idx="543">
                  <c:v>2.1287825475017592</c:v>
                </c:pt>
                <c:pt idx="544">
                  <c:v>2.1287825475017592</c:v>
                </c:pt>
                <c:pt idx="545">
                  <c:v>2.1287825475017592</c:v>
                </c:pt>
                <c:pt idx="546">
                  <c:v>2.0646876384581301</c:v>
                </c:pt>
                <c:pt idx="547">
                  <c:v>2.0384649472657976</c:v>
                </c:pt>
                <c:pt idx="548">
                  <c:v>2.0306819189500755</c:v>
                </c:pt>
                <c:pt idx="549">
                  <c:v>2.0294221907125132</c:v>
                </c:pt>
                <c:pt idx="550">
                  <c:v>2.0402708481824661</c:v>
                </c:pt>
                <c:pt idx="551">
                  <c:v>2.0402708481824661</c:v>
                </c:pt>
                <c:pt idx="552">
                  <c:v>2.0402708481824661</c:v>
                </c:pt>
                <c:pt idx="553">
                  <c:v>2.1312644908150529</c:v>
                </c:pt>
                <c:pt idx="554">
                  <c:v>2.1506335891486703</c:v>
                </c:pt>
                <c:pt idx="555">
                  <c:v>2.2135300915636948</c:v>
                </c:pt>
                <c:pt idx="556">
                  <c:v>2.2573764664059723</c:v>
                </c:pt>
                <c:pt idx="557">
                  <c:v>2.2539710710799539</c:v>
                </c:pt>
                <c:pt idx="558">
                  <c:v>2.2539710710799539</c:v>
                </c:pt>
                <c:pt idx="559">
                  <c:v>2.2539710710799539</c:v>
                </c:pt>
                <c:pt idx="560">
                  <c:v>2.2474904503864264</c:v>
                </c:pt>
                <c:pt idx="561">
                  <c:v>2.2571148184494603</c:v>
                </c:pt>
                <c:pt idx="562">
                  <c:v>2.1741067450770735</c:v>
                </c:pt>
                <c:pt idx="563">
                  <c:v>2.1108647450110865</c:v>
                </c:pt>
                <c:pt idx="564">
                  <c:v>2.0499108734402847</c:v>
                </c:pt>
                <c:pt idx="565">
                  <c:v>2.0499108734402847</c:v>
                </c:pt>
                <c:pt idx="566">
                  <c:v>2.0499108734402847</c:v>
                </c:pt>
                <c:pt idx="567">
                  <c:v>2.0788722341184869</c:v>
                </c:pt>
                <c:pt idx="568">
                  <c:v>2.098466505246166</c:v>
                </c:pt>
                <c:pt idx="569">
                  <c:v>2.0917497082323373</c:v>
                </c:pt>
                <c:pt idx="570">
                  <c:v>2.0278151637505606</c:v>
                </c:pt>
                <c:pt idx="571">
                  <c:v>2.0044943820224717</c:v>
                </c:pt>
                <c:pt idx="572">
                  <c:v>2.0044943820224717</c:v>
                </c:pt>
                <c:pt idx="573">
                  <c:v>2.0044943820224717</c:v>
                </c:pt>
                <c:pt idx="574">
                  <c:v>2.0010768126346012</c:v>
                </c:pt>
                <c:pt idx="575">
                  <c:v>1.9904958307181926</c:v>
                </c:pt>
                <c:pt idx="576">
                  <c:v>2.0588766480043343</c:v>
                </c:pt>
                <c:pt idx="577">
                  <c:v>2.1293873499954885</c:v>
                </c:pt>
                <c:pt idx="578">
                  <c:v>1.9087062213018817</c:v>
                </c:pt>
                <c:pt idx="579">
                  <c:v>1.9087062213018817</c:v>
                </c:pt>
                <c:pt idx="580">
                  <c:v>1.9087062213018817</c:v>
                </c:pt>
                <c:pt idx="581">
                  <c:v>1.8032494197464737</c:v>
                </c:pt>
                <c:pt idx="582">
                  <c:v>1.9199857117342383</c:v>
                </c:pt>
                <c:pt idx="583">
                  <c:v>1.9469500759131912</c:v>
                </c:pt>
                <c:pt idx="584">
                  <c:v>1.90552871712292</c:v>
                </c:pt>
                <c:pt idx="585">
                  <c:v>1.8664047151277012</c:v>
                </c:pt>
                <c:pt idx="586">
                  <c:v>1.8664047151277012</c:v>
                </c:pt>
                <c:pt idx="587">
                  <c:v>1.8664047151277012</c:v>
                </c:pt>
                <c:pt idx="588">
                  <c:v>1.9711023902961113</c:v>
                </c:pt>
                <c:pt idx="589">
                  <c:v>2.0055510788790403</c:v>
                </c:pt>
                <c:pt idx="590">
                  <c:v>1.99317651283893</c:v>
                </c:pt>
                <c:pt idx="591">
                  <c:v>1.9719070772555374</c:v>
                </c:pt>
                <c:pt idx="592">
                  <c:v>1.9839480566326992</c:v>
                </c:pt>
                <c:pt idx="593">
                  <c:v>1.9839480566326992</c:v>
                </c:pt>
                <c:pt idx="594">
                  <c:v>1.9839480566326992</c:v>
                </c:pt>
                <c:pt idx="595">
                  <c:v>2.0404478150957024</c:v>
                </c:pt>
                <c:pt idx="596">
                  <c:v>2.1173078655734749</c:v>
                </c:pt>
                <c:pt idx="597">
                  <c:v>2.0842732112243976</c:v>
                </c:pt>
                <c:pt idx="598">
                  <c:v>2.0581332370463983</c:v>
                </c:pt>
                <c:pt idx="599">
                  <c:v>1.9292893036611627</c:v>
                </c:pt>
                <c:pt idx="600">
                  <c:v>1.9292893036611627</c:v>
                </c:pt>
                <c:pt idx="601">
                  <c:v>1.9292893036611627</c:v>
                </c:pt>
                <c:pt idx="602">
                  <c:v>2.0090090090090089</c:v>
                </c:pt>
                <c:pt idx="603">
                  <c:v>2.0198376916140668</c:v>
                </c:pt>
                <c:pt idx="604">
                  <c:v>2.0222081791098678</c:v>
                </c:pt>
                <c:pt idx="605">
                  <c:v>2.1347806422433289</c:v>
                </c:pt>
                <c:pt idx="606">
                  <c:v>2.1203021203021204</c:v>
                </c:pt>
                <c:pt idx="607">
                  <c:v>2.1203021203021204</c:v>
                </c:pt>
                <c:pt idx="608">
                  <c:v>2.1203021203021204</c:v>
                </c:pt>
                <c:pt idx="609">
                  <c:v>2.1247492248768922</c:v>
                </c:pt>
                <c:pt idx="610">
                  <c:v>2.178271965001823</c:v>
                </c:pt>
                <c:pt idx="611">
                  <c:v>2.2478020484002537</c:v>
                </c:pt>
                <c:pt idx="612">
                  <c:v>2.2568657663373517</c:v>
                </c:pt>
                <c:pt idx="613">
                  <c:v>2.2580937698376715</c:v>
                </c:pt>
                <c:pt idx="614">
                  <c:v>2.2580937698376715</c:v>
                </c:pt>
                <c:pt idx="615">
                  <c:v>2.2580937698376715</c:v>
                </c:pt>
                <c:pt idx="616">
                  <c:v>2.3990584827086727</c:v>
                </c:pt>
                <c:pt idx="617">
                  <c:v>2.4178212442271123</c:v>
                </c:pt>
                <c:pt idx="618">
                  <c:v>2.3889544917794532</c:v>
                </c:pt>
                <c:pt idx="619">
                  <c:v>2.3686827592441912</c:v>
                </c:pt>
                <c:pt idx="620">
                  <c:v>2.3570848008669731</c:v>
                </c:pt>
                <c:pt idx="621">
                  <c:v>2.3570848008669731</c:v>
                </c:pt>
                <c:pt idx="622">
                  <c:v>2.3570848008669731</c:v>
                </c:pt>
                <c:pt idx="623">
                  <c:v>2.5</c:v>
                </c:pt>
                <c:pt idx="624">
                  <c:v>2.4388040827386868</c:v>
                </c:pt>
                <c:pt idx="625">
                  <c:v>2.4662254057484811</c:v>
                </c:pt>
                <c:pt idx="626">
                  <c:v>2.4003623188405796</c:v>
                </c:pt>
                <c:pt idx="627">
                  <c:v>2.1239901969683217</c:v>
                </c:pt>
                <c:pt idx="628">
                  <c:v>2.1239901969683217</c:v>
                </c:pt>
                <c:pt idx="629">
                  <c:v>2.1239901969683217</c:v>
                </c:pt>
                <c:pt idx="630">
                  <c:v>2.3200800655081428</c:v>
                </c:pt>
                <c:pt idx="631">
                  <c:v>2.3143946269740425</c:v>
                </c:pt>
                <c:pt idx="632">
                  <c:v>2.3215428205831277</c:v>
                </c:pt>
                <c:pt idx="633">
                  <c:v>2.3532643530812196</c:v>
                </c:pt>
                <c:pt idx="634">
                  <c:v>2.2033278478698115</c:v>
                </c:pt>
                <c:pt idx="635">
                  <c:v>2.2033278478698115</c:v>
                </c:pt>
                <c:pt idx="636">
                  <c:v>2.2033278478698115</c:v>
                </c:pt>
                <c:pt idx="637">
                  <c:v>2.1747109561387408</c:v>
                </c:pt>
                <c:pt idx="638">
                  <c:v>2.1591948764867337</c:v>
                </c:pt>
                <c:pt idx="639">
                  <c:v>2.1536776784084686</c:v>
                </c:pt>
                <c:pt idx="640">
                  <c:v>2.1068952936884346</c:v>
                </c:pt>
                <c:pt idx="641">
                  <c:v>2.049927113702624</c:v>
                </c:pt>
                <c:pt idx="642">
                  <c:v>2.049927113702624</c:v>
                </c:pt>
                <c:pt idx="643">
                  <c:v>2.049927113702624</c:v>
                </c:pt>
                <c:pt idx="644">
                  <c:v>2.1513217866909753</c:v>
                </c:pt>
                <c:pt idx="645">
                  <c:v>2.0905605258353113</c:v>
                </c:pt>
                <c:pt idx="646">
                  <c:v>2.0603519008113773</c:v>
                </c:pt>
                <c:pt idx="647">
                  <c:v>2.0537986186841146</c:v>
                </c:pt>
                <c:pt idx="648">
                  <c:v>1.9293478260869563</c:v>
                </c:pt>
                <c:pt idx="649">
                  <c:v>1.9293478260869563</c:v>
                </c:pt>
                <c:pt idx="650">
                  <c:v>1.9293478260869563</c:v>
                </c:pt>
                <c:pt idx="651">
                  <c:v>1.9314472252448311</c:v>
                </c:pt>
                <c:pt idx="652">
                  <c:v>2.0759677273139334</c:v>
                </c:pt>
                <c:pt idx="653">
                  <c:v>2.2041553748870824</c:v>
                </c:pt>
                <c:pt idx="654">
                  <c:v>2.0589821974465021</c:v>
                </c:pt>
                <c:pt idx="655">
                  <c:v>1.8622974303876803</c:v>
                </c:pt>
                <c:pt idx="656">
                  <c:v>1.8622974303876803</c:v>
                </c:pt>
                <c:pt idx="657">
                  <c:v>1.8622974303876803</c:v>
                </c:pt>
                <c:pt idx="658">
                  <c:v>1.9106566200215285</c:v>
                </c:pt>
                <c:pt idx="659">
                  <c:v>1.9866954332973752</c:v>
                </c:pt>
                <c:pt idx="660">
                  <c:v>2.1026147901877974</c:v>
                </c:pt>
                <c:pt idx="661">
                  <c:v>2.098342939481268</c:v>
                </c:pt>
                <c:pt idx="662">
                  <c:v>2.0400794367214297</c:v>
                </c:pt>
                <c:pt idx="663">
                  <c:v>2.0400794367214297</c:v>
                </c:pt>
                <c:pt idx="664">
                  <c:v>2.0400794367214297</c:v>
                </c:pt>
                <c:pt idx="665">
                  <c:v>2.2436475040547852</c:v>
                </c:pt>
                <c:pt idx="666">
                  <c:v>2.3492349234923493</c:v>
                </c:pt>
                <c:pt idx="667">
                  <c:v>2.4309293146752782</c:v>
                </c:pt>
                <c:pt idx="668">
                  <c:v>2.4484304932735426</c:v>
                </c:pt>
                <c:pt idx="669">
                  <c:v>2.2749664128974474</c:v>
                </c:pt>
                <c:pt idx="670">
                  <c:v>2.2749664128974474</c:v>
                </c:pt>
                <c:pt idx="671">
                  <c:v>2.2749664128974474</c:v>
                </c:pt>
                <c:pt idx="672">
                  <c:v>2.4896638504404098</c:v>
                </c:pt>
                <c:pt idx="673">
                  <c:v>2.5013545241105293</c:v>
                </c:pt>
                <c:pt idx="674">
                  <c:v>2.5485765928603703</c:v>
                </c:pt>
                <c:pt idx="675">
                  <c:v>2.5703683591275226</c:v>
                </c:pt>
                <c:pt idx="676">
                  <c:v>2.6053013798111837</c:v>
                </c:pt>
                <c:pt idx="677">
                  <c:v>2.6053013798111837</c:v>
                </c:pt>
                <c:pt idx="678">
                  <c:v>2.6053013798111837</c:v>
                </c:pt>
                <c:pt idx="679">
                  <c:v>2.6015228426395942</c:v>
                </c:pt>
                <c:pt idx="680">
                  <c:v>2.4711547197238124</c:v>
                </c:pt>
                <c:pt idx="681">
                  <c:v>2.4168635289841904</c:v>
                </c:pt>
                <c:pt idx="682">
                  <c:v>2.4317212594138464</c:v>
                </c:pt>
                <c:pt idx="683">
                  <c:v>2.4434389140271495</c:v>
                </c:pt>
                <c:pt idx="684">
                  <c:v>2.4434389140271495</c:v>
                </c:pt>
                <c:pt idx="685">
                  <c:v>2.4434389140271495</c:v>
                </c:pt>
                <c:pt idx="686">
                  <c:v>2.3848238482384825</c:v>
                </c:pt>
                <c:pt idx="687">
                  <c:v>2.2838057411085035</c:v>
                </c:pt>
                <c:pt idx="688">
                  <c:v>2.3121387283236996</c:v>
                </c:pt>
                <c:pt idx="689">
                  <c:v>2.2881432576648275</c:v>
                </c:pt>
                <c:pt idx="690">
                  <c:v>2.3770640537107601</c:v>
                </c:pt>
                <c:pt idx="691">
                  <c:v>2.3770640537107601</c:v>
                </c:pt>
                <c:pt idx="692">
                  <c:v>2.3770640537107601</c:v>
                </c:pt>
                <c:pt idx="693">
                  <c:v>2.2791246708435486</c:v>
                </c:pt>
                <c:pt idx="694">
                  <c:v>2.2780903975313125</c:v>
                </c:pt>
                <c:pt idx="695">
                  <c:v>2.2367703218767048</c:v>
                </c:pt>
                <c:pt idx="696">
                  <c:v>2.234941400926683</c:v>
                </c:pt>
                <c:pt idx="697">
                  <c:v>2.233318202451203</c:v>
                </c:pt>
                <c:pt idx="698">
                  <c:v>2.233318202451203</c:v>
                </c:pt>
                <c:pt idx="699">
                  <c:v>2.233318202451203</c:v>
                </c:pt>
                <c:pt idx="700">
                  <c:v>2.0673467545364272</c:v>
                </c:pt>
                <c:pt idx="701">
                  <c:v>2.1839184189152601</c:v>
                </c:pt>
                <c:pt idx="702">
                  <c:v>2.1939328277356451</c:v>
                </c:pt>
                <c:pt idx="703">
                  <c:v>2.179787425689065</c:v>
                </c:pt>
                <c:pt idx="704">
                  <c:v>2.0891742787374517</c:v>
                </c:pt>
                <c:pt idx="705">
                  <c:v>2.0891742787374517</c:v>
                </c:pt>
                <c:pt idx="706">
                  <c:v>2.0891742787374517</c:v>
                </c:pt>
                <c:pt idx="707">
                  <c:v>1.9616705839811968</c:v>
                </c:pt>
                <c:pt idx="708">
                  <c:v>1.9653804543815365</c:v>
                </c:pt>
                <c:pt idx="709">
                  <c:v>2.0488856937455067</c:v>
                </c:pt>
                <c:pt idx="710">
                  <c:v>2.0488856937455067</c:v>
                </c:pt>
                <c:pt idx="711">
                  <c:v>2.0505441136792872</c:v>
                </c:pt>
                <c:pt idx="712">
                  <c:v>2.0505441136792872</c:v>
                </c:pt>
                <c:pt idx="713">
                  <c:v>2.0505441136792872</c:v>
                </c:pt>
                <c:pt idx="714">
                  <c:v>2.1001615508885294</c:v>
                </c:pt>
                <c:pt idx="715">
                  <c:v>2.0629652883666694</c:v>
                </c:pt>
                <c:pt idx="716">
                  <c:v>2.0340203402034018</c:v>
                </c:pt>
                <c:pt idx="717">
                  <c:v>1.9874100719424459</c:v>
                </c:pt>
                <c:pt idx="718">
                  <c:v>2.0491063368839142</c:v>
                </c:pt>
                <c:pt idx="719">
                  <c:v>2.0491063368839142</c:v>
                </c:pt>
                <c:pt idx="720">
                  <c:v>2.0491063368839142</c:v>
                </c:pt>
                <c:pt idx="721">
                  <c:v>1.9574237777376871</c:v>
                </c:pt>
                <c:pt idx="722">
                  <c:v>1.903129791647876</c:v>
                </c:pt>
                <c:pt idx="723">
                  <c:v>1.902614968440036</c:v>
                </c:pt>
                <c:pt idx="724">
                  <c:v>1.8835616438356164</c:v>
                </c:pt>
                <c:pt idx="725">
                  <c:v>1.5659955257270695</c:v>
                </c:pt>
                <c:pt idx="726">
                  <c:v>1.5659955257270695</c:v>
                </c:pt>
                <c:pt idx="727">
                  <c:v>1.5659955257270695</c:v>
                </c:pt>
                <c:pt idx="728">
                  <c:v>1.8397785121014558</c:v>
                </c:pt>
                <c:pt idx="729">
                  <c:v>1.8644067796610169</c:v>
                </c:pt>
                <c:pt idx="730">
                  <c:v>1.711431378971503</c:v>
                </c:pt>
                <c:pt idx="731">
                  <c:v>1.8352730528200536</c:v>
                </c:pt>
                <c:pt idx="732">
                  <c:v>1.8462089980283207</c:v>
                </c:pt>
                <c:pt idx="733">
                  <c:v>1.8462089980283207</c:v>
                </c:pt>
                <c:pt idx="734">
                  <c:v>1.8462089980283207</c:v>
                </c:pt>
                <c:pt idx="735">
                  <c:v>1.876172607879925</c:v>
                </c:pt>
                <c:pt idx="736">
                  <c:v>1.94601381042059</c:v>
                </c:pt>
                <c:pt idx="737">
                  <c:v>1.8823741331171753</c:v>
                </c:pt>
                <c:pt idx="738">
                  <c:v>1.8460153084196305</c:v>
                </c:pt>
                <c:pt idx="739">
                  <c:v>1.8435251798561147</c:v>
                </c:pt>
                <c:pt idx="740">
                  <c:v>1.8435251798561147</c:v>
                </c:pt>
                <c:pt idx="741">
                  <c:v>1.8435251798561147</c:v>
                </c:pt>
                <c:pt idx="742">
                  <c:v>1.8234078864636665</c:v>
                </c:pt>
                <c:pt idx="743">
                  <c:v>1.9322369012312393</c:v>
                </c:pt>
                <c:pt idx="744">
                  <c:v>1.8028522737465242</c:v>
                </c:pt>
                <c:pt idx="745">
                  <c:v>1.8500224517287833</c:v>
                </c:pt>
                <c:pt idx="746">
                  <c:v>1.8668831168831168</c:v>
                </c:pt>
                <c:pt idx="747">
                  <c:v>1.8668831168831168</c:v>
                </c:pt>
                <c:pt idx="748">
                  <c:v>1.8668831168831168</c:v>
                </c:pt>
                <c:pt idx="749">
                  <c:v>1.8658734451054624</c:v>
                </c:pt>
                <c:pt idx="750">
                  <c:v>1.7866811044937736</c:v>
                </c:pt>
                <c:pt idx="751">
                  <c:v>1.7040843927508793</c:v>
                </c:pt>
                <c:pt idx="752">
                  <c:v>1.7643865363735072</c:v>
                </c:pt>
                <c:pt idx="753">
                  <c:v>1.7327406332214459</c:v>
                </c:pt>
                <c:pt idx="754">
                  <c:v>1.7327406332214459</c:v>
                </c:pt>
                <c:pt idx="755">
                  <c:v>1.7327406332214459</c:v>
                </c:pt>
                <c:pt idx="756">
                  <c:v>1.8427741466957153</c:v>
                </c:pt>
                <c:pt idx="757">
                  <c:v>1.7785843920145188</c:v>
                </c:pt>
                <c:pt idx="758">
                  <c:v>1.7531110909256062</c:v>
                </c:pt>
                <c:pt idx="759">
                  <c:v>1.7588395285584768</c:v>
                </c:pt>
                <c:pt idx="760">
                  <c:v>1.7218065446678086</c:v>
                </c:pt>
                <c:pt idx="761">
                  <c:v>1.7218065446678086</c:v>
                </c:pt>
                <c:pt idx="762">
                  <c:v>1.7218065446678086</c:v>
                </c:pt>
                <c:pt idx="763">
                  <c:v>1.7182130584192441</c:v>
                </c:pt>
                <c:pt idx="764">
                  <c:v>1.7116464408621626</c:v>
                </c:pt>
                <c:pt idx="765">
                  <c:v>1.7186505410566522</c:v>
                </c:pt>
                <c:pt idx="766">
                  <c:v>1.6939890710382512</c:v>
                </c:pt>
                <c:pt idx="767">
                  <c:v>1.7636845471991223</c:v>
                </c:pt>
                <c:pt idx="768">
                  <c:v>1.7636845471991223</c:v>
                </c:pt>
                <c:pt idx="769">
                  <c:v>1.7636845471991223</c:v>
                </c:pt>
                <c:pt idx="770">
                  <c:v>1.6958474653955451</c:v>
                </c:pt>
                <c:pt idx="771">
                  <c:v>1.6950705515851205</c:v>
                </c:pt>
                <c:pt idx="772">
                  <c:v>1.7569680802134118</c:v>
                </c:pt>
                <c:pt idx="773">
                  <c:v>1.7988929889298892</c:v>
                </c:pt>
                <c:pt idx="774">
                  <c:v>1.7820867959372115</c:v>
                </c:pt>
                <c:pt idx="775">
                  <c:v>1.7820867959372115</c:v>
                </c:pt>
                <c:pt idx="776">
                  <c:v>1.7820867959372115</c:v>
                </c:pt>
                <c:pt idx="777">
                  <c:v>1.7814288351486063</c:v>
                </c:pt>
                <c:pt idx="778">
                  <c:v>1.8904642757853769</c:v>
                </c:pt>
                <c:pt idx="779">
                  <c:v>1.860422065901518</c:v>
                </c:pt>
                <c:pt idx="780">
                  <c:v>1.8362236854307705</c:v>
                </c:pt>
                <c:pt idx="781">
                  <c:v>1.8076178179470626</c:v>
                </c:pt>
                <c:pt idx="782">
                  <c:v>1.8076178179470626</c:v>
                </c:pt>
                <c:pt idx="783">
                  <c:v>1.8076178179470626</c:v>
                </c:pt>
                <c:pt idx="784">
                  <c:v>1.7876889052709179</c:v>
                </c:pt>
                <c:pt idx="785">
                  <c:v>1.7740601158194684</c:v>
                </c:pt>
                <c:pt idx="786">
                  <c:v>1.801636179795937</c:v>
                </c:pt>
                <c:pt idx="787">
                  <c:v>1.6184760865611929</c:v>
                </c:pt>
                <c:pt idx="788">
                  <c:v>1.6235827664399092</c:v>
                </c:pt>
                <c:pt idx="789">
                  <c:v>1.6235827664399092</c:v>
                </c:pt>
                <c:pt idx="790">
                  <c:v>1.6235827664399092</c:v>
                </c:pt>
                <c:pt idx="791">
                  <c:v>1.5720445562342795</c:v>
                </c:pt>
                <c:pt idx="792">
                  <c:v>1.5934115119505863</c:v>
                </c:pt>
                <c:pt idx="793">
                  <c:v>1.6436141548410277</c:v>
                </c:pt>
                <c:pt idx="794">
                  <c:v>1.6816442744016373</c:v>
                </c:pt>
                <c:pt idx="795">
                  <c:v>1.5595923792645103</c:v>
                </c:pt>
                <c:pt idx="796">
                  <c:v>1.5595923792645103</c:v>
                </c:pt>
                <c:pt idx="797">
                  <c:v>1.5595923792645103</c:v>
                </c:pt>
                <c:pt idx="798">
                  <c:v>1.5200489211147024</c:v>
                </c:pt>
                <c:pt idx="799">
                  <c:v>1.6934125365723913</c:v>
                </c:pt>
                <c:pt idx="800">
                  <c:v>1.7395935031507941</c:v>
                </c:pt>
                <c:pt idx="801">
                  <c:v>1.6274702673701154</c:v>
                </c:pt>
                <c:pt idx="802">
                  <c:v>1.7469608284556504</c:v>
                </c:pt>
                <c:pt idx="803">
                  <c:v>1.7469608284556504</c:v>
                </c:pt>
                <c:pt idx="804">
                  <c:v>1.7469608284556504</c:v>
                </c:pt>
                <c:pt idx="805">
                  <c:v>1.6903675878722833</c:v>
                </c:pt>
                <c:pt idx="806">
                  <c:v>1.7188068388504911</c:v>
                </c:pt>
                <c:pt idx="807">
                  <c:v>1.5852652799413545</c:v>
                </c:pt>
                <c:pt idx="808">
                  <c:v>1.5715622076707203</c:v>
                </c:pt>
                <c:pt idx="809">
                  <c:v>1.6457826818776886</c:v>
                </c:pt>
                <c:pt idx="810">
                  <c:v>1.6457826818776886</c:v>
                </c:pt>
                <c:pt idx="811">
                  <c:v>1.6457826818776886</c:v>
                </c:pt>
                <c:pt idx="812">
                  <c:v>1.5856729782669525</c:v>
                </c:pt>
                <c:pt idx="813">
                  <c:v>1.6037823305831094</c:v>
                </c:pt>
                <c:pt idx="814">
                  <c:v>1.6544117647058822</c:v>
                </c:pt>
                <c:pt idx="815">
                  <c:v>1.5687341313021399</c:v>
                </c:pt>
                <c:pt idx="816">
                  <c:v>1.5260323159784559</c:v>
                </c:pt>
                <c:pt idx="817">
                  <c:v>1.5260323159784559</c:v>
                </c:pt>
                <c:pt idx="818">
                  <c:v>1.5260323159784559</c:v>
                </c:pt>
                <c:pt idx="819">
                  <c:v>1.4937533948940791</c:v>
                </c:pt>
                <c:pt idx="820">
                  <c:v>1.5504578837609939</c:v>
                </c:pt>
                <c:pt idx="821">
                  <c:v>1.5416894727239556</c:v>
                </c:pt>
                <c:pt idx="822">
                  <c:v>1.4277818717759765</c:v>
                </c:pt>
                <c:pt idx="823">
                  <c:v>1.3878608438193931</c:v>
                </c:pt>
                <c:pt idx="824">
                  <c:v>1.3878608438193931</c:v>
                </c:pt>
                <c:pt idx="825">
                  <c:v>1.3878608438193931</c:v>
                </c:pt>
                <c:pt idx="826">
                  <c:v>1.5197850060235378</c:v>
                </c:pt>
                <c:pt idx="827">
                  <c:v>1.6805950959684086</c:v>
                </c:pt>
                <c:pt idx="828">
                  <c:v>1.7133382461311717</c:v>
                </c:pt>
                <c:pt idx="829">
                  <c:v>1.5923858332570697</c:v>
                </c:pt>
                <c:pt idx="830">
                  <c:v>1.5912208504801097</c:v>
                </c:pt>
                <c:pt idx="831">
                  <c:v>1.5912208504801097</c:v>
                </c:pt>
                <c:pt idx="832">
                  <c:v>1.5912208504801097</c:v>
                </c:pt>
                <c:pt idx="833">
                  <c:v>1.7043892605149824</c:v>
                </c:pt>
                <c:pt idx="834">
                  <c:v>1.6030603880134802</c:v>
                </c:pt>
                <c:pt idx="835">
                  <c:v>1.5402952232511231</c:v>
                </c:pt>
                <c:pt idx="836">
                  <c:v>1.4674665436086758</c:v>
                </c:pt>
                <c:pt idx="837">
                  <c:v>1.5722692166237588</c:v>
                </c:pt>
                <c:pt idx="838">
                  <c:v>1.5722692166237588</c:v>
                </c:pt>
                <c:pt idx="839">
                  <c:v>1.5722692166237588</c:v>
                </c:pt>
                <c:pt idx="840">
                  <c:v>1.6387405634321488</c:v>
                </c:pt>
                <c:pt idx="841">
                  <c:v>1.7686072218128226</c:v>
                </c:pt>
                <c:pt idx="842">
                  <c:v>1.7556828682313803</c:v>
                </c:pt>
                <c:pt idx="843">
                  <c:v>1.7260579064587975</c:v>
                </c:pt>
                <c:pt idx="844">
                  <c:v>1.6728280961182993</c:v>
                </c:pt>
                <c:pt idx="845">
                  <c:v>1.6728280961182993</c:v>
                </c:pt>
                <c:pt idx="846">
                  <c:v>1.6728280961182993</c:v>
                </c:pt>
                <c:pt idx="847">
                  <c:v>1.5515330624307351</c:v>
                </c:pt>
                <c:pt idx="848">
                  <c:v>1.6638935108153077</c:v>
                </c:pt>
                <c:pt idx="849">
                  <c:v>1.5910972132806034</c:v>
                </c:pt>
                <c:pt idx="850">
                  <c:v>1.4879050661798265</c:v>
                </c:pt>
                <c:pt idx="851">
                  <c:v>1.5387416917053627</c:v>
                </c:pt>
                <c:pt idx="852">
                  <c:v>1.5387416917053627</c:v>
                </c:pt>
                <c:pt idx="853">
                  <c:v>1.5387416917053627</c:v>
                </c:pt>
                <c:pt idx="854">
                  <c:v>1.63212910324592</c:v>
                </c:pt>
                <c:pt idx="855">
                  <c:v>1.7807713600295256</c:v>
                </c:pt>
                <c:pt idx="856">
                  <c:v>1.76023716879748</c:v>
                </c:pt>
                <c:pt idx="857">
                  <c:v>1.6986706056129988</c:v>
                </c:pt>
                <c:pt idx="858">
                  <c:v>1.6051660516605164</c:v>
                </c:pt>
                <c:pt idx="859">
                  <c:v>1.6051660516605164</c:v>
                </c:pt>
                <c:pt idx="860">
                  <c:v>1.6051660516605164</c:v>
                </c:pt>
                <c:pt idx="861">
                  <c:v>1.5732000740329446</c:v>
                </c:pt>
                <c:pt idx="862">
                  <c:v>1.4844182186981376</c:v>
                </c:pt>
                <c:pt idx="863">
                  <c:v>1.4423076923076925</c:v>
                </c:pt>
                <c:pt idx="864">
                  <c:v>1.480932987782303</c:v>
                </c:pt>
                <c:pt idx="865">
                  <c:v>1.5349052242256125</c:v>
                </c:pt>
                <c:pt idx="866">
                  <c:v>1.5349052242256125</c:v>
                </c:pt>
                <c:pt idx="867">
                  <c:v>1.5349052242256125</c:v>
                </c:pt>
                <c:pt idx="868">
                  <c:v>1.6220674486803519</c:v>
                </c:pt>
                <c:pt idx="869">
                  <c:v>1.6939840673930957</c:v>
                </c:pt>
                <c:pt idx="870">
                  <c:v>1.667122164525827</c:v>
                </c:pt>
                <c:pt idx="871">
                  <c:v>1.5983194812311627</c:v>
                </c:pt>
                <c:pt idx="872">
                  <c:v>1.5596330275229355</c:v>
                </c:pt>
                <c:pt idx="873">
                  <c:v>1.5596330275229355</c:v>
                </c:pt>
                <c:pt idx="874">
                  <c:v>1.5596330275229355</c:v>
                </c:pt>
                <c:pt idx="875">
                  <c:v>1.5597761262501144</c:v>
                </c:pt>
                <c:pt idx="876">
                  <c:v>1.6302367941712204</c:v>
                </c:pt>
                <c:pt idx="877">
                  <c:v>1.617740616195583</c:v>
                </c:pt>
                <c:pt idx="878">
                  <c:v>1.616106897797039</c:v>
                </c:pt>
                <c:pt idx="879">
                  <c:v>1.531807532888809</c:v>
                </c:pt>
                <c:pt idx="880">
                  <c:v>1.531807532888809</c:v>
                </c:pt>
                <c:pt idx="881">
                  <c:v>1.531807532888809</c:v>
                </c:pt>
                <c:pt idx="882">
                  <c:v>1.4280582001077784</c:v>
                </c:pt>
                <c:pt idx="883">
                  <c:v>1.4146297788521802</c:v>
                </c:pt>
                <c:pt idx="884">
                  <c:v>1.6381766381766383</c:v>
                </c:pt>
                <c:pt idx="885">
                  <c:v>1.4820042342978124</c:v>
                </c:pt>
                <c:pt idx="886">
                  <c:v>1.5951790145338531</c:v>
                </c:pt>
                <c:pt idx="887">
                  <c:v>1.5951790145338531</c:v>
                </c:pt>
                <c:pt idx="888">
                  <c:v>1.5951790145338531</c:v>
                </c:pt>
                <c:pt idx="889">
                  <c:v>1.487778958554729</c:v>
                </c:pt>
                <c:pt idx="890">
                  <c:v>1.4814814814814816</c:v>
                </c:pt>
                <c:pt idx="891">
                  <c:v>1.512885917846776</c:v>
                </c:pt>
                <c:pt idx="892">
                  <c:v>1.56678764273701</c:v>
                </c:pt>
                <c:pt idx="893">
                  <c:v>1.4839168295717076</c:v>
                </c:pt>
                <c:pt idx="894">
                  <c:v>1.4839168295717076</c:v>
                </c:pt>
                <c:pt idx="895">
                  <c:v>1.4839168295717076</c:v>
                </c:pt>
                <c:pt idx="896">
                  <c:v>1.4485073308602718</c:v>
                </c:pt>
                <c:pt idx="897">
                  <c:v>1.2696439669714994</c:v>
                </c:pt>
                <c:pt idx="898">
                  <c:v>1.3786355954816329</c:v>
                </c:pt>
                <c:pt idx="899">
                  <c:v>1.3479735761471163</c:v>
                </c:pt>
                <c:pt idx="900">
                  <c:v>1.3333333333333337</c:v>
                </c:pt>
                <c:pt idx="901">
                  <c:v>1.3333333333333337</c:v>
                </c:pt>
                <c:pt idx="902">
                  <c:v>1.3333333333333337</c:v>
                </c:pt>
                <c:pt idx="903">
                  <c:v>1.4567418724462604</c:v>
                </c:pt>
                <c:pt idx="904">
                  <c:v>1.4240226428445073</c:v>
                </c:pt>
                <c:pt idx="905">
                  <c:v>1.4577777777777776</c:v>
                </c:pt>
                <c:pt idx="906">
                  <c:v>1.3640010698047607</c:v>
                </c:pt>
                <c:pt idx="907">
                  <c:v>1.2659356334135687</c:v>
                </c:pt>
                <c:pt idx="908">
                  <c:v>1.2659356334135687</c:v>
                </c:pt>
                <c:pt idx="909">
                  <c:v>1.2659356334135687</c:v>
                </c:pt>
                <c:pt idx="910">
                  <c:v>1.4857651245551597</c:v>
                </c:pt>
                <c:pt idx="911">
                  <c:v>1.5670910871694417</c:v>
                </c:pt>
                <c:pt idx="912">
                  <c:v>1.5022222222222221</c:v>
                </c:pt>
                <c:pt idx="913">
                  <c:v>1.5038263036127426</c:v>
                </c:pt>
                <c:pt idx="914">
                  <c:v>1.5024893314366998</c:v>
                </c:pt>
                <c:pt idx="915">
                  <c:v>1.5024893314366998</c:v>
                </c:pt>
                <c:pt idx="916">
                  <c:v>1.5024893314366998</c:v>
                </c:pt>
                <c:pt idx="917">
                  <c:v>1.5122037495578351</c:v>
                </c:pt>
                <c:pt idx="918">
                  <c:v>1.5616681455190773</c:v>
                </c:pt>
                <c:pt idx="919">
                  <c:v>1.5711889840233031</c:v>
                </c:pt>
                <c:pt idx="920">
                  <c:v>1.6665189256271604</c:v>
                </c:pt>
                <c:pt idx="921">
                  <c:v>1.5843512126040009</c:v>
                </c:pt>
                <c:pt idx="922">
                  <c:v>1.5843512126040009</c:v>
                </c:pt>
                <c:pt idx="923">
                  <c:v>1.5843512126040009</c:v>
                </c:pt>
                <c:pt idx="924">
                  <c:v>1.5432098765432101</c:v>
                </c:pt>
                <c:pt idx="925">
                  <c:v>1.5268515268515268</c:v>
                </c:pt>
                <c:pt idx="926">
                  <c:v>1.5425065731814198</c:v>
                </c:pt>
                <c:pt idx="927">
                  <c:v>1.572520425195467</c:v>
                </c:pt>
                <c:pt idx="928">
                  <c:v>1.5666024855592509</c:v>
                </c:pt>
                <c:pt idx="929">
                  <c:v>1.5666024855592509</c:v>
                </c:pt>
                <c:pt idx="930">
                  <c:v>1.5666024855592509</c:v>
                </c:pt>
                <c:pt idx="931">
                  <c:v>1.4942327857392517</c:v>
                </c:pt>
                <c:pt idx="932">
                  <c:v>1.4402221065417318</c:v>
                </c:pt>
                <c:pt idx="933">
                  <c:v>1.4609266943291839</c:v>
                </c:pt>
                <c:pt idx="934">
                  <c:v>1.5094014145247543</c:v>
                </c:pt>
                <c:pt idx="935">
                  <c:v>1.5187918311309423</c:v>
                </c:pt>
                <c:pt idx="936">
                  <c:v>1.5187918311309423</c:v>
                </c:pt>
                <c:pt idx="937">
                  <c:v>1.5187918311309423</c:v>
                </c:pt>
                <c:pt idx="938">
                  <c:v>1.5743340992255979</c:v>
                </c:pt>
                <c:pt idx="939">
                  <c:v>1.5622332252006148</c:v>
                </c:pt>
                <c:pt idx="940">
                  <c:v>1.5012722646310432</c:v>
                </c:pt>
                <c:pt idx="941">
                  <c:v>1.5279419213236534</c:v>
                </c:pt>
                <c:pt idx="942">
                  <c:v>1.5542721250212332</c:v>
                </c:pt>
                <c:pt idx="943">
                  <c:v>1.5542721250212332</c:v>
                </c:pt>
                <c:pt idx="944">
                  <c:v>1.5542721250212332</c:v>
                </c:pt>
                <c:pt idx="945">
                  <c:v>1.6580222770172606</c:v>
                </c:pt>
                <c:pt idx="946">
                  <c:v>1.754237288135593</c:v>
                </c:pt>
                <c:pt idx="947">
                  <c:v>1.880111289098727</c:v>
                </c:pt>
                <c:pt idx="948">
                  <c:v>1.9031578947368419</c:v>
                </c:pt>
                <c:pt idx="949">
                  <c:v>1.824198201255727</c:v>
                </c:pt>
                <c:pt idx="950">
                  <c:v>1.824198201255727</c:v>
                </c:pt>
                <c:pt idx="951">
                  <c:v>1.824198201255727</c:v>
                </c:pt>
                <c:pt idx="952">
                  <c:v>1.8575323790047715</c:v>
                </c:pt>
                <c:pt idx="953">
                  <c:v>1.8655762841809354</c:v>
                </c:pt>
                <c:pt idx="954">
                  <c:v>1.7399422848412833</c:v>
                </c:pt>
                <c:pt idx="955">
                  <c:v>1.8540467321368099</c:v>
                </c:pt>
                <c:pt idx="956">
                  <c:v>1.8832868845536697</c:v>
                </c:pt>
                <c:pt idx="957">
                  <c:v>1.8832868845536697</c:v>
                </c:pt>
                <c:pt idx="958">
                  <c:v>1.8832868845536697</c:v>
                </c:pt>
                <c:pt idx="959">
                  <c:v>1.9546718341899063</c:v>
                </c:pt>
                <c:pt idx="960">
                  <c:v>2.0538184256853049</c:v>
                </c:pt>
                <c:pt idx="961">
                  <c:v>2.053058465697871</c:v>
                </c:pt>
                <c:pt idx="962">
                  <c:v>1.9816173370435957</c:v>
                </c:pt>
                <c:pt idx="963">
                  <c:v>2.0262823230182283</c:v>
                </c:pt>
                <c:pt idx="964">
                  <c:v>2.0262823230182283</c:v>
                </c:pt>
                <c:pt idx="965">
                  <c:v>2.0262823230182283</c:v>
                </c:pt>
                <c:pt idx="966">
                  <c:v>2.180368202256723</c:v>
                </c:pt>
                <c:pt idx="967">
                  <c:v>2.1465393391363139</c:v>
                </c:pt>
                <c:pt idx="968">
                  <c:v>2.1303575957392846</c:v>
                </c:pt>
                <c:pt idx="969">
                  <c:v>2.1317993401573472</c:v>
                </c:pt>
                <c:pt idx="970">
                  <c:v>2.0667058724691256</c:v>
                </c:pt>
                <c:pt idx="971">
                  <c:v>2.0667058724691256</c:v>
                </c:pt>
                <c:pt idx="972">
                  <c:v>2.0667058724691256</c:v>
                </c:pt>
                <c:pt idx="973">
                  <c:v>1.9269436997319034</c:v>
                </c:pt>
                <c:pt idx="974">
                  <c:v>1.8639798488664989</c:v>
                </c:pt>
                <c:pt idx="975">
                  <c:v>1.8138867797182148</c:v>
                </c:pt>
                <c:pt idx="976">
                  <c:v>1.9579711368047934</c:v>
                </c:pt>
                <c:pt idx="977">
                  <c:v>1.5205271160669034</c:v>
                </c:pt>
                <c:pt idx="978">
                  <c:v>1.5205271160669034</c:v>
                </c:pt>
                <c:pt idx="979">
                  <c:v>1.5205271160669034</c:v>
                </c:pt>
                <c:pt idx="980">
                  <c:v>1.5232292460015233</c:v>
                </c:pt>
                <c:pt idx="981">
                  <c:v>1.9950759826810427</c:v>
                </c:pt>
                <c:pt idx="982">
                  <c:v>1.8725639722081004</c:v>
                </c:pt>
                <c:pt idx="983">
                  <c:v>1.8030982815542198</c:v>
                </c:pt>
                <c:pt idx="984">
                  <c:v>1.629379485014774</c:v>
                </c:pt>
                <c:pt idx="985">
                  <c:v>1.629379485014774</c:v>
                </c:pt>
                <c:pt idx="986">
                  <c:v>1.629379485014774</c:v>
                </c:pt>
                <c:pt idx="987">
                  <c:v>1.8368722615436468</c:v>
                </c:pt>
                <c:pt idx="988">
                  <c:v>1.848881384550443</c:v>
                </c:pt>
                <c:pt idx="989">
                  <c:v>1.7436939224648722</c:v>
                </c:pt>
                <c:pt idx="990">
                  <c:v>1.3927576601671308</c:v>
                </c:pt>
                <c:pt idx="991">
                  <c:v>1.317901495311312</c:v>
                </c:pt>
                <c:pt idx="992">
                  <c:v>1.317901495311312</c:v>
                </c:pt>
                <c:pt idx="993">
                  <c:v>1.317901495311312</c:v>
                </c:pt>
                <c:pt idx="994">
                  <c:v>1.1300875180559096</c:v>
                </c:pt>
                <c:pt idx="995">
                  <c:v>1.2728515291303604</c:v>
                </c:pt>
                <c:pt idx="996">
                  <c:v>1.4924092975383825</c:v>
                </c:pt>
                <c:pt idx="997">
                  <c:v>1.6535298149417408</c:v>
                </c:pt>
                <c:pt idx="998">
                  <c:v>1.633705932932072</c:v>
                </c:pt>
                <c:pt idx="999">
                  <c:v>1.633705932932072</c:v>
                </c:pt>
                <c:pt idx="1000">
                  <c:v>1.633705932932072</c:v>
                </c:pt>
                <c:pt idx="1001">
                  <c:v>1.5689300411522633</c:v>
                </c:pt>
                <c:pt idx="1002">
                  <c:v>1.481859989780276</c:v>
                </c:pt>
                <c:pt idx="1003">
                  <c:v>1.4166239972691586</c:v>
                </c:pt>
                <c:pt idx="1004">
                  <c:v>1.3620498850770406</c:v>
                </c:pt>
                <c:pt idx="1005">
                  <c:v>1.2037906599504822</c:v>
                </c:pt>
                <c:pt idx="1006">
                  <c:v>1.2037906599504822</c:v>
                </c:pt>
                <c:pt idx="1007">
                  <c:v>1.2037906599504822</c:v>
                </c:pt>
                <c:pt idx="1008">
                  <c:v>1.6297428062133945</c:v>
                </c:pt>
                <c:pt idx="1009">
                  <c:v>1.5851372081131756</c:v>
                </c:pt>
                <c:pt idx="1010">
                  <c:v>1.7091836734693877</c:v>
                </c:pt>
                <c:pt idx="1011">
                  <c:v>1.2672223167205308</c:v>
                </c:pt>
                <c:pt idx="1012">
                  <c:v>1.9029093369418133</c:v>
                </c:pt>
                <c:pt idx="1013">
                  <c:v>1.9029093369418133</c:v>
                </c:pt>
                <c:pt idx="1014">
                  <c:v>1.9029093369418133</c:v>
                </c:pt>
                <c:pt idx="1015">
                  <c:v>1.9554727842207738</c:v>
                </c:pt>
                <c:pt idx="1016">
                  <c:v>1.8222070844686649</c:v>
                </c:pt>
                <c:pt idx="1017">
                  <c:v>1.7197343776604801</c:v>
                </c:pt>
                <c:pt idx="1018">
                  <c:v>1.9050059798393983</c:v>
                </c:pt>
                <c:pt idx="1019">
                  <c:v>1.8433179723502306</c:v>
                </c:pt>
                <c:pt idx="1020">
                  <c:v>1.8433179723502306</c:v>
                </c:pt>
                <c:pt idx="1021">
                  <c:v>1.8433179723502306</c:v>
                </c:pt>
                <c:pt idx="1022">
                  <c:v>1.9547849736528982</c:v>
                </c:pt>
                <c:pt idx="1023">
                  <c:v>2.1740969461128499</c:v>
                </c:pt>
                <c:pt idx="1024">
                  <c:v>2.4871427367001098</c:v>
                </c:pt>
                <c:pt idx="1025">
                  <c:v>2.5304671631685851</c:v>
                </c:pt>
                <c:pt idx="1026">
                  <c:v>2.4538325322539851</c:v>
                </c:pt>
                <c:pt idx="1027">
                  <c:v>2.4538325322539851</c:v>
                </c:pt>
                <c:pt idx="1028">
                  <c:v>2.4538325322539851</c:v>
                </c:pt>
                <c:pt idx="1029">
                  <c:v>2.659214092140922</c:v>
                </c:pt>
                <c:pt idx="1030">
                  <c:v>2.6027977956761337</c:v>
                </c:pt>
                <c:pt idx="1031">
                  <c:v>2.6737057220708444</c:v>
                </c:pt>
                <c:pt idx="1032">
                  <c:v>2.6212095254411514</c:v>
                </c:pt>
                <c:pt idx="1033">
                  <c:v>2.6015282905469217</c:v>
                </c:pt>
                <c:pt idx="1034">
                  <c:v>2.6015282905469217</c:v>
                </c:pt>
                <c:pt idx="1035">
                  <c:v>2.6015282905469217</c:v>
                </c:pt>
                <c:pt idx="1036">
                  <c:v>2.6030927835051547</c:v>
                </c:pt>
                <c:pt idx="1037">
                  <c:v>2.4592263683716165</c:v>
                </c:pt>
                <c:pt idx="1038">
                  <c:v>2.2436444292782802</c:v>
                </c:pt>
                <c:pt idx="1039">
                  <c:v>2.2756112004060571</c:v>
                </c:pt>
                <c:pt idx="1040">
                  <c:v>2.2489892183288407</c:v>
                </c:pt>
                <c:pt idx="1041">
                  <c:v>2.2489892183288407</c:v>
                </c:pt>
                <c:pt idx="1042">
                  <c:v>2.2489892183288407</c:v>
                </c:pt>
                <c:pt idx="1043">
                  <c:v>2.2263607889613137</c:v>
                </c:pt>
                <c:pt idx="1044">
                  <c:v>2.3192822075503643</c:v>
                </c:pt>
                <c:pt idx="1045">
                  <c:v>2.3350598624437464</c:v>
                </c:pt>
                <c:pt idx="1046">
                  <c:v>2.3805489664520505</c:v>
                </c:pt>
                <c:pt idx="1047">
                  <c:v>2.3833671399594318</c:v>
                </c:pt>
                <c:pt idx="1048">
                  <c:v>2.3833671399594318</c:v>
                </c:pt>
                <c:pt idx="1049">
                  <c:v>2.3833671399594318</c:v>
                </c:pt>
                <c:pt idx="1050">
                  <c:v>2.210410866447313</c:v>
                </c:pt>
                <c:pt idx="1051">
                  <c:v>2.1499030435882305</c:v>
                </c:pt>
                <c:pt idx="1052">
                  <c:v>1.9996625042186973</c:v>
                </c:pt>
                <c:pt idx="1053">
                  <c:v>1.8445211825149499</c:v>
                </c:pt>
                <c:pt idx="1054">
                  <c:v>1.8729435585927612</c:v>
                </c:pt>
                <c:pt idx="1055">
                  <c:v>1.8729435585927612</c:v>
                </c:pt>
                <c:pt idx="1056">
                  <c:v>1.8729435585927612</c:v>
                </c:pt>
                <c:pt idx="1057">
                  <c:v>1.8834459459459461</c:v>
                </c:pt>
                <c:pt idx="1058">
                  <c:v>2.0777254374158818</c:v>
                </c:pt>
                <c:pt idx="1059">
                  <c:v>2.0733652312599684</c:v>
                </c:pt>
                <c:pt idx="1060">
                  <c:v>2.0733652312599684</c:v>
                </c:pt>
                <c:pt idx="1061">
                  <c:v>2.0648720949673969</c:v>
                </c:pt>
                <c:pt idx="1062">
                  <c:v>2.0648720949673969</c:v>
                </c:pt>
                <c:pt idx="1063">
                  <c:v>2.0648720949673969</c:v>
                </c:pt>
                <c:pt idx="1064">
                  <c:v>2.4228705566733737</c:v>
                </c:pt>
                <c:pt idx="1065">
                  <c:v>2.394366197183099</c:v>
                </c:pt>
                <c:pt idx="1066">
                  <c:v>2.269913330581923</c:v>
                </c:pt>
                <c:pt idx="1067">
                  <c:v>2.0263591433278418</c:v>
                </c:pt>
                <c:pt idx="1068">
                  <c:v>2.0462046204620461</c:v>
                </c:pt>
                <c:pt idx="1069">
                  <c:v>2.0462046204620461</c:v>
                </c:pt>
                <c:pt idx="1070">
                  <c:v>2.0462046204620461</c:v>
                </c:pt>
                <c:pt idx="1071">
                  <c:v>1.9739015526924346</c:v>
                </c:pt>
                <c:pt idx="1072">
                  <c:v>1.9502520452855137</c:v>
                </c:pt>
                <c:pt idx="1073">
                  <c:v>2.0279778164059268</c:v>
                </c:pt>
                <c:pt idx="1074">
                  <c:v>2.0187870797626895</c:v>
                </c:pt>
                <c:pt idx="1075">
                  <c:v>2.0972669474031873</c:v>
                </c:pt>
                <c:pt idx="1076">
                  <c:v>2.0972669474031873</c:v>
                </c:pt>
                <c:pt idx="1077">
                  <c:v>2.0972669474031873</c:v>
                </c:pt>
                <c:pt idx="1078">
                  <c:v>2.2152680556699336</c:v>
                </c:pt>
                <c:pt idx="1079">
                  <c:v>2.1644309110361286</c:v>
                </c:pt>
                <c:pt idx="1080">
                  <c:v>2.2382553086824628</c:v>
                </c:pt>
                <c:pt idx="1081">
                  <c:v>2.2012065873145281</c:v>
                </c:pt>
                <c:pt idx="1082">
                  <c:v>2.2276621787025701</c:v>
                </c:pt>
                <c:pt idx="1083">
                  <c:v>2.2276621787025701</c:v>
                </c:pt>
                <c:pt idx="1084">
                  <c:v>2.2276621787025701</c:v>
                </c:pt>
                <c:pt idx="1085">
                  <c:v>2.1891847737297829</c:v>
                </c:pt>
                <c:pt idx="1086">
                  <c:v>2.2695502014636952</c:v>
                </c:pt>
                <c:pt idx="1087">
                  <c:v>2.2650800164136231</c:v>
                </c:pt>
                <c:pt idx="1088">
                  <c:v>2.1992450352863946</c:v>
                </c:pt>
                <c:pt idx="1089">
                  <c:v>2.196001311045559</c:v>
                </c:pt>
                <c:pt idx="1090">
                  <c:v>2.196001311045559</c:v>
                </c:pt>
                <c:pt idx="1091">
                  <c:v>2.196001311045559</c:v>
                </c:pt>
                <c:pt idx="1092">
                  <c:v>1.9567709186179791</c:v>
                </c:pt>
                <c:pt idx="1093">
                  <c:v>1.9596635910835307</c:v>
                </c:pt>
                <c:pt idx="1094">
                  <c:v>1.9194794631964212</c:v>
                </c:pt>
                <c:pt idx="1095">
                  <c:v>1.932367149758454</c:v>
                </c:pt>
                <c:pt idx="1096">
                  <c:v>1.932367149758454</c:v>
                </c:pt>
                <c:pt idx="1097">
                  <c:v>1.932367149758454</c:v>
                </c:pt>
                <c:pt idx="1098">
                  <c:v>1.932367149758454</c:v>
                </c:pt>
                <c:pt idx="1099">
                  <c:v>2.1227955584585239</c:v>
                </c:pt>
                <c:pt idx="1100">
                  <c:v>2.2531316089149178</c:v>
                </c:pt>
                <c:pt idx="1101">
                  <c:v>2.2393509127789044</c:v>
                </c:pt>
                <c:pt idx="1102">
                  <c:v>2.2901385493072532</c:v>
                </c:pt>
                <c:pt idx="1103">
                  <c:v>2.2671468325421511</c:v>
                </c:pt>
                <c:pt idx="1104">
                  <c:v>2.2671468325421511</c:v>
                </c:pt>
                <c:pt idx="1105">
                  <c:v>2.2671468325421511</c:v>
                </c:pt>
                <c:pt idx="1106">
                  <c:v>2.2306362663593711</c:v>
                </c:pt>
                <c:pt idx="1107">
                  <c:v>2.3674940607847961</c:v>
                </c:pt>
                <c:pt idx="1108">
                  <c:v>2.31965122974418</c:v>
                </c:pt>
                <c:pt idx="1109">
                  <c:v>2.3198420533070085</c:v>
                </c:pt>
                <c:pt idx="1110">
                  <c:v>2.3679417122040074</c:v>
                </c:pt>
                <c:pt idx="1111">
                  <c:v>2.3679417122040074</c:v>
                </c:pt>
                <c:pt idx="1112">
                  <c:v>2.3679417122040074</c:v>
                </c:pt>
                <c:pt idx="1113">
                  <c:v>2.3683338853925138</c:v>
                </c:pt>
                <c:pt idx="1114">
                  <c:v>2.1850263852242739</c:v>
                </c:pt>
                <c:pt idx="1115">
                  <c:v>2.1232650363516195</c:v>
                </c:pt>
                <c:pt idx="1116">
                  <c:v>2.0473606314750867</c:v>
                </c:pt>
                <c:pt idx="1117">
                  <c:v>2.0136434618229639</c:v>
                </c:pt>
                <c:pt idx="1118">
                  <c:v>2.0136434618229639</c:v>
                </c:pt>
                <c:pt idx="1119">
                  <c:v>2.0136434618229639</c:v>
                </c:pt>
                <c:pt idx="1120">
                  <c:v>2.1669275768311773</c:v>
                </c:pt>
                <c:pt idx="1121">
                  <c:v>2.2450657894736841</c:v>
                </c:pt>
                <c:pt idx="1122">
                  <c:v>2.2877436405682192</c:v>
                </c:pt>
                <c:pt idx="1123">
                  <c:v>2.2770398481973433</c:v>
                </c:pt>
                <c:pt idx="1124">
                  <c:v>2.2083058668424522</c:v>
                </c:pt>
                <c:pt idx="1125">
                  <c:v>2.2083058668424522</c:v>
                </c:pt>
                <c:pt idx="1126">
                  <c:v>2.2083058668424522</c:v>
                </c:pt>
                <c:pt idx="1127">
                  <c:v>2.388257732813666</c:v>
                </c:pt>
                <c:pt idx="1128">
                  <c:v>2.6905829596412558</c:v>
                </c:pt>
                <c:pt idx="1129">
                  <c:v>2.501246468339704</c:v>
                </c:pt>
                <c:pt idx="1130">
                  <c:v>2.4995820096973755</c:v>
                </c:pt>
                <c:pt idx="1131">
                  <c:v>2.8981896694901184</c:v>
                </c:pt>
                <c:pt idx="1132">
                  <c:v>2.8981896694901184</c:v>
                </c:pt>
                <c:pt idx="1133">
                  <c:v>2.8981896694901184</c:v>
                </c:pt>
                <c:pt idx="1134">
                  <c:v>2.8220451527224433</c:v>
                </c:pt>
                <c:pt idx="1135">
                  <c:v>2.764710736981101</c:v>
                </c:pt>
                <c:pt idx="1136">
                  <c:v>3.1033344338065367</c:v>
                </c:pt>
                <c:pt idx="1137">
                  <c:v>5.3594986807387857</c:v>
                </c:pt>
                <c:pt idx="1138">
                  <c:v>5.0503383396600103</c:v>
                </c:pt>
                <c:pt idx="1139">
                  <c:v>5.0503383396600103</c:v>
                </c:pt>
                <c:pt idx="1140">
                  <c:v>5.0503383396600103</c:v>
                </c:pt>
                <c:pt idx="1141">
                  <c:v>5.0465902531541182</c:v>
                </c:pt>
                <c:pt idx="1142">
                  <c:v>9.3522802379378724</c:v>
                </c:pt>
                <c:pt idx="1143">
                  <c:v>19.823861748089065</c:v>
                </c:pt>
                <c:pt idx="1144">
                  <c:v>7.0814030443414957</c:v>
                </c:pt>
                <c:pt idx="1145">
                  <c:v>4.0934224643063466</c:v>
                </c:pt>
                <c:pt idx="1146">
                  <c:v>4.0934224643063466</c:v>
                </c:pt>
                <c:pt idx="1147">
                  <c:v>4.0934224643063466</c:v>
                </c:pt>
                <c:pt idx="1148">
                  <c:v>2.5999670890241897</c:v>
                </c:pt>
                <c:pt idx="1149">
                  <c:v>2.4199522594452216</c:v>
                </c:pt>
                <c:pt idx="1150">
                  <c:v>2.3018743834265045</c:v>
                </c:pt>
                <c:pt idx="1151">
                  <c:v>2.2339027595269383</c:v>
                </c:pt>
                <c:pt idx="1152">
                  <c:v>2.2030810004969354</c:v>
                </c:pt>
                <c:pt idx="1153">
                  <c:v>2.2030810004969354</c:v>
                </c:pt>
                <c:pt idx="1154">
                  <c:v>2.2030810004969354</c:v>
                </c:pt>
                <c:pt idx="1155">
                  <c:v>2.2412218809662154</c:v>
                </c:pt>
                <c:pt idx="1156">
                  <c:v>2.3740590619571509</c:v>
                </c:pt>
                <c:pt idx="1157">
                  <c:v>2.3710827391808986</c:v>
                </c:pt>
                <c:pt idx="1158">
                  <c:v>2.3316062176165802</c:v>
                </c:pt>
                <c:pt idx="1159">
                  <c:v>2.2824536376604851</c:v>
                </c:pt>
                <c:pt idx="1160">
                  <c:v>2.2824536376604851</c:v>
                </c:pt>
                <c:pt idx="1161">
                  <c:v>2.2824536376604851</c:v>
                </c:pt>
                <c:pt idx="1162">
                  <c:v>2.2544963269441864</c:v>
                </c:pt>
                <c:pt idx="1163">
                  <c:v>2.2020507648344263</c:v>
                </c:pt>
                <c:pt idx="1164">
                  <c:v>2.1970649895178198</c:v>
                </c:pt>
                <c:pt idx="1165">
                  <c:v>2.2530040053404541</c:v>
                </c:pt>
                <c:pt idx="1166">
                  <c:v>2.2172021419009371</c:v>
                </c:pt>
                <c:pt idx="1167">
                  <c:v>2.2172021419009371</c:v>
                </c:pt>
                <c:pt idx="1168">
                  <c:v>2.2172021419009371</c:v>
                </c:pt>
                <c:pt idx="1169">
                  <c:v>2.1629778672032192</c:v>
                </c:pt>
                <c:pt idx="1170">
                  <c:v>2.1008403361344539</c:v>
                </c:pt>
                <c:pt idx="1171">
                  <c:v>2.1706461846718987</c:v>
                </c:pt>
                <c:pt idx="1172">
                  <c:v>2.0562316407889218</c:v>
                </c:pt>
                <c:pt idx="1173">
                  <c:v>2.1255145761572711</c:v>
                </c:pt>
                <c:pt idx="1174">
                  <c:v>2.1255145761572711</c:v>
                </c:pt>
                <c:pt idx="1175">
                  <c:v>2.1255145761572711</c:v>
                </c:pt>
                <c:pt idx="1176">
                  <c:v>2.1372894141312546</c:v>
                </c:pt>
                <c:pt idx="1177">
                  <c:v>2.1605198750949448</c:v>
                </c:pt>
                <c:pt idx="1178">
                  <c:v>2.1672875042329833</c:v>
                </c:pt>
                <c:pt idx="1179">
                  <c:v>2.1421285277116628</c:v>
                </c:pt>
                <c:pt idx="1180">
                  <c:v>2.1363173957273651</c:v>
                </c:pt>
                <c:pt idx="1181">
                  <c:v>2.1363173957273651</c:v>
                </c:pt>
                <c:pt idx="1182">
                  <c:v>2.1363173957273651</c:v>
                </c:pt>
                <c:pt idx="1183">
                  <c:v>2.1935045060363887</c:v>
                </c:pt>
                <c:pt idx="1184">
                  <c:v>2.1768823629844629</c:v>
                </c:pt>
                <c:pt idx="1185">
                  <c:v>2.1487039563437924</c:v>
                </c:pt>
                <c:pt idx="1186">
                  <c:v>2.1401273885350318</c:v>
                </c:pt>
                <c:pt idx="1187">
                  <c:v>2.1424927733378678</c:v>
                </c:pt>
                <c:pt idx="1188">
                  <c:v>2.1424927733378678</c:v>
                </c:pt>
                <c:pt idx="1189">
                  <c:v>2.1424927733378678</c:v>
                </c:pt>
                <c:pt idx="1190">
                  <c:v>2.0574041148082296</c:v>
                </c:pt>
                <c:pt idx="1191">
                  <c:v>2.054736842105263</c:v>
                </c:pt>
                <c:pt idx="1192">
                  <c:v>2.0471777590564448</c:v>
                </c:pt>
                <c:pt idx="1193">
                  <c:v>2.0735392881128276</c:v>
                </c:pt>
                <c:pt idx="1194">
                  <c:v>2.0847343644922662</c:v>
                </c:pt>
                <c:pt idx="1195">
                  <c:v>2.0847343644922662</c:v>
                </c:pt>
                <c:pt idx="1196">
                  <c:v>2.0847343644922662</c:v>
                </c:pt>
                <c:pt idx="1197">
                  <c:v>2.0992526660508859</c:v>
                </c:pt>
                <c:pt idx="1198">
                  <c:v>2.1513477314582286</c:v>
                </c:pt>
                <c:pt idx="1199">
                  <c:v>2.2123893805309733</c:v>
                </c:pt>
                <c:pt idx="1200">
                  <c:v>2.18972001671542</c:v>
                </c:pt>
                <c:pt idx="1201">
                  <c:v>2.1947759325711425</c:v>
                </c:pt>
                <c:pt idx="1202">
                  <c:v>2.1947759325711425</c:v>
                </c:pt>
                <c:pt idx="1203">
                  <c:v>2.1947759325711425</c:v>
                </c:pt>
                <c:pt idx="1204">
                  <c:v>2.2853818665336991</c:v>
                </c:pt>
                <c:pt idx="1205">
                  <c:v>2.2936923460483669</c:v>
                </c:pt>
                <c:pt idx="1206">
                  <c:v>2.2604504279896953</c:v>
                </c:pt>
                <c:pt idx="1207">
                  <c:v>2.3054515189346652</c:v>
                </c:pt>
                <c:pt idx="1208">
                  <c:v>2.3059757004711132</c:v>
                </c:pt>
                <c:pt idx="1209">
                  <c:v>2.3059757004711132</c:v>
                </c:pt>
                <c:pt idx="1210">
                  <c:v>2.3059757004711132</c:v>
                </c:pt>
                <c:pt idx="1211">
                  <c:v>2.2593726723495822</c:v>
                </c:pt>
                <c:pt idx="1212">
                  <c:v>2.4069478908188584</c:v>
                </c:pt>
                <c:pt idx="1213">
                  <c:v>2.4581374247298524</c:v>
                </c:pt>
                <c:pt idx="1214">
                  <c:v>2.4013863673873579</c:v>
                </c:pt>
                <c:pt idx="1215">
                  <c:v>2.3797636878016308</c:v>
                </c:pt>
                <c:pt idx="1216">
                  <c:v>2.3797636878016308</c:v>
                </c:pt>
                <c:pt idx="1217">
                  <c:v>2.3797636878016308</c:v>
                </c:pt>
                <c:pt idx="1218">
                  <c:v>2.4541911947599702</c:v>
                </c:pt>
                <c:pt idx="1219">
                  <c:v>2.4972945975193541</c:v>
                </c:pt>
                <c:pt idx="1220">
                  <c:v>2.4906289046230743</c:v>
                </c:pt>
                <c:pt idx="1221">
                  <c:v>2.4038461538461537</c:v>
                </c:pt>
                <c:pt idx="1222">
                  <c:v>2.3842801940310783</c:v>
                </c:pt>
                <c:pt idx="1223">
                  <c:v>2.3842801940310783</c:v>
                </c:pt>
                <c:pt idx="1224">
                  <c:v>2.3842801940310783</c:v>
                </c:pt>
                <c:pt idx="1225">
                  <c:v>2.4156979140901971</c:v>
                </c:pt>
                <c:pt idx="1226">
                  <c:v>2.3958504857566285</c:v>
                </c:pt>
                <c:pt idx="1227">
                  <c:v>2.4111359681829478</c:v>
                </c:pt>
                <c:pt idx="1228">
                  <c:v>2.4424573604901476</c:v>
                </c:pt>
                <c:pt idx="1229">
                  <c:v>2.4299835255354205</c:v>
                </c:pt>
                <c:pt idx="1230">
                  <c:v>2.4299835255354205</c:v>
                </c:pt>
                <c:pt idx="1231">
                  <c:v>2.4299835255354205</c:v>
                </c:pt>
                <c:pt idx="1232">
                  <c:v>2.4607028228129373</c:v>
                </c:pt>
                <c:pt idx="1233">
                  <c:v>2.4222585924713584</c:v>
                </c:pt>
                <c:pt idx="1234">
                  <c:v>2.3660860992441668</c:v>
                </c:pt>
                <c:pt idx="1235">
                  <c:v>2.3392769507606741</c:v>
                </c:pt>
                <c:pt idx="1236">
                  <c:v>2.33188274899417</c:v>
                </c:pt>
                <c:pt idx="1237">
                  <c:v>2.33188274899417</c:v>
                </c:pt>
                <c:pt idx="1238">
                  <c:v>2.33188274899417</c:v>
                </c:pt>
                <c:pt idx="1239">
                  <c:v>2.2758902988129348</c:v>
                </c:pt>
                <c:pt idx="1240">
                  <c:v>2.342857142857143</c:v>
                </c:pt>
                <c:pt idx="1241">
                  <c:v>2.3872026251025429</c:v>
                </c:pt>
                <c:pt idx="1242">
                  <c:v>2.3375984251968505</c:v>
                </c:pt>
                <c:pt idx="1243">
                  <c:v>2.3873984740339651</c:v>
                </c:pt>
                <c:pt idx="1244">
                  <c:v>2.3873984740339651</c:v>
                </c:pt>
                <c:pt idx="1245">
                  <c:v>2.3873984740339651</c:v>
                </c:pt>
                <c:pt idx="1246">
                  <c:v>2.3803680981595097</c:v>
                </c:pt>
                <c:pt idx="1247">
                  <c:v>2.4731799197444926</c:v>
                </c:pt>
                <c:pt idx="1248">
                  <c:v>2.5309198132525186</c:v>
                </c:pt>
                <c:pt idx="1249">
                  <c:v>2.4826789838337184</c:v>
                </c:pt>
                <c:pt idx="1250">
                  <c:v>2.4743115495273327</c:v>
                </c:pt>
                <c:pt idx="1251">
                  <c:v>2.4743115495273327</c:v>
                </c:pt>
                <c:pt idx="1252">
                  <c:v>2.4743115495273327</c:v>
                </c:pt>
                <c:pt idx="1253">
                  <c:v>2.4448273033062597</c:v>
                </c:pt>
                <c:pt idx="1254">
                  <c:v>2.5552542929915369</c:v>
                </c:pt>
                <c:pt idx="1255">
                  <c:v>2.570208572836262</c:v>
                </c:pt>
                <c:pt idx="1256">
                  <c:v>2.5721094584600213</c:v>
                </c:pt>
                <c:pt idx="1257">
                  <c:v>2.6680984635717828</c:v>
                </c:pt>
                <c:pt idx="1258">
                  <c:v>2.6680984635717828</c:v>
                </c:pt>
                <c:pt idx="1259">
                  <c:v>2.6680984635717828</c:v>
                </c:pt>
                <c:pt idx="1260">
                  <c:v>2.7727347747152993</c:v>
                </c:pt>
                <c:pt idx="1261">
                  <c:v>2.730122071923458</c:v>
                </c:pt>
                <c:pt idx="1262">
                  <c:v>2.7096881774220449</c:v>
                </c:pt>
                <c:pt idx="1263">
                  <c:v>2.7213169830337645</c:v>
                </c:pt>
                <c:pt idx="1264">
                  <c:v>2.7234401349072512</c:v>
                </c:pt>
                <c:pt idx="1265">
                  <c:v>2.7234401349072512</c:v>
                </c:pt>
                <c:pt idx="1266">
                  <c:v>2.7234401349072512</c:v>
                </c:pt>
                <c:pt idx="1267">
                  <c:v>2.6437263953000421</c:v>
                </c:pt>
                <c:pt idx="1268">
                  <c:v>2.6888926118277769</c:v>
                </c:pt>
                <c:pt idx="1269">
                  <c:v>2.817610062893082</c:v>
                </c:pt>
                <c:pt idx="1270">
                  <c:v>2.7661357921207039</c:v>
                </c:pt>
                <c:pt idx="1271">
                  <c:v>2.8492415989273447</c:v>
                </c:pt>
                <c:pt idx="1272">
                  <c:v>2.8492415989273447</c:v>
                </c:pt>
                <c:pt idx="1273">
                  <c:v>2.8492415989273447</c:v>
                </c:pt>
                <c:pt idx="1274">
                  <c:v>3.0358939953035899</c:v>
                </c:pt>
                <c:pt idx="1275">
                  <c:v>3.1525851197982346</c:v>
                </c:pt>
                <c:pt idx="1276">
                  <c:v>3.1969633066216785</c:v>
                </c:pt>
                <c:pt idx="1277">
                  <c:v>3.1735313977042536</c:v>
                </c:pt>
                <c:pt idx="1278">
                  <c:v>3.093391773432232</c:v>
                </c:pt>
                <c:pt idx="1279">
                  <c:v>3.093391773432232</c:v>
                </c:pt>
                <c:pt idx="1280">
                  <c:v>3.093391773432232</c:v>
                </c:pt>
                <c:pt idx="1281">
                  <c:v>3.0941741843014925</c:v>
                </c:pt>
                <c:pt idx="1282">
                  <c:v>3.1128404669260705</c:v>
                </c:pt>
                <c:pt idx="1283">
                  <c:v>3.1045890236661289</c:v>
                </c:pt>
                <c:pt idx="1284">
                  <c:v>3.006248944435062</c:v>
                </c:pt>
                <c:pt idx="1285">
                  <c:v>3.1247367977764675</c:v>
                </c:pt>
                <c:pt idx="1286">
                  <c:v>3.1247367977764675</c:v>
                </c:pt>
                <c:pt idx="1287">
                  <c:v>3.1247367977764675</c:v>
                </c:pt>
                <c:pt idx="1288">
                  <c:v>3.1199932540686399</c:v>
                </c:pt>
                <c:pt idx="1289">
                  <c:v>3.2104637336504158</c:v>
                </c:pt>
                <c:pt idx="1290">
                  <c:v>3.210815378115758</c:v>
                </c:pt>
                <c:pt idx="1291">
                  <c:v>3.1154757873349137</c:v>
                </c:pt>
                <c:pt idx="1292">
                  <c:v>3.1342651418890299</c:v>
                </c:pt>
                <c:pt idx="1293">
                  <c:v>3.1342651418890299</c:v>
                </c:pt>
                <c:pt idx="1294">
                  <c:v>3.1342651418890299</c:v>
                </c:pt>
                <c:pt idx="1295">
                  <c:v>3.1785048313273436</c:v>
                </c:pt>
                <c:pt idx="1296">
                  <c:v>3.2430596824857796</c:v>
                </c:pt>
                <c:pt idx="1297">
                  <c:v>3.3412483039348708</c:v>
                </c:pt>
                <c:pt idx="1298">
                  <c:v>3.4154630416312659</c:v>
                </c:pt>
                <c:pt idx="1299">
                  <c:v>3.4916319768923629</c:v>
                </c:pt>
                <c:pt idx="1300">
                  <c:v>3.4916319768923629</c:v>
                </c:pt>
                <c:pt idx="1301">
                  <c:v>3.4916319768923629</c:v>
                </c:pt>
                <c:pt idx="1302">
                  <c:v>3.4663954572421396</c:v>
                </c:pt>
                <c:pt idx="1303">
                  <c:v>3.5127814457423399</c:v>
                </c:pt>
                <c:pt idx="1304">
                  <c:v>3.4622529978044247</c:v>
                </c:pt>
                <c:pt idx="1305">
                  <c:v>3.3905434965505634</c:v>
                </c:pt>
                <c:pt idx="1306">
                  <c:v>3.3192923336141531</c:v>
                </c:pt>
                <c:pt idx="1307">
                  <c:v>3.3192923336141531</c:v>
                </c:pt>
                <c:pt idx="1308">
                  <c:v>3.3192923336141531</c:v>
                </c:pt>
                <c:pt idx="1309">
                  <c:v>3.3875452936715256</c:v>
                </c:pt>
                <c:pt idx="1310">
                  <c:v>3.4232715008431698</c:v>
                </c:pt>
                <c:pt idx="1311">
                  <c:v>3.5487959442332069</c:v>
                </c:pt>
                <c:pt idx="1312">
                  <c:v>3.6088573360378629</c:v>
                </c:pt>
                <c:pt idx="1313">
                  <c:v>3.5799319727891157</c:v>
                </c:pt>
                <c:pt idx="1314">
                  <c:v>3.5799319727891157</c:v>
                </c:pt>
                <c:pt idx="1315">
                  <c:v>3.5799319727891157</c:v>
                </c:pt>
                <c:pt idx="1316">
                  <c:v>3.6125074550566589</c:v>
                </c:pt>
                <c:pt idx="1317">
                  <c:v>3.5159583546680322</c:v>
                </c:pt>
                <c:pt idx="1318">
                  <c:v>3.4676663542642929</c:v>
                </c:pt>
                <c:pt idx="1319">
                  <c:v>3.4962053381086378</c:v>
                </c:pt>
                <c:pt idx="1320">
                  <c:v>3.350012721567297</c:v>
                </c:pt>
                <c:pt idx="1321">
                  <c:v>3.350012721567297</c:v>
                </c:pt>
                <c:pt idx="1322">
                  <c:v>3.350012721567297</c:v>
                </c:pt>
                <c:pt idx="1323">
                  <c:v>3.3370128216014265</c:v>
                </c:pt>
                <c:pt idx="1324">
                  <c:v>3.3481380252818584</c:v>
                </c:pt>
                <c:pt idx="1325">
                  <c:v>3.296327924850555</c:v>
                </c:pt>
                <c:pt idx="1326">
                  <c:v>3.280794928901833</c:v>
                </c:pt>
                <c:pt idx="1327">
                  <c:v>3.3686730506155951</c:v>
                </c:pt>
                <c:pt idx="1328">
                  <c:v>3.3686730506155951</c:v>
                </c:pt>
                <c:pt idx="1329">
                  <c:v>3.3686730506155951</c:v>
                </c:pt>
                <c:pt idx="1330">
                  <c:v>3.3466746146640558</c:v>
                </c:pt>
                <c:pt idx="1331">
                  <c:v>3.3608440398196207</c:v>
                </c:pt>
                <c:pt idx="1332">
                  <c:v>3.423959218351742</c:v>
                </c:pt>
                <c:pt idx="1333">
                  <c:v>3.463829787234042</c:v>
                </c:pt>
                <c:pt idx="1334">
                  <c:v>3.6886288476214699</c:v>
                </c:pt>
                <c:pt idx="1335">
                  <c:v>3.6886288476214699</c:v>
                </c:pt>
                <c:pt idx="1336">
                  <c:v>3.6886288476214699</c:v>
                </c:pt>
                <c:pt idx="1337">
                  <c:v>3.6032217041119119</c:v>
                </c:pt>
                <c:pt idx="1338">
                  <c:v>3.6673159989836535</c:v>
                </c:pt>
                <c:pt idx="1339">
                  <c:v>3.7593984962406015</c:v>
                </c:pt>
                <c:pt idx="1340">
                  <c:v>3.9164490861618799</c:v>
                </c:pt>
                <c:pt idx="1341">
                  <c:v>4.0144756774953709</c:v>
                </c:pt>
                <c:pt idx="1342">
                  <c:v>4.0144756774953709</c:v>
                </c:pt>
                <c:pt idx="1343">
                  <c:v>4.0144756774953709</c:v>
                </c:pt>
                <c:pt idx="1344">
                  <c:v>4.0192113245702723</c:v>
                </c:pt>
                <c:pt idx="1345">
                  <c:v>3.9783765520736551</c:v>
                </c:pt>
                <c:pt idx="1346">
                  <c:v>3.9448065690341152</c:v>
                </c:pt>
                <c:pt idx="1347">
                  <c:v>4.2029598308668072</c:v>
                </c:pt>
                <c:pt idx="1348">
                  <c:v>4.3423057389537831</c:v>
                </c:pt>
                <c:pt idx="1349">
                  <c:v>4.3423057389537831</c:v>
                </c:pt>
                <c:pt idx="1350">
                  <c:v>4.3423057389537831</c:v>
                </c:pt>
                <c:pt idx="1351">
                  <c:v>4.4122628726287259</c:v>
                </c:pt>
                <c:pt idx="1352">
                  <c:v>4.5670225385527878</c:v>
                </c:pt>
                <c:pt idx="1353">
                  <c:v>4.7905205247566656</c:v>
                </c:pt>
                <c:pt idx="1354">
                  <c:v>4.6922815368922137</c:v>
                </c:pt>
                <c:pt idx="1355">
                  <c:v>4.5373134328358207</c:v>
                </c:pt>
                <c:pt idx="1356">
                  <c:v>4.5373134328358207</c:v>
                </c:pt>
                <c:pt idx="1357">
                  <c:v>4.5373134328358207</c:v>
                </c:pt>
                <c:pt idx="1358">
                  <c:v>4.4776119402985071</c:v>
                </c:pt>
                <c:pt idx="1359">
                  <c:v>4.2309988910688396</c:v>
                </c:pt>
                <c:pt idx="1360">
                  <c:v>4.2101660106109868</c:v>
                </c:pt>
                <c:pt idx="1361">
                  <c:v>4.2092706203135659</c:v>
                </c:pt>
                <c:pt idx="1362">
                  <c:v>4.3537647259689258</c:v>
                </c:pt>
                <c:pt idx="1363">
                  <c:v>4.3537647259689258</c:v>
                </c:pt>
                <c:pt idx="1364">
                  <c:v>4.3537647259689258</c:v>
                </c:pt>
                <c:pt idx="1365">
                  <c:v>4.7289208140926977</c:v>
                </c:pt>
                <c:pt idx="1366">
                  <c:v>5.0851810632651322</c:v>
                </c:pt>
                <c:pt idx="1367">
                  <c:v>4.941785252263907</c:v>
                </c:pt>
                <c:pt idx="1368">
                  <c:v>4.8182367671185569</c:v>
                </c:pt>
                <c:pt idx="1369">
                  <c:v>4.838709677419355</c:v>
                </c:pt>
                <c:pt idx="1370">
                  <c:v>4.838709677419355</c:v>
                </c:pt>
                <c:pt idx="1371">
                  <c:v>4.838709677419355</c:v>
                </c:pt>
                <c:pt idx="1372">
                  <c:v>4.9909646329919974</c:v>
                </c:pt>
                <c:pt idx="1373">
                  <c:v>5.4932735426008978</c:v>
                </c:pt>
                <c:pt idx="1374">
                  <c:v>5.1921079958463148</c:v>
                </c:pt>
                <c:pt idx="1375">
                  <c:v>4.9437229437229435</c:v>
                </c:pt>
                <c:pt idx="1376">
                  <c:v>4.7203250626783095</c:v>
                </c:pt>
                <c:pt idx="1377">
                  <c:v>4.7203250626783095</c:v>
                </c:pt>
                <c:pt idx="1378">
                  <c:v>4.7203250626783095</c:v>
                </c:pt>
                <c:pt idx="1379">
                  <c:v>4.7268634750238077</c:v>
                </c:pt>
                <c:pt idx="1380">
                  <c:v>4.6326017177062546</c:v>
                </c:pt>
                <c:pt idx="1381">
                  <c:v>4.7964113181504482</c:v>
                </c:pt>
                <c:pt idx="1382">
                  <c:v>5.1060893565637402</c:v>
                </c:pt>
                <c:pt idx="1383">
                  <c:v>4.6896551724137936</c:v>
                </c:pt>
                <c:pt idx="1384">
                  <c:v>4.6896551724137936</c:v>
                </c:pt>
                <c:pt idx="1385">
                  <c:v>4.6896551724137936</c:v>
                </c:pt>
                <c:pt idx="1386">
                  <c:v>4.3156171935567231</c:v>
                </c:pt>
                <c:pt idx="1387">
                  <c:v>4.1351444291609347</c:v>
                </c:pt>
                <c:pt idx="1388">
                  <c:v>4.1806163619194781</c:v>
                </c:pt>
                <c:pt idx="1389">
                  <c:v>4.2509250494793918</c:v>
                </c:pt>
                <c:pt idx="1390">
                  <c:v>4.3788099939898677</c:v>
                </c:pt>
                <c:pt idx="1391">
                  <c:v>4.3788099939898677</c:v>
                </c:pt>
                <c:pt idx="1392">
                  <c:v>4.3788099939898677</c:v>
                </c:pt>
                <c:pt idx="1393">
                  <c:v>4.9284852662415988</c:v>
                </c:pt>
                <c:pt idx="1394">
                  <c:v>4.8210435532557137</c:v>
                </c:pt>
                <c:pt idx="1395">
                  <c:v>5.0930713547052742</c:v>
                </c:pt>
                <c:pt idx="1396">
                  <c:v>4.8634300881924828</c:v>
                </c:pt>
                <c:pt idx="1397">
                  <c:v>4.7487241588097922</c:v>
                </c:pt>
                <c:pt idx="1398">
                  <c:v>4.7487241588097922</c:v>
                </c:pt>
                <c:pt idx="1399">
                  <c:v>4.7487241588097922</c:v>
                </c:pt>
                <c:pt idx="1400">
                  <c:v>4.4976736170946054</c:v>
                </c:pt>
                <c:pt idx="1401">
                  <c:v>4.6039561198928913</c:v>
                </c:pt>
                <c:pt idx="1402">
                  <c:v>4.8148148148148158</c:v>
                </c:pt>
                <c:pt idx="1403">
                  <c:v>4.9601800554016622</c:v>
                </c:pt>
                <c:pt idx="1404">
                  <c:v>4.7639633408265603</c:v>
                </c:pt>
                <c:pt idx="1405">
                  <c:v>4.7639633408265603</c:v>
                </c:pt>
                <c:pt idx="1406">
                  <c:v>4.7639633408265603</c:v>
                </c:pt>
                <c:pt idx="1407">
                  <c:v>4.7730018988434315</c:v>
                </c:pt>
                <c:pt idx="1408">
                  <c:v>4.3827107238374605</c:v>
                </c:pt>
                <c:pt idx="1409">
                  <c:v>3.9728175640355468</c:v>
                </c:pt>
                <c:pt idx="1410">
                  <c:v>4.2008733624454146</c:v>
                </c:pt>
                <c:pt idx="1411">
                  <c:v>4.3406113537117905</c:v>
                </c:pt>
                <c:pt idx="1412">
                  <c:v>4.3406113537117905</c:v>
                </c:pt>
                <c:pt idx="1413">
                  <c:v>4.3406113537117905</c:v>
                </c:pt>
                <c:pt idx="1414">
                  <c:v>4.196357878068091</c:v>
                </c:pt>
                <c:pt idx="1415">
                  <c:v>4.5145330859616584</c:v>
                </c:pt>
                <c:pt idx="1416">
                  <c:v>4.2583267073063</c:v>
                </c:pt>
                <c:pt idx="1417">
                  <c:v>4.3539449379892687</c:v>
                </c:pt>
                <c:pt idx="1418">
                  <c:v>4.3408929836995043</c:v>
                </c:pt>
                <c:pt idx="1419">
                  <c:v>4.3408929836995043</c:v>
                </c:pt>
                <c:pt idx="1420">
                  <c:v>4.3408929836995043</c:v>
                </c:pt>
                <c:pt idx="1421">
                  <c:v>4.2994481039700911</c:v>
                </c:pt>
                <c:pt idx="1422">
                  <c:v>4.4015650008892049</c:v>
                </c:pt>
                <c:pt idx="1423">
                  <c:v>4.4029650799321249</c:v>
                </c:pt>
                <c:pt idx="1424">
                  <c:v>4.3994288773871135</c:v>
                </c:pt>
                <c:pt idx="1425">
                  <c:v>4.3562781655915881</c:v>
                </c:pt>
                <c:pt idx="1426">
                  <c:v>4.3562781655915881</c:v>
                </c:pt>
                <c:pt idx="1427">
                  <c:v>4.3562781655915881</c:v>
                </c:pt>
                <c:pt idx="1428">
                  <c:v>4.3397396156230625</c:v>
                </c:pt>
                <c:pt idx="1429">
                  <c:v>3.9872971065631613</c:v>
                </c:pt>
                <c:pt idx="1430">
                  <c:v>3.8077568689813588</c:v>
                </c:pt>
                <c:pt idx="1431">
                  <c:v>3.6109390211523147</c:v>
                </c:pt>
                <c:pt idx="1432">
                  <c:v>3.3501281711305579</c:v>
                </c:pt>
                <c:pt idx="1433">
                  <c:v>3.3501281711305579</c:v>
                </c:pt>
                <c:pt idx="1434">
                  <c:v>3.3501281711305579</c:v>
                </c:pt>
                <c:pt idx="1435">
                  <c:v>3.243243243243243</c:v>
                </c:pt>
                <c:pt idx="1436">
                  <c:v>3.1963064902779008</c:v>
                </c:pt>
                <c:pt idx="1437">
                  <c:v>3.3415623346852406</c:v>
                </c:pt>
                <c:pt idx="1438">
                  <c:v>3.2500885582713424</c:v>
                </c:pt>
                <c:pt idx="1439">
                  <c:v>3.2269472195208202</c:v>
                </c:pt>
                <c:pt idx="1440">
                  <c:v>3.2269472195208202</c:v>
                </c:pt>
                <c:pt idx="1441">
                  <c:v>3.2269472195208202</c:v>
                </c:pt>
                <c:pt idx="1442">
                  <c:v>3.5894708854028181</c:v>
                </c:pt>
                <c:pt idx="1443">
                  <c:v>3.2957271031358268</c:v>
                </c:pt>
                <c:pt idx="1444">
                  <c:v>3.3584404076207353</c:v>
                </c:pt>
                <c:pt idx="1445">
                  <c:v>3.2397598870056497</c:v>
                </c:pt>
                <c:pt idx="1446">
                  <c:v>3.3010054275291401</c:v>
                </c:pt>
                <c:pt idx="1447">
                  <c:v>3.3010054275291401</c:v>
                </c:pt>
                <c:pt idx="1448">
                  <c:v>3.3010054275291401</c:v>
                </c:pt>
                <c:pt idx="1449">
                  <c:v>3.4678492239467853</c:v>
                </c:pt>
                <c:pt idx="1450">
                  <c:v>3.5097048657272003</c:v>
                </c:pt>
                <c:pt idx="1451">
                  <c:v>3.488166725538679</c:v>
                </c:pt>
                <c:pt idx="1452">
                  <c:v>3.1426553672316384</c:v>
                </c:pt>
                <c:pt idx="1453">
                  <c:v>3.1457099938146156</c:v>
                </c:pt>
                <c:pt idx="1454">
                  <c:v>3.1457099938146156</c:v>
                </c:pt>
                <c:pt idx="1455">
                  <c:v>3.1457099938146156</c:v>
                </c:pt>
                <c:pt idx="1456">
                  <c:v>3.0463576158940397</c:v>
                </c:pt>
                <c:pt idx="1457">
                  <c:v>2.9357149173224864</c:v>
                </c:pt>
                <c:pt idx="1458">
                  <c:v>2.9961226647867463</c:v>
                </c:pt>
                <c:pt idx="1459">
                  <c:v>3.3736642232623857</c:v>
                </c:pt>
                <c:pt idx="1460">
                  <c:v>3.3603096410978184</c:v>
                </c:pt>
                <c:pt idx="1461">
                  <c:v>3.3603096410978184</c:v>
                </c:pt>
                <c:pt idx="1462">
                  <c:v>3.3603096410978184</c:v>
                </c:pt>
                <c:pt idx="1463">
                  <c:v>3.3114928280502927</c:v>
                </c:pt>
                <c:pt idx="1464">
                  <c:v>3.3052724856003541</c:v>
                </c:pt>
                <c:pt idx="1465">
                  <c:v>3.3412887828162292</c:v>
                </c:pt>
                <c:pt idx="1466">
                  <c:v>3.4895049154193605</c:v>
                </c:pt>
                <c:pt idx="1467">
                  <c:v>3.3717756844792679</c:v>
                </c:pt>
                <c:pt idx="1468">
                  <c:v>3.3717756844792679</c:v>
                </c:pt>
                <c:pt idx="1469">
                  <c:v>3.3717756844792679</c:v>
                </c:pt>
                <c:pt idx="1470">
                  <c:v>3.6736135641116214</c:v>
                </c:pt>
                <c:pt idx="1471">
                  <c:v>3.6606828581485393</c:v>
                </c:pt>
                <c:pt idx="1472">
                  <c:v>4.0377556371263763</c:v>
                </c:pt>
                <c:pt idx="1473">
                  <c:v>4.1735789749410639</c:v>
                </c:pt>
                <c:pt idx="1474">
                  <c:v>3.8286315051690907</c:v>
                </c:pt>
                <c:pt idx="1475">
                  <c:v>3.8286315051690907</c:v>
                </c:pt>
                <c:pt idx="1476">
                  <c:v>3.8286315051690907</c:v>
                </c:pt>
                <c:pt idx="1477">
                  <c:v>3.8309809765933198</c:v>
                </c:pt>
                <c:pt idx="1478">
                  <c:v>4.0176600441501096</c:v>
                </c:pt>
                <c:pt idx="1479">
                  <c:v>4.3117890838550386</c:v>
                </c:pt>
                <c:pt idx="1480">
                  <c:v>3.9345711759504862</c:v>
                </c:pt>
                <c:pt idx="1481">
                  <c:v>3.6243386243386251</c:v>
                </c:pt>
                <c:pt idx="1482">
                  <c:v>3.6243386243386251</c:v>
                </c:pt>
                <c:pt idx="1483">
                  <c:v>3.6243386243386251</c:v>
                </c:pt>
                <c:pt idx="1484">
                  <c:v>3.7092643292413672</c:v>
                </c:pt>
                <c:pt idx="1485">
                  <c:v>3.7525444729622093</c:v>
                </c:pt>
                <c:pt idx="1486">
                  <c:v>3.9423333629972412</c:v>
                </c:pt>
                <c:pt idx="1487">
                  <c:v>3.9755900565377362</c:v>
                </c:pt>
                <c:pt idx="1488">
                  <c:v>5.1063447904514048</c:v>
                </c:pt>
                <c:pt idx="1489">
                  <c:v>5.1063447904514048</c:v>
                </c:pt>
                <c:pt idx="1490">
                  <c:v>5.1063447904514048</c:v>
                </c:pt>
                <c:pt idx="1491">
                  <c:v>4.9497017715659215</c:v>
                </c:pt>
                <c:pt idx="1492">
                  <c:v>4.8362765107817909</c:v>
                </c:pt>
                <c:pt idx="1493">
                  <c:v>5.9276298327877548</c:v>
                </c:pt>
                <c:pt idx="1494">
                  <c:v>5.1057877251267705</c:v>
                </c:pt>
                <c:pt idx="1495">
                  <c:v>4.665385287436659</c:v>
                </c:pt>
                <c:pt idx="1496">
                  <c:v>4.665385287436659</c:v>
                </c:pt>
                <c:pt idx="1497">
                  <c:v>4.665385287436659</c:v>
                </c:pt>
                <c:pt idx="1498">
                  <c:v>3.8804404824331411</c:v>
                </c:pt>
                <c:pt idx="1499">
                  <c:v>3.7673033117224461</c:v>
                </c:pt>
                <c:pt idx="1500">
                  <c:v>3.6158291017334969</c:v>
                </c:pt>
                <c:pt idx="1501">
                  <c:v>3.5267349260523324</c:v>
                </c:pt>
                <c:pt idx="1502">
                  <c:v>3.5597850030839719</c:v>
                </c:pt>
                <c:pt idx="1503">
                  <c:v>3.5597850030839719</c:v>
                </c:pt>
                <c:pt idx="1504">
                  <c:v>3.5597850030839719</c:v>
                </c:pt>
                <c:pt idx="1505">
                  <c:v>3.5824856258292788</c:v>
                </c:pt>
                <c:pt idx="1506">
                  <c:v>3.7953504755195486</c:v>
                </c:pt>
                <c:pt idx="1507">
                  <c:v>3.8600193440604942</c:v>
                </c:pt>
                <c:pt idx="1508">
                  <c:v>4.0228873239436629</c:v>
                </c:pt>
                <c:pt idx="1509">
                  <c:v>4.0720784383005038</c:v>
                </c:pt>
                <c:pt idx="1510">
                  <c:v>4.0720784383005038</c:v>
                </c:pt>
                <c:pt idx="1511">
                  <c:v>4.0720784383005038</c:v>
                </c:pt>
                <c:pt idx="1512">
                  <c:v>4.0760389036251103</c:v>
                </c:pt>
                <c:pt idx="1513">
                  <c:v>3.9558498896247243</c:v>
                </c:pt>
                <c:pt idx="1514">
                  <c:v>4.0587142983464499</c:v>
                </c:pt>
                <c:pt idx="1515">
                  <c:v>4.2712894290054511</c:v>
                </c:pt>
                <c:pt idx="1516">
                  <c:v>4.1093458773409068</c:v>
                </c:pt>
                <c:pt idx="1517">
                  <c:v>4.1093458773409068</c:v>
                </c:pt>
                <c:pt idx="1518">
                  <c:v>4.1093458773409068</c:v>
                </c:pt>
                <c:pt idx="1519">
                  <c:v>3.9753988769052504</c:v>
                </c:pt>
                <c:pt idx="1520">
                  <c:v>3.9187488765054828</c:v>
                </c:pt>
                <c:pt idx="1521">
                  <c:v>4.1812786619908282</c:v>
                </c:pt>
                <c:pt idx="1522">
                  <c:v>4.184743311641359</c:v>
                </c:pt>
                <c:pt idx="1523">
                  <c:v>4.3382756727073035</c:v>
                </c:pt>
                <c:pt idx="1524">
                  <c:v>4.3382756727073035</c:v>
                </c:pt>
                <c:pt idx="1525">
                  <c:v>4.3382756727073035</c:v>
                </c:pt>
                <c:pt idx="1526">
                  <c:v>4.5429413932915592</c:v>
                </c:pt>
                <c:pt idx="1527">
                  <c:v>4.229745848242958</c:v>
                </c:pt>
                <c:pt idx="1528">
                  <c:v>4.1083521444695261</c:v>
                </c:pt>
                <c:pt idx="1529">
                  <c:v>4.2338158972958206</c:v>
                </c:pt>
                <c:pt idx="1530">
                  <c:v>4.3908699239160329</c:v>
                </c:pt>
                <c:pt idx="1531">
                  <c:v>4.3908699239160329</c:v>
                </c:pt>
                <c:pt idx="1532">
                  <c:v>4.3908699239160329</c:v>
                </c:pt>
                <c:pt idx="1533">
                  <c:v>4.1959959776944871</c:v>
                </c:pt>
                <c:pt idx="1534">
                  <c:v>4.0726874258058627</c:v>
                </c:pt>
                <c:pt idx="1535">
                  <c:v>4.2422044960116025</c:v>
                </c:pt>
                <c:pt idx="1536">
                  <c:v>4.328613941744071</c:v>
                </c:pt>
                <c:pt idx="1537">
                  <c:v>4.4052464947987344</c:v>
                </c:pt>
                <c:pt idx="1538">
                  <c:v>4.4052464947987344</c:v>
                </c:pt>
                <c:pt idx="1539">
                  <c:v>4.4052464947987344</c:v>
                </c:pt>
                <c:pt idx="1540">
                  <c:v>4.3308516433629922</c:v>
                </c:pt>
                <c:pt idx="1541">
                  <c:v>4.5343248390314681</c:v>
                </c:pt>
                <c:pt idx="1542">
                  <c:v>4.7800799709196644</c:v>
                </c:pt>
                <c:pt idx="1543">
                  <c:v>4.7198981447799211</c:v>
                </c:pt>
                <c:pt idx="1544">
                  <c:v>5.0177579455423</c:v>
                </c:pt>
                <c:pt idx="1545">
                  <c:v>5.0177579455423</c:v>
                </c:pt>
                <c:pt idx="1546">
                  <c:v>5.0177579455423</c:v>
                </c:pt>
                <c:pt idx="1547">
                  <c:v>5.0282382947713602</c:v>
                </c:pt>
                <c:pt idx="1548">
                  <c:v>4.7992783040144342</c:v>
                </c:pt>
                <c:pt idx="1549">
                  <c:v>4.7687343133739697</c:v>
                </c:pt>
                <c:pt idx="1550">
                  <c:v>4.9344780840488021</c:v>
                </c:pt>
                <c:pt idx="1551">
                  <c:v>4.912693386410929</c:v>
                </c:pt>
                <c:pt idx="1552">
                  <c:v>4.912693386410929</c:v>
                </c:pt>
                <c:pt idx="1553">
                  <c:v>4.912693386410929</c:v>
                </c:pt>
                <c:pt idx="1554">
                  <c:v>5.2142206016408386</c:v>
                </c:pt>
                <c:pt idx="1555">
                  <c:v>5.4572136109327705</c:v>
                </c:pt>
                <c:pt idx="1556">
                  <c:v>5.774350500321308</c:v>
                </c:pt>
                <c:pt idx="1557">
                  <c:v>5.5616841331127045</c:v>
                </c:pt>
                <c:pt idx="1558">
                  <c:v>5.8661272526664217</c:v>
                </c:pt>
                <c:pt idx="1559">
                  <c:v>5.8661272526664217</c:v>
                </c:pt>
                <c:pt idx="1560">
                  <c:v>5.8661272526664217</c:v>
                </c:pt>
                <c:pt idx="1561">
                  <c:v>5.8347882017825965</c:v>
                </c:pt>
                <c:pt idx="1562">
                  <c:v>6.0871974875300205</c:v>
                </c:pt>
                <c:pt idx="1563">
                  <c:v>6.1368856224161688</c:v>
                </c:pt>
                <c:pt idx="1564">
                  <c:v>6.4099011729934423</c:v>
                </c:pt>
                <c:pt idx="1565">
                  <c:v>6.4223579492874334</c:v>
                </c:pt>
                <c:pt idx="1566">
                  <c:v>6.4223579492874334</c:v>
                </c:pt>
                <c:pt idx="1567">
                  <c:v>6.4223579492874334</c:v>
                </c:pt>
                <c:pt idx="1568">
                  <c:v>6.9387755102040822</c:v>
                </c:pt>
                <c:pt idx="1569">
                  <c:v>6.8978305210458002</c:v>
                </c:pt>
                <c:pt idx="1570">
                  <c:v>6.5622119815668203</c:v>
                </c:pt>
                <c:pt idx="1571">
                  <c:v>6.3492063492063497</c:v>
                </c:pt>
                <c:pt idx="1572">
                  <c:v>6.1052436538817867</c:v>
                </c:pt>
                <c:pt idx="1573">
                  <c:v>6.1052436538817867</c:v>
                </c:pt>
                <c:pt idx="1574">
                  <c:v>6.1052436538817867</c:v>
                </c:pt>
                <c:pt idx="1575">
                  <c:v>5.9938381103538418</c:v>
                </c:pt>
                <c:pt idx="1576">
                  <c:v>6.4779992478375332</c:v>
                </c:pt>
                <c:pt idx="1577">
                  <c:v>6.5466603505447649</c:v>
                </c:pt>
                <c:pt idx="1578">
                  <c:v>6.6418906041547547</c:v>
                </c:pt>
                <c:pt idx="1579">
                  <c:v>6.4889479176548708</c:v>
                </c:pt>
                <c:pt idx="1580">
                  <c:v>6.4889479176548708</c:v>
                </c:pt>
                <c:pt idx="1581">
                  <c:v>6.4889479176548708</c:v>
                </c:pt>
                <c:pt idx="1582">
                  <c:v>6.9497334348819502</c:v>
                </c:pt>
                <c:pt idx="1583">
                  <c:v>7.4524714828897336</c:v>
                </c:pt>
                <c:pt idx="1584">
                  <c:v>7.814706713115525</c:v>
                </c:pt>
                <c:pt idx="1585">
                  <c:v>7.988614800759013</c:v>
                </c:pt>
                <c:pt idx="1586">
                  <c:v>7.9139418064638427</c:v>
                </c:pt>
                <c:pt idx="1587">
                  <c:v>7.9139418064638427</c:v>
                </c:pt>
                <c:pt idx="1588">
                  <c:v>7.9139418064638427</c:v>
                </c:pt>
                <c:pt idx="1589">
                  <c:v>7.6361913784936046</c:v>
                </c:pt>
                <c:pt idx="1590">
                  <c:v>6.4405813622114563</c:v>
                </c:pt>
                <c:pt idx="1591">
                  <c:v>7.1639235087051665</c:v>
                </c:pt>
                <c:pt idx="1592">
                  <c:v>6.9852586954427212</c:v>
                </c:pt>
                <c:pt idx="1593">
                  <c:v>7.4440495629622525</c:v>
                </c:pt>
                <c:pt idx="1594">
                  <c:v>7.4440495629622525</c:v>
                </c:pt>
                <c:pt idx="1595">
                  <c:v>7.4440495629622525</c:v>
                </c:pt>
                <c:pt idx="1596">
                  <c:v>7.7365545010066157</c:v>
                </c:pt>
                <c:pt idx="1597">
                  <c:v>7.831610884611738</c:v>
                </c:pt>
                <c:pt idx="1598">
                  <c:v>8.1502006497229118</c:v>
                </c:pt>
                <c:pt idx="1599">
                  <c:v>7.7555261666351791</c:v>
                </c:pt>
                <c:pt idx="1600">
                  <c:v>7.5473484848484844</c:v>
                </c:pt>
                <c:pt idx="1601">
                  <c:v>7.5473484848484844</c:v>
                </c:pt>
                <c:pt idx="1602">
                  <c:v>7.5473484848484844</c:v>
                </c:pt>
                <c:pt idx="1603">
                  <c:v>7.6340162784170644</c:v>
                </c:pt>
                <c:pt idx="1604">
                  <c:v>8.2634618967765974</c:v>
                </c:pt>
                <c:pt idx="1605">
                  <c:v>8.8389513108614217</c:v>
                </c:pt>
                <c:pt idx="1606">
                  <c:v>8.5695635956732552</c:v>
                </c:pt>
                <c:pt idx="1607">
                  <c:v>7.7374848513097803</c:v>
                </c:pt>
                <c:pt idx="1608">
                  <c:v>7.7374848513097803</c:v>
                </c:pt>
                <c:pt idx="1609">
                  <c:v>7.7374848513097803</c:v>
                </c:pt>
                <c:pt idx="1610">
                  <c:v>7.7015867124431656</c:v>
                </c:pt>
                <c:pt idx="1611">
                  <c:v>7.8822323674648294</c:v>
                </c:pt>
                <c:pt idx="1612">
                  <c:v>7.9560398271651334</c:v>
                </c:pt>
                <c:pt idx="1613">
                  <c:v>8.2829222894369483</c:v>
                </c:pt>
                <c:pt idx="1614">
                  <c:v>7.7813024818063052</c:v>
                </c:pt>
                <c:pt idx="1615">
                  <c:v>7.7813024818063052</c:v>
                </c:pt>
                <c:pt idx="1616">
                  <c:v>7.7813024818063052</c:v>
                </c:pt>
                <c:pt idx="1617">
                  <c:v>8.4907424724144391</c:v>
                </c:pt>
                <c:pt idx="1618">
                  <c:v>8.6737078231610418</c:v>
                </c:pt>
                <c:pt idx="1619">
                  <c:v>8.8015680418144484</c:v>
                </c:pt>
                <c:pt idx="1620">
                  <c:v>7.6879592990390062</c:v>
                </c:pt>
                <c:pt idx="1621">
                  <c:v>8.3499762244412725</c:v>
                </c:pt>
                <c:pt idx="1622">
                  <c:v>8.3499762244412725</c:v>
                </c:pt>
                <c:pt idx="1623">
                  <c:v>8.3499762244412725</c:v>
                </c:pt>
                <c:pt idx="1624">
                  <c:v>8.6471944657955415</c:v>
                </c:pt>
                <c:pt idx="1625">
                  <c:v>7.3746879201075464</c:v>
                </c:pt>
                <c:pt idx="1626">
                  <c:v>7.392511730345686</c:v>
                </c:pt>
                <c:pt idx="1627">
                  <c:v>7.4713188584431593</c:v>
                </c:pt>
                <c:pt idx="1628">
                  <c:v>7.0203848352067055</c:v>
                </c:pt>
                <c:pt idx="1629">
                  <c:v>7.0203848352067055</c:v>
                </c:pt>
                <c:pt idx="1630">
                  <c:v>7.0203848352067055</c:v>
                </c:pt>
                <c:pt idx="1631">
                  <c:v>7.013036444951946</c:v>
                </c:pt>
                <c:pt idx="1632">
                  <c:v>6.2707838479809972</c:v>
                </c:pt>
                <c:pt idx="1633">
                  <c:v>6.3984855655466157</c:v>
                </c:pt>
                <c:pt idx="1634">
                  <c:v>6.2149577116791788</c:v>
                </c:pt>
                <c:pt idx="1635">
                  <c:v>5.4955467121470534</c:v>
                </c:pt>
                <c:pt idx="1636">
                  <c:v>5.4955467121470534</c:v>
                </c:pt>
                <c:pt idx="1637">
                  <c:v>5.4955467121470534</c:v>
                </c:pt>
                <c:pt idx="1638">
                  <c:v>5.7545119531323818</c:v>
                </c:pt>
                <c:pt idx="1639">
                  <c:v>6.332002281802624</c:v>
                </c:pt>
                <c:pt idx="1640">
                  <c:v>6.4086598333173672</c:v>
                </c:pt>
                <c:pt idx="1641">
                  <c:v>6.2392673153978251</c:v>
                </c:pt>
                <c:pt idx="1642">
                  <c:v>5.5140007671653244</c:v>
                </c:pt>
                <c:pt idx="1643">
                  <c:v>5.5140007671653244</c:v>
                </c:pt>
                <c:pt idx="1644">
                  <c:v>5.5140007671653244</c:v>
                </c:pt>
                <c:pt idx="1645">
                  <c:v>5.517704634871893</c:v>
                </c:pt>
                <c:pt idx="1646">
                  <c:v>5.5717903759984413</c:v>
                </c:pt>
                <c:pt idx="1647">
                  <c:v>5.5495530890875164</c:v>
                </c:pt>
                <c:pt idx="1648">
                  <c:v>5.7387538143518064</c:v>
                </c:pt>
                <c:pt idx="1649">
                  <c:v>6.2849847785524888</c:v>
                </c:pt>
                <c:pt idx="1650">
                  <c:v>6.2849847785524888</c:v>
                </c:pt>
                <c:pt idx="1651">
                  <c:v>6.2849847785524888</c:v>
                </c:pt>
                <c:pt idx="1652">
                  <c:v>6.7935053292160577</c:v>
                </c:pt>
                <c:pt idx="1653">
                  <c:v>6.7855719410123561</c:v>
                </c:pt>
                <c:pt idx="1654">
                  <c:v>6.6401590457256461</c:v>
                </c:pt>
                <c:pt idx="1655">
                  <c:v>6.8889776357827479</c:v>
                </c:pt>
                <c:pt idx="1656">
                  <c:v>6.5430752453653218</c:v>
                </c:pt>
                <c:pt idx="1657">
                  <c:v>6.5430752453653218</c:v>
                </c:pt>
                <c:pt idx="1658">
                  <c:v>6.5430752453653218</c:v>
                </c:pt>
                <c:pt idx="1659">
                  <c:v>7.5436347500246521</c:v>
                </c:pt>
                <c:pt idx="1660">
                  <c:v>7.188967136150235</c:v>
                </c:pt>
                <c:pt idx="1661">
                  <c:v>7.4481674363761421</c:v>
                </c:pt>
                <c:pt idx="1662">
                  <c:v>7.8118889323425895</c:v>
                </c:pt>
                <c:pt idx="1663">
                  <c:v>8.0803134182174343</c:v>
                </c:pt>
                <c:pt idx="1664">
                  <c:v>8.0803134182174343</c:v>
                </c:pt>
                <c:pt idx="1665">
                  <c:v>8.0803134182174343</c:v>
                </c:pt>
                <c:pt idx="1666">
                  <c:v>8.336594911937377</c:v>
                </c:pt>
                <c:pt idx="1667">
                  <c:v>9.35337156416848</c:v>
                </c:pt>
                <c:pt idx="1668">
                  <c:v>8.4787296608508136</c:v>
                </c:pt>
                <c:pt idx="1669">
                  <c:v>8.5817967830521766</c:v>
                </c:pt>
                <c:pt idx="1670">
                  <c:v>8.1522802896848692</c:v>
                </c:pt>
                <c:pt idx="1671">
                  <c:v>8.1522802896848692</c:v>
                </c:pt>
                <c:pt idx="1672">
                  <c:v>8.1522802896848692</c:v>
                </c:pt>
                <c:pt idx="1673">
                  <c:v>7.9914238378325688</c:v>
                </c:pt>
                <c:pt idx="1674">
                  <c:v>7.8807556080283341</c:v>
                </c:pt>
                <c:pt idx="1675">
                  <c:v>7.6839826839826841</c:v>
                </c:pt>
                <c:pt idx="1676">
                  <c:v>8.2007224445963107</c:v>
                </c:pt>
                <c:pt idx="1677">
                  <c:v>8.1524408211374126</c:v>
                </c:pt>
                <c:pt idx="1678">
                  <c:v>8.1524408211374126</c:v>
                </c:pt>
                <c:pt idx="1679">
                  <c:v>8.1524408211374126</c:v>
                </c:pt>
                <c:pt idx="1680">
                  <c:v>7.6115743011280035</c:v>
                </c:pt>
                <c:pt idx="1681">
                  <c:v>7.7073744001566951</c:v>
                </c:pt>
                <c:pt idx="1682">
                  <c:v>7.6332912498786056</c:v>
                </c:pt>
                <c:pt idx="1683">
                  <c:v>8.2679073374042833</c:v>
                </c:pt>
                <c:pt idx="1684">
                  <c:v>8.5104308832131021</c:v>
                </c:pt>
                <c:pt idx="1685">
                  <c:v>8.5104308832131021</c:v>
                </c:pt>
                <c:pt idx="1686">
                  <c:v>8.5104308832131021</c:v>
                </c:pt>
                <c:pt idx="1687">
                  <c:v>8.4842519685039353</c:v>
                </c:pt>
                <c:pt idx="1688">
                  <c:v>9.1248770894788596</c:v>
                </c:pt>
                <c:pt idx="1689">
                  <c:v>9.3418467583497051</c:v>
                </c:pt>
                <c:pt idx="1690">
                  <c:v>9.3378271213322765</c:v>
                </c:pt>
                <c:pt idx="1691">
                  <c:v>9.1090293003787117</c:v>
                </c:pt>
                <c:pt idx="1692">
                  <c:v>9.1090293003787117</c:v>
                </c:pt>
                <c:pt idx="1693">
                  <c:v>9.1090293003787117</c:v>
                </c:pt>
                <c:pt idx="1694">
                  <c:v>9.9084599134895885</c:v>
                </c:pt>
                <c:pt idx="1695">
                  <c:v>9.7822815290458518</c:v>
                </c:pt>
                <c:pt idx="1696">
                  <c:v>9.3025589563472142</c:v>
                </c:pt>
                <c:pt idx="1697">
                  <c:v>9.4946861840786063</c:v>
                </c:pt>
                <c:pt idx="1698">
                  <c:v>9.5171167553458496</c:v>
                </c:pt>
                <c:pt idx="1699">
                  <c:v>9.5171167553458496</c:v>
                </c:pt>
                <c:pt idx="1700">
                  <c:v>9.5171167553458496</c:v>
                </c:pt>
                <c:pt idx="1701">
                  <c:v>9.2446223111555774</c:v>
                </c:pt>
                <c:pt idx="1702">
                  <c:v>9.0890930882940459</c:v>
                </c:pt>
                <c:pt idx="1703">
                  <c:v>8.8793874912995925</c:v>
                </c:pt>
                <c:pt idx="1704">
                  <c:v>9.4328238133547888</c:v>
                </c:pt>
                <c:pt idx="1705">
                  <c:v>9.2252034971359667</c:v>
                </c:pt>
                <c:pt idx="1706">
                  <c:v>9.2252034971359667</c:v>
                </c:pt>
                <c:pt idx="1707">
                  <c:v>9.2252034971359667</c:v>
                </c:pt>
                <c:pt idx="1708">
                  <c:v>9.2484384444892189</c:v>
                </c:pt>
                <c:pt idx="1709">
                  <c:v>8.6043223591193705</c:v>
                </c:pt>
                <c:pt idx="1710">
                  <c:v>8.1208120812081201</c:v>
                </c:pt>
                <c:pt idx="1711">
                  <c:v>8.2749649789873931</c:v>
                </c:pt>
                <c:pt idx="1712">
                  <c:v>8.2777169040741114</c:v>
                </c:pt>
                <c:pt idx="1713">
                  <c:v>8.2777169040741114</c:v>
                </c:pt>
                <c:pt idx="1714">
                  <c:v>8.2777169040741114</c:v>
                </c:pt>
                <c:pt idx="1715">
                  <c:v>8.1035675462002157</c:v>
                </c:pt>
                <c:pt idx="1716">
                  <c:v>8.5155466399197604</c:v>
                </c:pt>
                <c:pt idx="1717">
                  <c:v>8.7200561290969212</c:v>
                </c:pt>
                <c:pt idx="1718">
                  <c:v>8.6008600860086002</c:v>
                </c:pt>
                <c:pt idx="1719">
                  <c:v>8.0978532201697444</c:v>
                </c:pt>
                <c:pt idx="1720">
                  <c:v>8.0978532201697444</c:v>
                </c:pt>
                <c:pt idx="1721">
                  <c:v>8.0978532201697444</c:v>
                </c:pt>
                <c:pt idx="1722">
                  <c:v>7.9425264418279777</c:v>
                </c:pt>
                <c:pt idx="1723">
                  <c:v>8.0341023069207615</c:v>
                </c:pt>
                <c:pt idx="1724">
                  <c:v>8.1223950391379489</c:v>
                </c:pt>
                <c:pt idx="1725">
                  <c:v>7.8893859292395279</c:v>
                </c:pt>
                <c:pt idx="1726">
                  <c:v>6.96594427244582</c:v>
                </c:pt>
                <c:pt idx="1727">
                  <c:v>6.96594427244582</c:v>
                </c:pt>
                <c:pt idx="1728">
                  <c:v>6.96594427244582</c:v>
                </c:pt>
                <c:pt idx="1729">
                  <c:v>7.0268582136164897</c:v>
                </c:pt>
                <c:pt idx="1730">
                  <c:v>7.1205170975813177</c:v>
                </c:pt>
                <c:pt idx="1731">
                  <c:v>6.7700842408054251</c:v>
                </c:pt>
                <c:pt idx="1732">
                  <c:v>6.6945180354595477</c:v>
                </c:pt>
                <c:pt idx="1733">
                  <c:v>6.5312787019083585</c:v>
                </c:pt>
                <c:pt idx="1734">
                  <c:v>6.5312787019083585</c:v>
                </c:pt>
                <c:pt idx="1735">
                  <c:v>6.5312787019083585</c:v>
                </c:pt>
                <c:pt idx="1736">
                  <c:v>5.7410423452768722</c:v>
                </c:pt>
                <c:pt idx="1737">
                  <c:v>5.4091956325753792</c:v>
                </c:pt>
                <c:pt idx="1738">
                  <c:v>5.9097348714835052</c:v>
                </c:pt>
                <c:pt idx="1739">
                  <c:v>7.0596648957907639</c:v>
                </c:pt>
                <c:pt idx="1740">
                  <c:v>6.4161790370598499</c:v>
                </c:pt>
                <c:pt idx="1741">
                  <c:v>6.4161790370598499</c:v>
                </c:pt>
                <c:pt idx="1742">
                  <c:v>6.4161790370598499</c:v>
                </c:pt>
                <c:pt idx="1743">
                  <c:v>6.4432989690721651</c:v>
                </c:pt>
                <c:pt idx="1744">
                  <c:v>6.3897763578274756</c:v>
                </c:pt>
                <c:pt idx="1745">
                  <c:v>6.8013190436933213</c:v>
                </c:pt>
                <c:pt idx="1746">
                  <c:v>6.3951703673385865</c:v>
                </c:pt>
                <c:pt idx="1747">
                  <c:v>6.2763658812635041</c:v>
                </c:pt>
                <c:pt idx="1748">
                  <c:v>6.2763658812635041</c:v>
                </c:pt>
                <c:pt idx="1749">
                  <c:v>6.2763658812635041</c:v>
                </c:pt>
                <c:pt idx="1750">
                  <c:v>6.1801179101443386</c:v>
                </c:pt>
                <c:pt idx="1751">
                  <c:v>6.2525375558262288</c:v>
                </c:pt>
                <c:pt idx="1752">
                  <c:v>5.7619486234776378</c:v>
                </c:pt>
                <c:pt idx="1753">
                  <c:v>5.213124808341</c:v>
                </c:pt>
                <c:pt idx="1754">
                  <c:v>4.5131845841784992</c:v>
                </c:pt>
                <c:pt idx="1755">
                  <c:v>4.5131845841784992</c:v>
                </c:pt>
                <c:pt idx="1756">
                  <c:v>4.5131845841784992</c:v>
                </c:pt>
                <c:pt idx="1757">
                  <c:v>4.8713793801903975</c:v>
                </c:pt>
                <c:pt idx="1758">
                  <c:v>5.1886792452830193</c:v>
                </c:pt>
                <c:pt idx="1759">
                  <c:v>5.2396546591247395</c:v>
                </c:pt>
                <c:pt idx="1760">
                  <c:v>5.3202168239309371</c:v>
                </c:pt>
                <c:pt idx="1761">
                  <c:v>5.0386429790223826</c:v>
                </c:pt>
                <c:pt idx="1762">
                  <c:v>5.0386429790223826</c:v>
                </c:pt>
                <c:pt idx="1763">
                  <c:v>5.0386429790223826</c:v>
                </c:pt>
                <c:pt idx="1764">
                  <c:v>5.0794293230800358</c:v>
                </c:pt>
                <c:pt idx="1765">
                  <c:v>4.6283167915738304</c:v>
                </c:pt>
                <c:pt idx="1766">
                  <c:v>4.6653763878985437</c:v>
                </c:pt>
                <c:pt idx="1767">
                  <c:v>4.7687416675212804</c:v>
                </c:pt>
                <c:pt idx="1768">
                  <c:v>4.0160642570281126</c:v>
                </c:pt>
                <c:pt idx="1769">
                  <c:v>4.0160642570281126</c:v>
                </c:pt>
                <c:pt idx="1770">
                  <c:v>4.0160642570281126</c:v>
                </c:pt>
                <c:pt idx="1771">
                  <c:v>4.6112386465715138</c:v>
                </c:pt>
                <c:pt idx="1772">
                  <c:v>3.9714058776806986</c:v>
                </c:pt>
                <c:pt idx="1773">
                  <c:v>3.4561981819997998</c:v>
                </c:pt>
                <c:pt idx="1774">
                  <c:v>4.7021943573667713</c:v>
                </c:pt>
                <c:pt idx="1775">
                  <c:v>4.6367851622874809</c:v>
                </c:pt>
                <c:pt idx="1776">
                  <c:v>4.6367851622874809</c:v>
                </c:pt>
                <c:pt idx="1777">
                  <c:v>4.6367851622874809</c:v>
                </c:pt>
                <c:pt idx="1778">
                  <c:v>6.0435835351089588</c:v>
                </c:pt>
                <c:pt idx="1779">
                  <c:v>5.7015848473134909</c:v>
                </c:pt>
                <c:pt idx="1780">
                  <c:v>5.6581986143187075</c:v>
                </c:pt>
                <c:pt idx="1781">
                  <c:v>5.9845559845559846</c:v>
                </c:pt>
                <c:pt idx="1782">
                  <c:v>5.9085625726462609</c:v>
                </c:pt>
                <c:pt idx="1783">
                  <c:v>5.9085625726462609</c:v>
                </c:pt>
                <c:pt idx="1784">
                  <c:v>5.9085625726462609</c:v>
                </c:pt>
                <c:pt idx="1785">
                  <c:v>6.0833902939166098</c:v>
                </c:pt>
                <c:pt idx="1786">
                  <c:v>6.0861968549796153</c:v>
                </c:pt>
                <c:pt idx="1787">
                  <c:v>6.3203463203463199</c:v>
                </c:pt>
                <c:pt idx="1788">
                  <c:v>6.3124519600307458</c:v>
                </c:pt>
                <c:pt idx="1789">
                  <c:v>6.3203463203463199</c:v>
                </c:pt>
                <c:pt idx="1790">
                  <c:v>6.3203463203463199</c:v>
                </c:pt>
                <c:pt idx="1791">
                  <c:v>6.3203463203463199</c:v>
                </c:pt>
                <c:pt idx="1792">
                  <c:v>5.8043919899390533</c:v>
                </c:pt>
                <c:pt idx="1793">
                  <c:v>5.8390626513024113</c:v>
                </c:pt>
                <c:pt idx="1794">
                  <c:v>6.7275348390197021</c:v>
                </c:pt>
                <c:pt idx="1795">
                  <c:v>6.015966546283976</c:v>
                </c:pt>
                <c:pt idx="1796">
                  <c:v>4.6688176124501801</c:v>
                </c:pt>
                <c:pt idx="1797">
                  <c:v>4.6688176124501801</c:v>
                </c:pt>
                <c:pt idx="1798">
                  <c:v>4.6688176124501801</c:v>
                </c:pt>
                <c:pt idx="1799">
                  <c:v>3.955771613764179</c:v>
                </c:pt>
                <c:pt idx="1800">
                  <c:v>4.374820899799408</c:v>
                </c:pt>
                <c:pt idx="1801">
                  <c:v>4.2741551642075208</c:v>
                </c:pt>
                <c:pt idx="1802">
                  <c:v>4.5377036756347096</c:v>
                </c:pt>
                <c:pt idx="1803">
                  <c:v>4.7293447293447297</c:v>
                </c:pt>
                <c:pt idx="1804">
                  <c:v>4.7293447293447297</c:v>
                </c:pt>
                <c:pt idx="1805">
                  <c:v>4.7293447293447297</c:v>
                </c:pt>
                <c:pt idx="1806">
                  <c:v>6.3882297104888464</c:v>
                </c:pt>
                <c:pt idx="1807">
                  <c:v>6.7732831608654758</c:v>
                </c:pt>
                <c:pt idx="1808">
                  <c:v>6.1224489795918364</c:v>
                </c:pt>
                <c:pt idx="1809">
                  <c:v>6.3993977037455299</c:v>
                </c:pt>
                <c:pt idx="1810">
                  <c:v>6.2653562653562647</c:v>
                </c:pt>
                <c:pt idx="1811">
                  <c:v>6.2653562653562647</c:v>
                </c:pt>
                <c:pt idx="1812">
                  <c:v>6.2653562653562647</c:v>
                </c:pt>
                <c:pt idx="1813">
                  <c:v>5.7331447430457336</c:v>
                </c:pt>
                <c:pt idx="1814">
                  <c:v>4.9712833066566233</c:v>
                </c:pt>
                <c:pt idx="1815">
                  <c:v>5.7813826275582381</c:v>
                </c:pt>
                <c:pt idx="1816">
                  <c:v>6.702539412819787</c:v>
                </c:pt>
                <c:pt idx="1817">
                  <c:v>6.7363859054079525</c:v>
                </c:pt>
                <c:pt idx="1818">
                  <c:v>6.7363859054079525</c:v>
                </c:pt>
                <c:pt idx="1819">
                  <c:v>6.7363859054079525</c:v>
                </c:pt>
                <c:pt idx="1820">
                  <c:v>6.7230841560883885</c:v>
                </c:pt>
                <c:pt idx="1821">
                  <c:v>4.5873284451964649</c:v>
                </c:pt>
                <c:pt idx="1822">
                  <c:v>3.8273001508295623</c:v>
                </c:pt>
                <c:pt idx="1823">
                  <c:v>3.5456336178594876</c:v>
                </c:pt>
                <c:pt idx="1824">
                  <c:v>3.289104840216782</c:v>
                </c:pt>
                <c:pt idx="1825">
                  <c:v>3.289104840216782</c:v>
                </c:pt>
                <c:pt idx="1826">
                  <c:v>3.289104840216782</c:v>
                </c:pt>
                <c:pt idx="1827">
                  <c:v>3.3014443819170887</c:v>
                </c:pt>
                <c:pt idx="1828">
                  <c:v>3.4515456097098429</c:v>
                </c:pt>
                <c:pt idx="1829">
                  <c:v>3.5380696292103027</c:v>
                </c:pt>
                <c:pt idx="1830">
                  <c:v>3.5931558935361214</c:v>
                </c:pt>
                <c:pt idx="1831">
                  <c:v>3.2224727546035328</c:v>
                </c:pt>
                <c:pt idx="1832">
                  <c:v>3.2224727546035328</c:v>
                </c:pt>
                <c:pt idx="1833">
                  <c:v>3.2224727546035328</c:v>
                </c:pt>
                <c:pt idx="1834">
                  <c:v>3.4023117076808354</c:v>
                </c:pt>
                <c:pt idx="1835">
                  <c:v>3.0929755915781629</c:v>
                </c:pt>
                <c:pt idx="1836">
                  <c:v>3.1706183170618321</c:v>
                </c:pt>
                <c:pt idx="1837">
                  <c:v>3.1993361607966073</c:v>
                </c:pt>
                <c:pt idx="1838">
                  <c:v>3.1677133357960843</c:v>
                </c:pt>
                <c:pt idx="1839">
                  <c:v>3.1677133357960843</c:v>
                </c:pt>
                <c:pt idx="1840">
                  <c:v>3.1677133357960843</c:v>
                </c:pt>
                <c:pt idx="1841">
                  <c:v>3.1712278106508882</c:v>
                </c:pt>
                <c:pt idx="1842">
                  <c:v>3.1794586577678903</c:v>
                </c:pt>
                <c:pt idx="1843">
                  <c:v>2.9651593773165312</c:v>
                </c:pt>
                <c:pt idx="1844">
                  <c:v>2.6877251316154065</c:v>
                </c:pt>
                <c:pt idx="1845">
                  <c:v>2.9018885306310458</c:v>
                </c:pt>
                <c:pt idx="1846">
                  <c:v>2.9018885306310458</c:v>
                </c:pt>
                <c:pt idx="1847">
                  <c:v>2.9018885306310458</c:v>
                </c:pt>
                <c:pt idx="1848">
                  <c:v>3.1560544718439458</c:v>
                </c:pt>
                <c:pt idx="1849">
                  <c:v>3.0776297657326595</c:v>
                </c:pt>
                <c:pt idx="1850">
                  <c:v>2.8309665597801192</c:v>
                </c:pt>
                <c:pt idx="1851">
                  <c:v>2.4979336945541371</c:v>
                </c:pt>
                <c:pt idx="1852">
                  <c:v>2.6042145946443367</c:v>
                </c:pt>
                <c:pt idx="1853">
                  <c:v>2.6042145946443367</c:v>
                </c:pt>
                <c:pt idx="1854">
                  <c:v>2.6042145946443367</c:v>
                </c:pt>
                <c:pt idx="1855">
                  <c:v>2.600516414607156</c:v>
                </c:pt>
                <c:pt idx="1856">
                  <c:v>2.4396980298287607</c:v>
                </c:pt>
                <c:pt idx="1857">
                  <c:v>2.4115024115024108</c:v>
                </c:pt>
                <c:pt idx="1858">
                  <c:v>2.4472960586617782</c:v>
                </c:pt>
                <c:pt idx="1859">
                  <c:v>2.2236634855925139</c:v>
                </c:pt>
                <c:pt idx="1860">
                  <c:v>2.2236634855925139</c:v>
                </c:pt>
                <c:pt idx="1861">
                  <c:v>2.2236634855925139</c:v>
                </c:pt>
                <c:pt idx="1862">
                  <c:v>2.0223671947809878</c:v>
                </c:pt>
                <c:pt idx="1863">
                  <c:v>2.1915508719574746</c:v>
                </c:pt>
                <c:pt idx="1864">
                  <c:v>2.2411056121019701</c:v>
                </c:pt>
                <c:pt idx="1865">
                  <c:v>2.2354694485842024</c:v>
                </c:pt>
                <c:pt idx="1866">
                  <c:v>2.2201405152224827</c:v>
                </c:pt>
                <c:pt idx="1867">
                  <c:v>2.2201405152224827</c:v>
                </c:pt>
                <c:pt idx="1868">
                  <c:v>2.2201405152224827</c:v>
                </c:pt>
                <c:pt idx="1869">
                  <c:v>2.2574626865671639</c:v>
                </c:pt>
                <c:pt idx="1870">
                  <c:v>2.2543083372147183</c:v>
                </c:pt>
                <c:pt idx="1871">
                  <c:v>2.2920759659463004</c:v>
                </c:pt>
                <c:pt idx="1872">
                  <c:v>2.3247094113235844</c:v>
                </c:pt>
                <c:pt idx="1873">
                  <c:v>2.1320366560688235</c:v>
                </c:pt>
                <c:pt idx="1874">
                  <c:v>2.1320366560688235</c:v>
                </c:pt>
                <c:pt idx="1875">
                  <c:v>2.1320366560688235</c:v>
                </c:pt>
                <c:pt idx="1876">
                  <c:v>2.1344317543531171</c:v>
                </c:pt>
                <c:pt idx="1877">
                  <c:v>1.9913582566222057</c:v>
                </c:pt>
                <c:pt idx="1878">
                  <c:v>1.9526459767946418</c:v>
                </c:pt>
                <c:pt idx="1879">
                  <c:v>2.0481359131665879</c:v>
                </c:pt>
                <c:pt idx="1880">
                  <c:v>2.2378152854162714</c:v>
                </c:pt>
                <c:pt idx="1881">
                  <c:v>2.2378152854162714</c:v>
                </c:pt>
                <c:pt idx="1882">
                  <c:v>2.2378152854162714</c:v>
                </c:pt>
                <c:pt idx="1883">
                  <c:v>2.4040727821250116</c:v>
                </c:pt>
                <c:pt idx="1884">
                  <c:v>2.3638426626323752</c:v>
                </c:pt>
                <c:pt idx="1885">
                  <c:v>2.4285044538209095</c:v>
                </c:pt>
                <c:pt idx="1886">
                  <c:v>2.5198187995469987</c:v>
                </c:pt>
                <c:pt idx="1887">
                  <c:v>2.5018811136192629</c:v>
                </c:pt>
                <c:pt idx="1888">
                  <c:v>2.5018811136192629</c:v>
                </c:pt>
                <c:pt idx="1889">
                  <c:v>2.5018811136192629</c:v>
                </c:pt>
                <c:pt idx="1890">
                  <c:v>2.3038022101517135</c:v>
                </c:pt>
                <c:pt idx="1891">
                  <c:v>2.389305015644259</c:v>
                </c:pt>
                <c:pt idx="1892">
                  <c:v>2.3710166919575113</c:v>
                </c:pt>
                <c:pt idx="1893">
                  <c:v>2.3629489603024574</c:v>
                </c:pt>
                <c:pt idx="1894">
                  <c:v>2.2550032885464621</c:v>
                </c:pt>
                <c:pt idx="1895">
                  <c:v>2.2550032885464621</c:v>
                </c:pt>
                <c:pt idx="1896">
                  <c:v>2.2550032885464621</c:v>
                </c:pt>
                <c:pt idx="1897">
                  <c:v>2.2369279522788705</c:v>
                </c:pt>
                <c:pt idx="1898">
                  <c:v>2.4692508386134921</c:v>
                </c:pt>
                <c:pt idx="1899">
                  <c:v>2.3167848699763591</c:v>
                </c:pt>
                <c:pt idx="1900">
                  <c:v>2.3102310231023102</c:v>
                </c:pt>
                <c:pt idx="1901">
                  <c:v>2.2688918057378586</c:v>
                </c:pt>
                <c:pt idx="1902">
                  <c:v>2.2688918057378586</c:v>
                </c:pt>
                <c:pt idx="1903">
                  <c:v>2.2688918057378586</c:v>
                </c:pt>
                <c:pt idx="1904">
                  <c:v>2.0804179494355814</c:v>
                </c:pt>
                <c:pt idx="1905">
                  <c:v>1.7925141636481843</c:v>
                </c:pt>
                <c:pt idx="1906">
                  <c:v>1.8701059419622295</c:v>
                </c:pt>
                <c:pt idx="1907">
                  <c:v>1.9205909510618653</c:v>
                </c:pt>
                <c:pt idx="1908">
                  <c:v>1.8960869969328005</c:v>
                </c:pt>
                <c:pt idx="1909">
                  <c:v>1.8960869969328005</c:v>
                </c:pt>
                <c:pt idx="1910">
                  <c:v>1.8960869969328005</c:v>
                </c:pt>
                <c:pt idx="1911">
                  <c:v>1.8895887365691</c:v>
                </c:pt>
                <c:pt idx="1912">
                  <c:v>1.8629530572719726</c:v>
                </c:pt>
                <c:pt idx="1913">
                  <c:v>1.7891727381720925</c:v>
                </c:pt>
                <c:pt idx="1914">
                  <c:v>1.7888267131455828</c:v>
                </c:pt>
                <c:pt idx="1915">
                  <c:v>1.9374481040686411</c:v>
                </c:pt>
                <c:pt idx="1916">
                  <c:v>1.9374481040686411</c:v>
                </c:pt>
                <c:pt idx="1917">
                  <c:v>1.9374481040686411</c:v>
                </c:pt>
                <c:pt idx="1918">
                  <c:v>1.9183111519045435</c:v>
                </c:pt>
                <c:pt idx="1919">
                  <c:v>1.9448502556610665</c:v>
                </c:pt>
                <c:pt idx="1920">
                  <c:v>1.9902779051637163</c:v>
                </c:pt>
                <c:pt idx="1921">
                  <c:v>1.9963369963369964</c:v>
                </c:pt>
                <c:pt idx="1922">
                  <c:v>2.000550610259705</c:v>
                </c:pt>
                <c:pt idx="1923">
                  <c:v>2.000550610259705</c:v>
                </c:pt>
                <c:pt idx="1924">
                  <c:v>2.000550610259705</c:v>
                </c:pt>
                <c:pt idx="1925">
                  <c:v>1.979924486600976</c:v>
                </c:pt>
                <c:pt idx="1926">
                  <c:v>2.0073327222731439</c:v>
                </c:pt>
                <c:pt idx="1927">
                  <c:v>2.0202020202020203</c:v>
                </c:pt>
                <c:pt idx="1928">
                  <c:v>1.8471568272365084</c:v>
                </c:pt>
                <c:pt idx="1929">
                  <c:v>1.6999999999999997</c:v>
                </c:pt>
                <c:pt idx="1930">
                  <c:v>1.6999999999999997</c:v>
                </c:pt>
                <c:pt idx="1931">
                  <c:v>1.6999999999999997</c:v>
                </c:pt>
                <c:pt idx="1932">
                  <c:v>2.0226981511989748</c:v>
                </c:pt>
                <c:pt idx="1933">
                  <c:v>2.032631483000638</c:v>
                </c:pt>
                <c:pt idx="1934">
                  <c:v>2.0357860142413733</c:v>
                </c:pt>
                <c:pt idx="1935">
                  <c:v>2.0333728458101579</c:v>
                </c:pt>
              </c:numCache>
            </c:numRef>
          </c:val>
          <c:smooth val="0"/>
          <c:extLst>
            <c:ext xmlns:c16="http://schemas.microsoft.com/office/drawing/2014/chart" uri="{C3380CC4-5D6E-409C-BE32-E72D297353CC}">
              <c16:uniqueId val="{00000004-7E38-45D5-B276-937363D27DD8}"/>
            </c:ext>
          </c:extLst>
        </c:ser>
        <c:dLbls>
          <c:showLegendKey val="0"/>
          <c:showVal val="0"/>
          <c:showCatName val="0"/>
          <c:showSerName val="0"/>
          <c:showPercent val="0"/>
          <c:showBubbleSize val="0"/>
        </c:dLbls>
        <c:marker val="1"/>
        <c:smooth val="0"/>
        <c:axId val="781495456"/>
        <c:axId val="781494376"/>
      </c:lineChart>
      <c:dateAx>
        <c:axId val="707416096"/>
        <c:scaling>
          <c:orientation val="minMax"/>
          <c:min val="43466"/>
        </c:scaling>
        <c:delete val="0"/>
        <c:axPos val="b"/>
        <c:numFmt formatCode="m/d/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7412856"/>
        <c:crosses val="autoZero"/>
        <c:auto val="0"/>
        <c:lblOffset val="100"/>
        <c:baseTimeUnit val="days"/>
      </c:dateAx>
      <c:valAx>
        <c:axId val="707412856"/>
        <c:scaling>
          <c:orientation val="minMax"/>
          <c:max val="341"/>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7416096"/>
        <c:crosses val="autoZero"/>
        <c:crossBetween val="between"/>
      </c:valAx>
      <c:valAx>
        <c:axId val="781494376"/>
        <c:scaling>
          <c:orientation val="minMax"/>
          <c:max val="100"/>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495456"/>
        <c:crosses val="max"/>
        <c:crossBetween val="between"/>
      </c:valAx>
      <c:dateAx>
        <c:axId val="781495456"/>
        <c:scaling>
          <c:orientation val="minMax"/>
        </c:scaling>
        <c:delete val="1"/>
        <c:axPos val="b"/>
        <c:numFmt formatCode="m/d/yyyy" sourceLinked="1"/>
        <c:majorTickMark val="out"/>
        <c:minorTickMark val="none"/>
        <c:tickLblPos val="nextTo"/>
        <c:crossAx val="781494376"/>
        <c:crosses val="autoZero"/>
        <c:auto val="1"/>
        <c:lblOffset val="100"/>
        <c:baseTimeUnit val="days"/>
      </c:dateAx>
      <c:spPr>
        <a:noFill/>
        <a:ln>
          <a:noFill/>
        </a:ln>
        <a:effectLst/>
      </c:spPr>
    </c:plotArea>
    <c:legend>
      <c:legendPos val="r"/>
      <c:layout>
        <c:manualLayout>
          <c:xMode val="edge"/>
          <c:yMode val="edge"/>
          <c:x val="0.81531456687298276"/>
          <c:y val="0.14650479447041231"/>
          <c:w val="0.17553734795810416"/>
          <c:h val="0.691054156079095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0029701263396E-2"/>
          <c:y val="3.103596114230741E-2"/>
          <c:w val="0.6781367487465203"/>
          <c:h val="0.89700285472284091"/>
        </c:manualLayout>
      </c:layout>
      <c:lineChart>
        <c:grouping val="standard"/>
        <c:varyColors val="0"/>
        <c:ser>
          <c:idx val="0"/>
          <c:order val="0"/>
          <c:tx>
            <c:strRef>
              <c:f>Sheet1!$B$1</c:f>
              <c:strCache>
                <c:ptCount val="1"/>
                <c:pt idx="0">
                  <c:v>TTF (Netherlands)</c:v>
                </c:pt>
              </c:strCache>
            </c:strRef>
          </c:tx>
          <c:spPr>
            <a:ln w="28575" cap="rnd">
              <a:solidFill>
                <a:srgbClr val="FF6E1D"/>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Sheet1!$B$2:$B$1937</c:f>
              <c:numCache>
                <c:formatCode>General</c:formatCode>
                <c:ptCount val="1936"/>
                <c:pt idx="2" formatCode="0.00">
                  <c:v>19.05</c:v>
                </c:pt>
                <c:pt idx="3" formatCode="0.00">
                  <c:v>19.100000000000001</c:v>
                </c:pt>
                <c:pt idx="4" formatCode="0.00">
                  <c:v>18.77</c:v>
                </c:pt>
                <c:pt idx="5" formatCode="0.00">
                  <c:v>18.77</c:v>
                </c:pt>
                <c:pt idx="6" formatCode="0.00">
                  <c:v>18.77</c:v>
                </c:pt>
                <c:pt idx="7" formatCode="0.00">
                  <c:v>18.95</c:v>
                </c:pt>
                <c:pt idx="8" formatCode="0.00">
                  <c:v>19.420000000000002</c:v>
                </c:pt>
                <c:pt idx="9" formatCode="0.00">
                  <c:v>19.43</c:v>
                </c:pt>
                <c:pt idx="10" formatCode="0.00">
                  <c:v>19.27</c:v>
                </c:pt>
                <c:pt idx="11" formatCode="0.00">
                  <c:v>19.600000000000001</c:v>
                </c:pt>
                <c:pt idx="12" formatCode="0.00">
                  <c:v>19.600000000000001</c:v>
                </c:pt>
                <c:pt idx="13" formatCode="0.00">
                  <c:v>19.600000000000001</c:v>
                </c:pt>
                <c:pt idx="14" formatCode="0.00">
                  <c:v>19</c:v>
                </c:pt>
                <c:pt idx="15" formatCode="0.00">
                  <c:v>18.8</c:v>
                </c:pt>
                <c:pt idx="16" formatCode="0.00">
                  <c:v>18.420000000000002</c:v>
                </c:pt>
                <c:pt idx="17" formatCode="0.00">
                  <c:v>18.73</c:v>
                </c:pt>
                <c:pt idx="18" formatCode="0.00">
                  <c:v>18.3</c:v>
                </c:pt>
                <c:pt idx="19" formatCode="0.00">
                  <c:v>18.3</c:v>
                </c:pt>
                <c:pt idx="20" formatCode="0.00">
                  <c:v>18.3</c:v>
                </c:pt>
                <c:pt idx="21" formatCode="0.00">
                  <c:v>18.5</c:v>
                </c:pt>
                <c:pt idx="22" formatCode="0.00">
                  <c:v>18</c:v>
                </c:pt>
                <c:pt idx="23" formatCode="0.00">
                  <c:v>17.850000000000001</c:v>
                </c:pt>
                <c:pt idx="24" formatCode="0.00">
                  <c:v>17.829999999999998</c:v>
                </c:pt>
                <c:pt idx="25" formatCode="0.00">
                  <c:v>17.399999999999999</c:v>
                </c:pt>
                <c:pt idx="26" formatCode="0.00">
                  <c:v>17.399999999999999</c:v>
                </c:pt>
                <c:pt idx="27" formatCode="0.00">
                  <c:v>17.399999999999999</c:v>
                </c:pt>
                <c:pt idx="28" formatCode="0.00">
                  <c:v>17.45</c:v>
                </c:pt>
                <c:pt idx="29" formatCode="0.00">
                  <c:v>17.399999999999999</c:v>
                </c:pt>
                <c:pt idx="30" formatCode="0.00">
                  <c:v>17.829999999999998</c:v>
                </c:pt>
                <c:pt idx="31" formatCode="0.00">
                  <c:v>18.100000000000001</c:v>
                </c:pt>
                <c:pt idx="32" formatCode="0.00">
                  <c:v>18.27</c:v>
                </c:pt>
                <c:pt idx="33" formatCode="0.00">
                  <c:v>18.27</c:v>
                </c:pt>
                <c:pt idx="34" formatCode="0.00">
                  <c:v>18.27</c:v>
                </c:pt>
                <c:pt idx="35" formatCode="0.00">
                  <c:v>17.75</c:v>
                </c:pt>
                <c:pt idx="36" formatCode="0.00">
                  <c:v>17.98</c:v>
                </c:pt>
                <c:pt idx="37" formatCode="0.00">
                  <c:v>18.350000000000001</c:v>
                </c:pt>
                <c:pt idx="38" formatCode="0.00">
                  <c:v>17.98</c:v>
                </c:pt>
                <c:pt idx="39" formatCode="0.00">
                  <c:v>17.95</c:v>
                </c:pt>
                <c:pt idx="40" formatCode="0.00">
                  <c:v>17.95</c:v>
                </c:pt>
                <c:pt idx="41" formatCode="0.00">
                  <c:v>17.95</c:v>
                </c:pt>
                <c:pt idx="42" formatCode="0.00">
                  <c:v>18.05</c:v>
                </c:pt>
                <c:pt idx="43" formatCode="0.00">
                  <c:v>18.43</c:v>
                </c:pt>
                <c:pt idx="44" formatCode="0.00">
                  <c:v>18.23</c:v>
                </c:pt>
                <c:pt idx="45" formatCode="0.00">
                  <c:v>17.98</c:v>
                </c:pt>
                <c:pt idx="46" formatCode="0.00">
                  <c:v>18.23</c:v>
                </c:pt>
                <c:pt idx="47" formatCode="0.00">
                  <c:v>18.23</c:v>
                </c:pt>
                <c:pt idx="48" formatCode="0.00">
                  <c:v>18.23</c:v>
                </c:pt>
                <c:pt idx="49" formatCode="0.00">
                  <c:v>19.600000000000001</c:v>
                </c:pt>
                <c:pt idx="50" formatCode="0.00">
                  <c:v>21.13</c:v>
                </c:pt>
                <c:pt idx="51" formatCode="0.00">
                  <c:v>22.05</c:v>
                </c:pt>
                <c:pt idx="52" formatCode="0.00">
                  <c:v>22</c:v>
                </c:pt>
                <c:pt idx="53" formatCode="0.00">
                  <c:v>26.6</c:v>
                </c:pt>
                <c:pt idx="54" formatCode="0.00">
                  <c:v>26.6</c:v>
                </c:pt>
                <c:pt idx="55" formatCode="0.00">
                  <c:v>26.6</c:v>
                </c:pt>
                <c:pt idx="56" formatCode="0.00">
                  <c:v>25.4</c:v>
                </c:pt>
                <c:pt idx="57" formatCode="0.00">
                  <c:v>34.4</c:v>
                </c:pt>
                <c:pt idx="58" formatCode="0.00">
                  <c:v>45.1</c:v>
                </c:pt>
                <c:pt idx="59" formatCode="0.00">
                  <c:v>76</c:v>
                </c:pt>
                <c:pt idx="60" formatCode="0.00">
                  <c:v>28.5</c:v>
                </c:pt>
                <c:pt idx="61" formatCode="0.00">
                  <c:v>28.5</c:v>
                </c:pt>
                <c:pt idx="62" formatCode="0.00">
                  <c:v>28.5</c:v>
                </c:pt>
                <c:pt idx="63" formatCode="0.00">
                  <c:v>20.3</c:v>
                </c:pt>
                <c:pt idx="64" formatCode="0.00">
                  <c:v>19.600000000000001</c:v>
                </c:pt>
                <c:pt idx="65" formatCode="0.00">
                  <c:v>18.8</c:v>
                </c:pt>
                <c:pt idx="66" formatCode="0.00">
                  <c:v>19.399999999999999</c:v>
                </c:pt>
                <c:pt idx="67" formatCode="0.00">
                  <c:v>19.95</c:v>
                </c:pt>
                <c:pt idx="68" formatCode="0.00">
                  <c:v>19.95</c:v>
                </c:pt>
                <c:pt idx="69" formatCode="0.00">
                  <c:v>19.95</c:v>
                </c:pt>
                <c:pt idx="70" formatCode="0.00">
                  <c:v>26.35</c:v>
                </c:pt>
                <c:pt idx="71" formatCode="0.00">
                  <c:v>25</c:v>
                </c:pt>
                <c:pt idx="72" formatCode="0.00">
                  <c:v>22.65</c:v>
                </c:pt>
                <c:pt idx="73" formatCode="0.00">
                  <c:v>24.3</c:v>
                </c:pt>
                <c:pt idx="74" formatCode="0.00">
                  <c:v>20.2</c:v>
                </c:pt>
                <c:pt idx="75" formatCode="0.00">
                  <c:v>20.2</c:v>
                </c:pt>
                <c:pt idx="76" formatCode="0.00">
                  <c:v>20.2</c:v>
                </c:pt>
                <c:pt idx="77" formatCode="0.00">
                  <c:v>20.65</c:v>
                </c:pt>
                <c:pt idx="78" formatCode="0.00">
                  <c:v>21.42</c:v>
                </c:pt>
                <c:pt idx="79" formatCode="0.00">
                  <c:v>21.8</c:v>
                </c:pt>
                <c:pt idx="80" formatCode="0.00">
                  <c:v>20.65</c:v>
                </c:pt>
                <c:pt idx="81" formatCode="0.00">
                  <c:v>19.600000000000001</c:v>
                </c:pt>
                <c:pt idx="82" formatCode="0.00">
                  <c:v>19.600000000000001</c:v>
                </c:pt>
                <c:pt idx="83" formatCode="0.00">
                  <c:v>19.600000000000001</c:v>
                </c:pt>
                <c:pt idx="84" formatCode="0.00">
                  <c:v>18.399999999999999</c:v>
                </c:pt>
                <c:pt idx="85" formatCode="0.00">
                  <c:v>18.63</c:v>
                </c:pt>
                <c:pt idx="86" formatCode="0.00">
                  <c:v>18.5</c:v>
                </c:pt>
                <c:pt idx="87" formatCode="0.00">
                  <c:v>19.5</c:v>
                </c:pt>
                <c:pt idx="88" formatCode="0.00">
                  <c:v>19.5</c:v>
                </c:pt>
                <c:pt idx="89" formatCode="0.00">
                  <c:v>19.5</c:v>
                </c:pt>
                <c:pt idx="90" formatCode="0.00">
                  <c:v>19.5</c:v>
                </c:pt>
                <c:pt idx="91" formatCode="0.00">
                  <c:v>19.77</c:v>
                </c:pt>
                <c:pt idx="92" formatCode="0.00">
                  <c:v>18.649999999999999</c:v>
                </c:pt>
                <c:pt idx="93" formatCode="0.00">
                  <c:v>19.100000000000001</c:v>
                </c:pt>
                <c:pt idx="94" formatCode="0.00">
                  <c:v>19.079999999999998</c:v>
                </c:pt>
                <c:pt idx="95" formatCode="0.00">
                  <c:v>18.829999999999998</c:v>
                </c:pt>
                <c:pt idx="96" formatCode="0.00">
                  <c:v>18.829999999999998</c:v>
                </c:pt>
                <c:pt idx="97" formatCode="0.00">
                  <c:v>18.829999999999998</c:v>
                </c:pt>
                <c:pt idx="98" formatCode="0.00">
                  <c:v>19</c:v>
                </c:pt>
                <c:pt idx="99" formatCode="0.00">
                  <c:v>20.2</c:v>
                </c:pt>
                <c:pt idx="100" formatCode="0.00">
                  <c:v>19.53</c:v>
                </c:pt>
                <c:pt idx="101" formatCode="0.00">
                  <c:v>20.77</c:v>
                </c:pt>
                <c:pt idx="102" formatCode="0.00">
                  <c:v>20.2</c:v>
                </c:pt>
                <c:pt idx="103" formatCode="0.00">
                  <c:v>20.2</c:v>
                </c:pt>
                <c:pt idx="104" formatCode="0.00">
                  <c:v>20.2</c:v>
                </c:pt>
                <c:pt idx="105" formatCode="0.00">
                  <c:v>19.3</c:v>
                </c:pt>
                <c:pt idx="106" formatCode="0.00">
                  <c:v>19</c:v>
                </c:pt>
                <c:pt idx="107" formatCode="0.00">
                  <c:v>19.149999999999999</c:v>
                </c:pt>
                <c:pt idx="108" formatCode="0.00">
                  <c:v>19.920000000000002</c:v>
                </c:pt>
                <c:pt idx="109" formatCode="0.00">
                  <c:v>19.63</c:v>
                </c:pt>
                <c:pt idx="110" formatCode="0.00">
                  <c:v>19.63</c:v>
                </c:pt>
                <c:pt idx="111" formatCode="0.00">
                  <c:v>19.63</c:v>
                </c:pt>
                <c:pt idx="112" formatCode="0.00">
                  <c:v>19.8</c:v>
                </c:pt>
                <c:pt idx="113" formatCode="0.00">
                  <c:v>19.68</c:v>
                </c:pt>
                <c:pt idx="114" formatCode="0.00">
                  <c:v>19.88</c:v>
                </c:pt>
                <c:pt idx="115" formatCode="0.00">
                  <c:v>20.13</c:v>
                </c:pt>
                <c:pt idx="116" formatCode="0.00">
                  <c:v>20.149999999999999</c:v>
                </c:pt>
                <c:pt idx="117" formatCode="0.00">
                  <c:v>20.149999999999999</c:v>
                </c:pt>
                <c:pt idx="118" formatCode="0.00">
                  <c:v>20.149999999999999</c:v>
                </c:pt>
                <c:pt idx="119" formatCode="0.00">
                  <c:v>20.78</c:v>
                </c:pt>
                <c:pt idx="120" formatCode="0.00">
                  <c:v>20.149999999999999</c:v>
                </c:pt>
                <c:pt idx="121" formatCode="0.00">
                  <c:v>20.38</c:v>
                </c:pt>
                <c:pt idx="122" formatCode="0.00">
                  <c:v>19.98</c:v>
                </c:pt>
                <c:pt idx="123" formatCode="0.00">
                  <c:v>20.420000000000002</c:v>
                </c:pt>
                <c:pt idx="124" formatCode="0.00">
                  <c:v>20.420000000000002</c:v>
                </c:pt>
                <c:pt idx="125" formatCode="0.00">
                  <c:v>20.420000000000002</c:v>
                </c:pt>
                <c:pt idx="126" formatCode="0.00">
                  <c:v>20.420000000000002</c:v>
                </c:pt>
                <c:pt idx="127" formatCode="0.00">
                  <c:v>20.7</c:v>
                </c:pt>
                <c:pt idx="128" formatCode="0.00">
                  <c:v>20.6</c:v>
                </c:pt>
                <c:pt idx="129" formatCode="0.00">
                  <c:v>20.9</c:v>
                </c:pt>
                <c:pt idx="130" formatCode="0.00">
                  <c:v>21.25</c:v>
                </c:pt>
                <c:pt idx="131" formatCode="0.00">
                  <c:v>21.25</c:v>
                </c:pt>
                <c:pt idx="132" formatCode="0.00">
                  <c:v>21.25</c:v>
                </c:pt>
                <c:pt idx="133" formatCode="0.00">
                  <c:v>21.53</c:v>
                </c:pt>
                <c:pt idx="134" formatCode="0.00">
                  <c:v>21.38</c:v>
                </c:pt>
                <c:pt idx="135" formatCode="0.00">
                  <c:v>21.75</c:v>
                </c:pt>
                <c:pt idx="136" formatCode="0.00">
                  <c:v>22.3</c:v>
                </c:pt>
                <c:pt idx="137" formatCode="0.00">
                  <c:v>22.08</c:v>
                </c:pt>
                <c:pt idx="138" formatCode="0.00">
                  <c:v>22.08</c:v>
                </c:pt>
                <c:pt idx="139" formatCode="0.00">
                  <c:v>22.08</c:v>
                </c:pt>
                <c:pt idx="140" formatCode="0.00">
                  <c:v>22.23</c:v>
                </c:pt>
                <c:pt idx="141" formatCode="0.00">
                  <c:v>22.8</c:v>
                </c:pt>
                <c:pt idx="142" formatCode="0.00">
                  <c:v>22.8</c:v>
                </c:pt>
                <c:pt idx="143" formatCode="0.00">
                  <c:v>22.7</c:v>
                </c:pt>
                <c:pt idx="144" formatCode="0.00">
                  <c:v>21.8</c:v>
                </c:pt>
                <c:pt idx="145" formatCode="0.00">
                  <c:v>21.8</c:v>
                </c:pt>
                <c:pt idx="146" formatCode="0.00">
                  <c:v>21.8</c:v>
                </c:pt>
                <c:pt idx="147" formatCode="0.00">
                  <c:v>21.8</c:v>
                </c:pt>
                <c:pt idx="148" formatCode="0.00">
                  <c:v>22.6</c:v>
                </c:pt>
                <c:pt idx="149" formatCode="0.00">
                  <c:v>22.75</c:v>
                </c:pt>
                <c:pt idx="150" formatCode="0.00">
                  <c:v>22.45</c:v>
                </c:pt>
                <c:pt idx="151" formatCode="0.00">
                  <c:v>21.85</c:v>
                </c:pt>
                <c:pt idx="152" formatCode="0.00">
                  <c:v>21.85</c:v>
                </c:pt>
                <c:pt idx="153" formatCode="0.00">
                  <c:v>21.85</c:v>
                </c:pt>
                <c:pt idx="154" formatCode="0.00">
                  <c:v>22.15</c:v>
                </c:pt>
                <c:pt idx="155" formatCode="0.00">
                  <c:v>21.85</c:v>
                </c:pt>
                <c:pt idx="156" formatCode="0.00">
                  <c:v>21.6</c:v>
                </c:pt>
                <c:pt idx="157" formatCode="0.00">
                  <c:v>21.75</c:v>
                </c:pt>
                <c:pt idx="158" formatCode="0.00">
                  <c:v>21.7</c:v>
                </c:pt>
                <c:pt idx="159" formatCode="0.00">
                  <c:v>21.7</c:v>
                </c:pt>
                <c:pt idx="160" formatCode="0.00">
                  <c:v>21.7</c:v>
                </c:pt>
                <c:pt idx="161" formatCode="0.00">
                  <c:v>21.6</c:v>
                </c:pt>
                <c:pt idx="162" formatCode="0.00">
                  <c:v>21.93</c:v>
                </c:pt>
                <c:pt idx="163" formatCode="0.00">
                  <c:v>22.48</c:v>
                </c:pt>
                <c:pt idx="164" formatCode="0.00">
                  <c:v>22.77</c:v>
                </c:pt>
                <c:pt idx="165" formatCode="0.00">
                  <c:v>21.88</c:v>
                </c:pt>
                <c:pt idx="166" formatCode="0.00">
                  <c:v>21.88</c:v>
                </c:pt>
                <c:pt idx="167" formatCode="0.00">
                  <c:v>21.88</c:v>
                </c:pt>
                <c:pt idx="168" formatCode="0.00">
                  <c:v>22.55</c:v>
                </c:pt>
                <c:pt idx="169" formatCode="0.00">
                  <c:v>22.13</c:v>
                </c:pt>
                <c:pt idx="170" formatCode="0.00">
                  <c:v>21.88</c:v>
                </c:pt>
                <c:pt idx="171" formatCode="0.00">
                  <c:v>21.7</c:v>
                </c:pt>
                <c:pt idx="172" formatCode="0.00">
                  <c:v>21.8</c:v>
                </c:pt>
                <c:pt idx="173" formatCode="0.00">
                  <c:v>21.8</c:v>
                </c:pt>
                <c:pt idx="174" formatCode="0.00">
                  <c:v>21.8</c:v>
                </c:pt>
                <c:pt idx="175" formatCode="0.00">
                  <c:v>21.6</c:v>
                </c:pt>
                <c:pt idx="176" formatCode="0.00">
                  <c:v>21.63</c:v>
                </c:pt>
                <c:pt idx="177" formatCode="0.00">
                  <c:v>22.15</c:v>
                </c:pt>
                <c:pt idx="178" formatCode="0.00">
                  <c:v>21.9</c:v>
                </c:pt>
                <c:pt idx="179" formatCode="0.00">
                  <c:v>21.58</c:v>
                </c:pt>
                <c:pt idx="180" formatCode="0.00">
                  <c:v>21.58</c:v>
                </c:pt>
                <c:pt idx="181" formatCode="0.00">
                  <c:v>21.58</c:v>
                </c:pt>
                <c:pt idx="182" formatCode="0.00">
                  <c:v>22.13</c:v>
                </c:pt>
                <c:pt idx="183" formatCode="0.00">
                  <c:v>22.25</c:v>
                </c:pt>
                <c:pt idx="184" formatCode="0.00">
                  <c:v>22.35</c:v>
                </c:pt>
                <c:pt idx="185" formatCode="0.00">
                  <c:v>22.35</c:v>
                </c:pt>
                <c:pt idx="186" formatCode="0.00">
                  <c:v>22.23</c:v>
                </c:pt>
                <c:pt idx="187" formatCode="0.00">
                  <c:v>22.23</c:v>
                </c:pt>
                <c:pt idx="188" formatCode="0.00">
                  <c:v>22.23</c:v>
                </c:pt>
                <c:pt idx="189" formatCode="0.00">
                  <c:v>22.63</c:v>
                </c:pt>
                <c:pt idx="190" formatCode="0.00">
                  <c:v>22.78</c:v>
                </c:pt>
                <c:pt idx="191" formatCode="0.00">
                  <c:v>22.52</c:v>
                </c:pt>
                <c:pt idx="192" formatCode="0.00">
                  <c:v>22.1</c:v>
                </c:pt>
                <c:pt idx="193" formatCode="0.00">
                  <c:v>22.48</c:v>
                </c:pt>
                <c:pt idx="194" formatCode="0.00">
                  <c:v>22.48</c:v>
                </c:pt>
                <c:pt idx="195" formatCode="0.00">
                  <c:v>22.48</c:v>
                </c:pt>
                <c:pt idx="196" formatCode="0.00">
                  <c:v>22.05</c:v>
                </c:pt>
                <c:pt idx="197" formatCode="0.00">
                  <c:v>21.95</c:v>
                </c:pt>
                <c:pt idx="198" formatCode="0.00">
                  <c:v>22.2</c:v>
                </c:pt>
                <c:pt idx="199" formatCode="0.00">
                  <c:v>22.23</c:v>
                </c:pt>
                <c:pt idx="200" formatCode="0.00">
                  <c:v>21.95</c:v>
                </c:pt>
                <c:pt idx="201" formatCode="0.00">
                  <c:v>21.95</c:v>
                </c:pt>
                <c:pt idx="202" formatCode="0.00">
                  <c:v>21.95</c:v>
                </c:pt>
                <c:pt idx="203" formatCode="0.00">
                  <c:v>22.23</c:v>
                </c:pt>
                <c:pt idx="204" formatCode="0.00">
                  <c:v>22.15</c:v>
                </c:pt>
                <c:pt idx="205" formatCode="0.00">
                  <c:v>22.23</c:v>
                </c:pt>
                <c:pt idx="206" formatCode="0.00">
                  <c:v>22.27</c:v>
                </c:pt>
                <c:pt idx="207" formatCode="0.00">
                  <c:v>22.15</c:v>
                </c:pt>
                <c:pt idx="208" formatCode="0.00">
                  <c:v>22.15</c:v>
                </c:pt>
                <c:pt idx="209" formatCode="0.00">
                  <c:v>22.15</c:v>
                </c:pt>
                <c:pt idx="210" formatCode="0.00">
                  <c:v>22.3</c:v>
                </c:pt>
                <c:pt idx="211" formatCode="0.00">
                  <c:v>22.05</c:v>
                </c:pt>
                <c:pt idx="212" formatCode="0.00">
                  <c:v>22.13</c:v>
                </c:pt>
                <c:pt idx="213" formatCode="0.00">
                  <c:v>22.15</c:v>
                </c:pt>
                <c:pt idx="214" formatCode="0.00">
                  <c:v>22.18</c:v>
                </c:pt>
                <c:pt idx="215" formatCode="0.00">
                  <c:v>22.18</c:v>
                </c:pt>
                <c:pt idx="216" formatCode="0.00">
                  <c:v>22.18</c:v>
                </c:pt>
                <c:pt idx="217" formatCode="0.00">
                  <c:v>22.48</c:v>
                </c:pt>
                <c:pt idx="218" formatCode="0.00">
                  <c:v>22.73</c:v>
                </c:pt>
                <c:pt idx="219" formatCode="0.00">
                  <c:v>22.63</c:v>
                </c:pt>
                <c:pt idx="220" formatCode="0.00">
                  <c:v>22.67</c:v>
                </c:pt>
                <c:pt idx="221" formatCode="0.00">
                  <c:v>23.1</c:v>
                </c:pt>
                <c:pt idx="222" formatCode="0.00">
                  <c:v>23.1</c:v>
                </c:pt>
                <c:pt idx="223" formatCode="0.00">
                  <c:v>23.1</c:v>
                </c:pt>
                <c:pt idx="224" formatCode="0.00">
                  <c:v>23.6</c:v>
                </c:pt>
                <c:pt idx="225" formatCode="0.00">
                  <c:v>23.55</c:v>
                </c:pt>
                <c:pt idx="226" formatCode="0.00">
                  <c:v>23.4</c:v>
                </c:pt>
                <c:pt idx="227" formatCode="0.00">
                  <c:v>23.63</c:v>
                </c:pt>
                <c:pt idx="228" formatCode="0.00">
                  <c:v>24.1</c:v>
                </c:pt>
                <c:pt idx="229" formatCode="0.00">
                  <c:v>24.1</c:v>
                </c:pt>
                <c:pt idx="230" formatCode="0.00">
                  <c:v>24.1</c:v>
                </c:pt>
                <c:pt idx="231" formatCode="0.00">
                  <c:v>24.17</c:v>
                </c:pt>
                <c:pt idx="232" formatCode="0.00">
                  <c:v>24.2</c:v>
                </c:pt>
                <c:pt idx="233" formatCode="0.00">
                  <c:v>24.63</c:v>
                </c:pt>
                <c:pt idx="234" formatCode="0.00">
                  <c:v>24.85</c:v>
                </c:pt>
                <c:pt idx="235" formatCode="0.00">
                  <c:v>25.15</c:v>
                </c:pt>
                <c:pt idx="236" formatCode="0.00">
                  <c:v>25.15</c:v>
                </c:pt>
                <c:pt idx="237" formatCode="0.00">
                  <c:v>25.15</c:v>
                </c:pt>
                <c:pt idx="238" formatCode="0.00">
                  <c:v>25.15</c:v>
                </c:pt>
                <c:pt idx="239" formatCode="0.00">
                  <c:v>25.75</c:v>
                </c:pt>
                <c:pt idx="240" formatCode="0.00">
                  <c:v>26.3</c:v>
                </c:pt>
                <c:pt idx="241" formatCode="0.00">
                  <c:v>26.25</c:v>
                </c:pt>
                <c:pt idx="242" formatCode="0.00">
                  <c:v>25.9</c:v>
                </c:pt>
                <c:pt idx="243" formatCode="0.00">
                  <c:v>25.9</c:v>
                </c:pt>
                <c:pt idx="244" formatCode="0.00">
                  <c:v>25.9</c:v>
                </c:pt>
                <c:pt idx="245" formatCode="0.00">
                  <c:v>26.35</c:v>
                </c:pt>
                <c:pt idx="246" formatCode="0.00">
                  <c:v>26.95</c:v>
                </c:pt>
                <c:pt idx="247" formatCode="0.00">
                  <c:v>27.2</c:v>
                </c:pt>
                <c:pt idx="248" formatCode="0.00">
                  <c:v>27.45</c:v>
                </c:pt>
                <c:pt idx="249" formatCode="0.00">
                  <c:v>28.2</c:v>
                </c:pt>
                <c:pt idx="250" formatCode="0.00">
                  <c:v>28.2</c:v>
                </c:pt>
                <c:pt idx="251" formatCode="0.00">
                  <c:v>28.2</c:v>
                </c:pt>
                <c:pt idx="252" formatCode="0.00">
                  <c:v>29.18</c:v>
                </c:pt>
                <c:pt idx="253" formatCode="0.00">
                  <c:v>28.7</c:v>
                </c:pt>
                <c:pt idx="254" formatCode="0.00">
                  <c:v>27.6</c:v>
                </c:pt>
                <c:pt idx="255" formatCode="0.00">
                  <c:v>26.55</c:v>
                </c:pt>
                <c:pt idx="256" formatCode="0.00">
                  <c:v>27.25</c:v>
                </c:pt>
                <c:pt idx="257" formatCode="0.00">
                  <c:v>27.25</c:v>
                </c:pt>
                <c:pt idx="258" formatCode="0.00">
                  <c:v>27.25</c:v>
                </c:pt>
                <c:pt idx="259" formatCode="0.00">
                  <c:v>27.55</c:v>
                </c:pt>
                <c:pt idx="260" formatCode="0.00">
                  <c:v>27.4</c:v>
                </c:pt>
                <c:pt idx="261" formatCode="0.00">
                  <c:v>28.25</c:v>
                </c:pt>
                <c:pt idx="262" formatCode="0.00">
                  <c:v>28.23</c:v>
                </c:pt>
                <c:pt idx="263" formatCode="0.00">
                  <c:v>28.52</c:v>
                </c:pt>
                <c:pt idx="264" formatCode="0.00">
                  <c:v>28.52</c:v>
                </c:pt>
                <c:pt idx="265" formatCode="0.00">
                  <c:v>28.52</c:v>
                </c:pt>
                <c:pt idx="266" formatCode="0.00">
                  <c:v>29.48</c:v>
                </c:pt>
                <c:pt idx="267" formatCode="0.00">
                  <c:v>29.33</c:v>
                </c:pt>
                <c:pt idx="268" formatCode="0.00">
                  <c:v>28.05</c:v>
                </c:pt>
                <c:pt idx="269" formatCode="0.00">
                  <c:v>27.5</c:v>
                </c:pt>
                <c:pt idx="270" formatCode="0.00">
                  <c:v>27</c:v>
                </c:pt>
                <c:pt idx="271" formatCode="0.00">
                  <c:v>27</c:v>
                </c:pt>
                <c:pt idx="272" formatCode="0.00">
                  <c:v>27</c:v>
                </c:pt>
                <c:pt idx="273" formatCode="0.00">
                  <c:v>27.2</c:v>
                </c:pt>
                <c:pt idx="274" formatCode="0.00">
                  <c:v>26.9</c:v>
                </c:pt>
                <c:pt idx="275" formatCode="0.00">
                  <c:v>27</c:v>
                </c:pt>
                <c:pt idx="276" formatCode="0.00">
                  <c:v>27</c:v>
                </c:pt>
                <c:pt idx="277" formatCode="0.00">
                  <c:v>27.35</c:v>
                </c:pt>
                <c:pt idx="278" formatCode="0.00">
                  <c:v>27.35</c:v>
                </c:pt>
                <c:pt idx="279" formatCode="0.00">
                  <c:v>27.35</c:v>
                </c:pt>
                <c:pt idx="280" formatCode="0.00">
                  <c:v>26.9</c:v>
                </c:pt>
                <c:pt idx="281" formatCode="0.00">
                  <c:v>26.42</c:v>
                </c:pt>
                <c:pt idx="282" formatCode="0.00">
                  <c:v>25.63</c:v>
                </c:pt>
                <c:pt idx="283" formatCode="0.00">
                  <c:v>24.78</c:v>
                </c:pt>
                <c:pt idx="284" formatCode="0.00">
                  <c:v>25.35</c:v>
                </c:pt>
                <c:pt idx="285" formatCode="0.00">
                  <c:v>25.35</c:v>
                </c:pt>
                <c:pt idx="286" formatCode="0.00">
                  <c:v>25.35</c:v>
                </c:pt>
                <c:pt idx="287" formatCode="0.00">
                  <c:v>25.92</c:v>
                </c:pt>
                <c:pt idx="288" formatCode="0.00">
                  <c:v>25.53</c:v>
                </c:pt>
                <c:pt idx="289" formatCode="0.00">
                  <c:v>25.35</c:v>
                </c:pt>
                <c:pt idx="290" formatCode="0.00">
                  <c:v>25.17</c:v>
                </c:pt>
                <c:pt idx="291" formatCode="0.00">
                  <c:v>26.3</c:v>
                </c:pt>
                <c:pt idx="292" formatCode="0.00">
                  <c:v>26.3</c:v>
                </c:pt>
                <c:pt idx="293" formatCode="0.00">
                  <c:v>26.3</c:v>
                </c:pt>
                <c:pt idx="294" formatCode="0.00">
                  <c:v>24.95</c:v>
                </c:pt>
                <c:pt idx="295" formatCode="0.00">
                  <c:v>24.63</c:v>
                </c:pt>
                <c:pt idx="296" formatCode="0.00">
                  <c:v>25.05</c:v>
                </c:pt>
                <c:pt idx="297" formatCode="0.00">
                  <c:v>24.45</c:v>
                </c:pt>
                <c:pt idx="298" formatCode="0.00">
                  <c:v>23.88</c:v>
                </c:pt>
                <c:pt idx="299" formatCode="0.00">
                  <c:v>23.88</c:v>
                </c:pt>
                <c:pt idx="300" formatCode="0.00">
                  <c:v>23.88</c:v>
                </c:pt>
                <c:pt idx="301" formatCode="0.00">
                  <c:v>24.52</c:v>
                </c:pt>
                <c:pt idx="302" formatCode="0.00">
                  <c:v>23.73</c:v>
                </c:pt>
                <c:pt idx="303" formatCode="0.00">
                  <c:v>23.4</c:v>
                </c:pt>
                <c:pt idx="304" formatCode="0.00">
                  <c:v>23.3</c:v>
                </c:pt>
                <c:pt idx="305" formatCode="0.00">
                  <c:v>23.6</c:v>
                </c:pt>
                <c:pt idx="306" formatCode="0.00">
                  <c:v>23.6</c:v>
                </c:pt>
                <c:pt idx="307" formatCode="0.00">
                  <c:v>23.6</c:v>
                </c:pt>
                <c:pt idx="308" formatCode="0.00">
                  <c:v>23.28</c:v>
                </c:pt>
                <c:pt idx="309" formatCode="0.00">
                  <c:v>23.2</c:v>
                </c:pt>
                <c:pt idx="310" formatCode="0.00">
                  <c:v>24.3</c:v>
                </c:pt>
                <c:pt idx="311" formatCode="0.00">
                  <c:v>24.05</c:v>
                </c:pt>
                <c:pt idx="312" formatCode="0.00">
                  <c:v>23.83</c:v>
                </c:pt>
                <c:pt idx="313" formatCode="0.00">
                  <c:v>23.83</c:v>
                </c:pt>
                <c:pt idx="314" formatCode="0.00">
                  <c:v>23.83</c:v>
                </c:pt>
                <c:pt idx="315" formatCode="0.00">
                  <c:v>25.5</c:v>
                </c:pt>
                <c:pt idx="316" formatCode="0.00">
                  <c:v>26.3</c:v>
                </c:pt>
                <c:pt idx="317" formatCode="0.00">
                  <c:v>26.45</c:v>
                </c:pt>
                <c:pt idx="318" formatCode="0.00">
                  <c:v>26.5</c:v>
                </c:pt>
                <c:pt idx="319" formatCode="0.00">
                  <c:v>25.7</c:v>
                </c:pt>
                <c:pt idx="320" formatCode="0.00">
                  <c:v>25.7</c:v>
                </c:pt>
                <c:pt idx="321" formatCode="0.00">
                  <c:v>25.7</c:v>
                </c:pt>
                <c:pt idx="322" formatCode="0.00">
                  <c:v>24.3</c:v>
                </c:pt>
                <c:pt idx="323" formatCode="0.00">
                  <c:v>24.63</c:v>
                </c:pt>
                <c:pt idx="324" formatCode="0.00">
                  <c:v>24.67</c:v>
                </c:pt>
                <c:pt idx="325" formatCode="0.00">
                  <c:v>24.8</c:v>
                </c:pt>
                <c:pt idx="326" formatCode="0.00">
                  <c:v>24.85</c:v>
                </c:pt>
                <c:pt idx="327" formatCode="0.00">
                  <c:v>24.85</c:v>
                </c:pt>
                <c:pt idx="328" formatCode="0.00">
                  <c:v>24.85</c:v>
                </c:pt>
                <c:pt idx="329" formatCode="0.00">
                  <c:v>24.55</c:v>
                </c:pt>
                <c:pt idx="330" formatCode="0.00">
                  <c:v>25.1</c:v>
                </c:pt>
                <c:pt idx="331" formatCode="0.00">
                  <c:v>24.33</c:v>
                </c:pt>
                <c:pt idx="332" formatCode="0.00">
                  <c:v>24.55</c:v>
                </c:pt>
                <c:pt idx="333" formatCode="0.00">
                  <c:v>24.15</c:v>
                </c:pt>
                <c:pt idx="334" formatCode="0.00">
                  <c:v>24.15</c:v>
                </c:pt>
                <c:pt idx="335" formatCode="0.00">
                  <c:v>24.15</c:v>
                </c:pt>
                <c:pt idx="336" formatCode="0.00">
                  <c:v>24.6</c:v>
                </c:pt>
                <c:pt idx="337" formatCode="0.00">
                  <c:v>23.88</c:v>
                </c:pt>
                <c:pt idx="338" formatCode="0.00">
                  <c:v>23.3</c:v>
                </c:pt>
                <c:pt idx="339" formatCode="0.00">
                  <c:v>22.6</c:v>
                </c:pt>
                <c:pt idx="340" formatCode="0.00">
                  <c:v>22.6</c:v>
                </c:pt>
                <c:pt idx="341" formatCode="0.00">
                  <c:v>22.6</c:v>
                </c:pt>
                <c:pt idx="342" formatCode="0.00">
                  <c:v>22.6</c:v>
                </c:pt>
                <c:pt idx="343" formatCode="0.00">
                  <c:v>23.1</c:v>
                </c:pt>
                <c:pt idx="344" formatCode="0.00">
                  <c:v>23.5</c:v>
                </c:pt>
                <c:pt idx="345" formatCode="0.00">
                  <c:v>24</c:v>
                </c:pt>
                <c:pt idx="346" formatCode="0.00">
                  <c:v>24.13</c:v>
                </c:pt>
                <c:pt idx="347" formatCode="0.00">
                  <c:v>24.55</c:v>
                </c:pt>
                <c:pt idx="348" formatCode="0.00">
                  <c:v>24.55</c:v>
                </c:pt>
                <c:pt idx="349" formatCode="0.00">
                  <c:v>24.55</c:v>
                </c:pt>
                <c:pt idx="350" formatCode="0.00">
                  <c:v>24.55</c:v>
                </c:pt>
                <c:pt idx="351" formatCode="0.00">
                  <c:v>23.88</c:v>
                </c:pt>
                <c:pt idx="352" formatCode="0.00">
                  <c:v>24.4</c:v>
                </c:pt>
                <c:pt idx="353" formatCode="0.00">
                  <c:v>24.77</c:v>
                </c:pt>
                <c:pt idx="354" formatCode="0.00">
                  <c:v>24.48</c:v>
                </c:pt>
                <c:pt idx="355" formatCode="0.00">
                  <c:v>24.48</c:v>
                </c:pt>
                <c:pt idx="356" formatCode="0.00">
                  <c:v>24.48</c:v>
                </c:pt>
                <c:pt idx="357" formatCode="0.00">
                  <c:v>24.05</c:v>
                </c:pt>
                <c:pt idx="358" formatCode="0.00">
                  <c:v>24.1</c:v>
                </c:pt>
                <c:pt idx="359" formatCode="0.00">
                  <c:v>24.1</c:v>
                </c:pt>
                <c:pt idx="360" formatCode="0.00">
                  <c:v>23.33</c:v>
                </c:pt>
                <c:pt idx="361" formatCode="0.00">
                  <c:v>22.02</c:v>
                </c:pt>
                <c:pt idx="362" formatCode="0.00">
                  <c:v>22.02</c:v>
                </c:pt>
                <c:pt idx="363" formatCode="0.00">
                  <c:v>22.02</c:v>
                </c:pt>
                <c:pt idx="364" formatCode="0.00">
                  <c:v>21.05</c:v>
                </c:pt>
                <c:pt idx="365" formatCode="0.00">
                  <c:v>21.05</c:v>
                </c:pt>
                <c:pt idx="366" formatCode="0.00">
                  <c:v>22.3</c:v>
                </c:pt>
                <c:pt idx="367" formatCode="0.00">
                  <c:v>21.8</c:v>
                </c:pt>
                <c:pt idx="368" formatCode="0.00">
                  <c:v>22.05</c:v>
                </c:pt>
                <c:pt idx="369" formatCode="0.00">
                  <c:v>22.05</c:v>
                </c:pt>
                <c:pt idx="370" formatCode="0.00">
                  <c:v>22.05</c:v>
                </c:pt>
                <c:pt idx="371" formatCode="0.00">
                  <c:v>20.65</c:v>
                </c:pt>
                <c:pt idx="372" formatCode="0.00">
                  <c:v>21.78</c:v>
                </c:pt>
                <c:pt idx="373" formatCode="0.00">
                  <c:v>21.13</c:v>
                </c:pt>
                <c:pt idx="374" formatCode="0.00">
                  <c:v>21.93</c:v>
                </c:pt>
                <c:pt idx="375" formatCode="0.00">
                  <c:v>21.38</c:v>
                </c:pt>
                <c:pt idx="376" formatCode="0.00">
                  <c:v>21.38</c:v>
                </c:pt>
                <c:pt idx="377" formatCode="0.00">
                  <c:v>21.38</c:v>
                </c:pt>
                <c:pt idx="378" formatCode="0.00">
                  <c:v>21.38</c:v>
                </c:pt>
                <c:pt idx="379" formatCode="0.00">
                  <c:v>21.2</c:v>
                </c:pt>
                <c:pt idx="380" formatCode="0.00">
                  <c:v>21.7</c:v>
                </c:pt>
                <c:pt idx="381" formatCode="0.00">
                  <c:v>22.68</c:v>
                </c:pt>
                <c:pt idx="382" formatCode="0.00">
                  <c:v>22.25</c:v>
                </c:pt>
                <c:pt idx="383" formatCode="0.00">
                  <c:v>22.25</c:v>
                </c:pt>
                <c:pt idx="384" formatCode="0.00">
                  <c:v>22.25</c:v>
                </c:pt>
                <c:pt idx="385" formatCode="0.00">
                  <c:v>21.8</c:v>
                </c:pt>
                <c:pt idx="386" formatCode="0.00">
                  <c:v>21.67</c:v>
                </c:pt>
                <c:pt idx="387" formatCode="0.00">
                  <c:v>21.95</c:v>
                </c:pt>
                <c:pt idx="388" formatCode="0.00">
                  <c:v>21.2</c:v>
                </c:pt>
                <c:pt idx="389" formatCode="0.00">
                  <c:v>20.8</c:v>
                </c:pt>
                <c:pt idx="390" formatCode="0.00">
                  <c:v>20.8</c:v>
                </c:pt>
                <c:pt idx="391" formatCode="0.00">
                  <c:v>20.8</c:v>
                </c:pt>
                <c:pt idx="392" formatCode="0.00">
                  <c:v>20.55</c:v>
                </c:pt>
                <c:pt idx="393" formatCode="0.00">
                  <c:v>20.8</c:v>
                </c:pt>
                <c:pt idx="394" formatCode="0.00">
                  <c:v>20.149999999999999</c:v>
                </c:pt>
                <c:pt idx="395" formatCode="0.00">
                  <c:v>19.95</c:v>
                </c:pt>
                <c:pt idx="396" formatCode="0.00">
                  <c:v>19.23</c:v>
                </c:pt>
                <c:pt idx="397" formatCode="0.00">
                  <c:v>19.23</c:v>
                </c:pt>
                <c:pt idx="398" formatCode="0.00">
                  <c:v>19.23</c:v>
                </c:pt>
                <c:pt idx="399" formatCode="0.00">
                  <c:v>19.350000000000001</c:v>
                </c:pt>
                <c:pt idx="400" formatCode="0.00">
                  <c:v>18.649999999999999</c:v>
                </c:pt>
                <c:pt idx="401" formatCode="0.00">
                  <c:v>19</c:v>
                </c:pt>
                <c:pt idx="402" formatCode="0.00">
                  <c:v>18.579999999999998</c:v>
                </c:pt>
                <c:pt idx="403" formatCode="0.00">
                  <c:v>18.27</c:v>
                </c:pt>
                <c:pt idx="404" formatCode="0.00">
                  <c:v>18.27</c:v>
                </c:pt>
                <c:pt idx="405" formatCode="0.00">
                  <c:v>18.27</c:v>
                </c:pt>
                <c:pt idx="406" formatCode="0.00">
                  <c:v>18.27</c:v>
                </c:pt>
                <c:pt idx="407" formatCode="0.00">
                  <c:v>17.45</c:v>
                </c:pt>
                <c:pt idx="408" formatCode="0.00">
                  <c:v>18.100000000000001</c:v>
                </c:pt>
                <c:pt idx="409" formatCode="0.00">
                  <c:v>17.75</c:v>
                </c:pt>
                <c:pt idx="410" formatCode="0.00">
                  <c:v>17.95</c:v>
                </c:pt>
                <c:pt idx="411" formatCode="0.00">
                  <c:v>17.95</c:v>
                </c:pt>
                <c:pt idx="412" formatCode="0.00">
                  <c:v>17.95</c:v>
                </c:pt>
                <c:pt idx="413" formatCode="0.00">
                  <c:v>17.350000000000001</c:v>
                </c:pt>
                <c:pt idx="414" formatCode="0.00">
                  <c:v>17.88</c:v>
                </c:pt>
                <c:pt idx="415" formatCode="0.00">
                  <c:v>18.100000000000001</c:v>
                </c:pt>
                <c:pt idx="416" formatCode="0.00">
                  <c:v>17.5</c:v>
                </c:pt>
                <c:pt idx="417" formatCode="0.00">
                  <c:v>16.93</c:v>
                </c:pt>
                <c:pt idx="418" formatCode="0.00">
                  <c:v>16.93</c:v>
                </c:pt>
                <c:pt idx="419" formatCode="0.00">
                  <c:v>16.93</c:v>
                </c:pt>
                <c:pt idx="420" formatCode="0.00">
                  <c:v>16.850000000000001</c:v>
                </c:pt>
                <c:pt idx="421" formatCode="0.00">
                  <c:v>17.329999999999998</c:v>
                </c:pt>
                <c:pt idx="422" formatCode="0.00">
                  <c:v>17.78</c:v>
                </c:pt>
                <c:pt idx="423" formatCode="0.00">
                  <c:v>17.75</c:v>
                </c:pt>
                <c:pt idx="424" formatCode="0.00">
                  <c:v>17.420000000000002</c:v>
                </c:pt>
                <c:pt idx="425" formatCode="0.00">
                  <c:v>17.420000000000002</c:v>
                </c:pt>
                <c:pt idx="426" formatCode="0.00">
                  <c:v>17.420000000000002</c:v>
                </c:pt>
                <c:pt idx="427" formatCode="0.00">
                  <c:v>17.53</c:v>
                </c:pt>
                <c:pt idx="428" formatCode="0.00">
                  <c:v>17.079999999999998</c:v>
                </c:pt>
                <c:pt idx="429" formatCode="0.00">
                  <c:v>16.93</c:v>
                </c:pt>
                <c:pt idx="430" formatCode="0.00">
                  <c:v>16.920000000000002</c:v>
                </c:pt>
                <c:pt idx="431" formatCode="0.00">
                  <c:v>16.78</c:v>
                </c:pt>
                <c:pt idx="432" formatCode="0.00">
                  <c:v>16.78</c:v>
                </c:pt>
                <c:pt idx="433" formatCode="0.00">
                  <c:v>16.78</c:v>
                </c:pt>
                <c:pt idx="434" formatCode="0.00">
                  <c:v>16.88</c:v>
                </c:pt>
                <c:pt idx="435" formatCode="0.00">
                  <c:v>16.5</c:v>
                </c:pt>
                <c:pt idx="436" formatCode="0.00">
                  <c:v>15.9</c:v>
                </c:pt>
                <c:pt idx="437" formatCode="0.00">
                  <c:v>15.52</c:v>
                </c:pt>
                <c:pt idx="438" formatCode="0.00">
                  <c:v>14.85</c:v>
                </c:pt>
                <c:pt idx="439" formatCode="0.00">
                  <c:v>14.85</c:v>
                </c:pt>
                <c:pt idx="440" formatCode="0.00">
                  <c:v>14.85</c:v>
                </c:pt>
                <c:pt idx="441" formatCode="0.00">
                  <c:v>15.4</c:v>
                </c:pt>
                <c:pt idx="442" formatCode="0.00">
                  <c:v>15.23</c:v>
                </c:pt>
                <c:pt idx="443" formatCode="0.00">
                  <c:v>15.08</c:v>
                </c:pt>
                <c:pt idx="444" formatCode="0.00">
                  <c:v>14.55</c:v>
                </c:pt>
                <c:pt idx="445" formatCode="0.00">
                  <c:v>14.2</c:v>
                </c:pt>
                <c:pt idx="446" formatCode="0.00">
                  <c:v>14.2</c:v>
                </c:pt>
                <c:pt idx="447" formatCode="0.00">
                  <c:v>14.2</c:v>
                </c:pt>
                <c:pt idx="448" formatCode="0.00">
                  <c:v>14.35</c:v>
                </c:pt>
                <c:pt idx="449" formatCode="0.00">
                  <c:v>14.7</c:v>
                </c:pt>
                <c:pt idx="450" formatCode="0.00">
                  <c:v>14.95</c:v>
                </c:pt>
                <c:pt idx="451" formatCode="0.00">
                  <c:v>14.2</c:v>
                </c:pt>
                <c:pt idx="452" formatCode="0.00">
                  <c:v>14.68</c:v>
                </c:pt>
                <c:pt idx="453" formatCode="0.00">
                  <c:v>14.68</c:v>
                </c:pt>
                <c:pt idx="454" formatCode="0.00">
                  <c:v>14.68</c:v>
                </c:pt>
                <c:pt idx="455" formatCode="0.00">
                  <c:v>14.1</c:v>
                </c:pt>
                <c:pt idx="456" formatCode="0.00">
                  <c:v>13.75</c:v>
                </c:pt>
                <c:pt idx="457" formatCode="0.00">
                  <c:v>14.45</c:v>
                </c:pt>
                <c:pt idx="458" formatCode="0.00">
                  <c:v>15.08</c:v>
                </c:pt>
                <c:pt idx="459" formatCode="0.00">
                  <c:v>15.82</c:v>
                </c:pt>
                <c:pt idx="460" formatCode="0.00">
                  <c:v>15.82</c:v>
                </c:pt>
                <c:pt idx="461" formatCode="0.00">
                  <c:v>15.82</c:v>
                </c:pt>
                <c:pt idx="462" formatCode="0.00">
                  <c:v>15.88</c:v>
                </c:pt>
                <c:pt idx="463" formatCode="0.00">
                  <c:v>16.850000000000001</c:v>
                </c:pt>
                <c:pt idx="464" formatCode="0.00">
                  <c:v>16.2</c:v>
                </c:pt>
                <c:pt idx="465" formatCode="0.00">
                  <c:v>16.079999999999998</c:v>
                </c:pt>
                <c:pt idx="466" formatCode="0.00">
                  <c:v>15.94</c:v>
                </c:pt>
                <c:pt idx="467" formatCode="0.00">
                  <c:v>15.94</c:v>
                </c:pt>
                <c:pt idx="468" formatCode="0.00">
                  <c:v>15.94</c:v>
                </c:pt>
                <c:pt idx="469" formatCode="0.00">
                  <c:v>15</c:v>
                </c:pt>
                <c:pt idx="470" formatCode="0.00">
                  <c:v>15.35</c:v>
                </c:pt>
                <c:pt idx="471" formatCode="0.00">
                  <c:v>15.05</c:v>
                </c:pt>
                <c:pt idx="472" formatCode="0.00">
                  <c:v>14.93</c:v>
                </c:pt>
                <c:pt idx="473" formatCode="0.00">
                  <c:v>14.93</c:v>
                </c:pt>
                <c:pt idx="474" formatCode="0.00">
                  <c:v>14.93</c:v>
                </c:pt>
                <c:pt idx="475" formatCode="0.00">
                  <c:v>14.93</c:v>
                </c:pt>
                <c:pt idx="476" formatCode="0.00">
                  <c:v>14.93</c:v>
                </c:pt>
                <c:pt idx="477" formatCode="0.00">
                  <c:v>14.43</c:v>
                </c:pt>
                <c:pt idx="478" formatCode="0.00">
                  <c:v>14.18</c:v>
                </c:pt>
                <c:pt idx="479" formatCode="0.00">
                  <c:v>14.75</c:v>
                </c:pt>
                <c:pt idx="480" formatCode="0.00">
                  <c:v>14.3</c:v>
                </c:pt>
                <c:pt idx="481" formatCode="0.00">
                  <c:v>14.3</c:v>
                </c:pt>
                <c:pt idx="482" formatCode="0.00">
                  <c:v>14.3</c:v>
                </c:pt>
                <c:pt idx="483" formatCode="0.00">
                  <c:v>14.57</c:v>
                </c:pt>
                <c:pt idx="484" formatCode="0.00">
                  <c:v>14.35</c:v>
                </c:pt>
                <c:pt idx="485" formatCode="0.00">
                  <c:v>14.4</c:v>
                </c:pt>
                <c:pt idx="486" formatCode="0.00">
                  <c:v>14.65</c:v>
                </c:pt>
                <c:pt idx="487" formatCode="0.00">
                  <c:v>14.75</c:v>
                </c:pt>
                <c:pt idx="488" formatCode="0.00">
                  <c:v>14.75</c:v>
                </c:pt>
                <c:pt idx="489" formatCode="0.00">
                  <c:v>14.75</c:v>
                </c:pt>
                <c:pt idx="490" formatCode="0.00">
                  <c:v>14.88</c:v>
                </c:pt>
                <c:pt idx="491" formatCode="0.00">
                  <c:v>14.48</c:v>
                </c:pt>
                <c:pt idx="492" formatCode="0.00">
                  <c:v>14.48</c:v>
                </c:pt>
                <c:pt idx="493" formatCode="0.00">
                  <c:v>14.55</c:v>
                </c:pt>
                <c:pt idx="494" formatCode="0.00">
                  <c:v>14.06</c:v>
                </c:pt>
                <c:pt idx="495" formatCode="0.00">
                  <c:v>14.06</c:v>
                </c:pt>
                <c:pt idx="496" formatCode="0.00">
                  <c:v>14.06</c:v>
                </c:pt>
                <c:pt idx="497" formatCode="0.00">
                  <c:v>13.8</c:v>
                </c:pt>
                <c:pt idx="498" formatCode="0.00">
                  <c:v>13.8</c:v>
                </c:pt>
                <c:pt idx="499" formatCode="0.00">
                  <c:v>14</c:v>
                </c:pt>
                <c:pt idx="500" formatCode="0.00">
                  <c:v>13.4</c:v>
                </c:pt>
                <c:pt idx="501" formatCode="0.00">
                  <c:v>13.07</c:v>
                </c:pt>
                <c:pt idx="502" formatCode="0.00">
                  <c:v>13.07</c:v>
                </c:pt>
                <c:pt idx="503" formatCode="0.00">
                  <c:v>13.07</c:v>
                </c:pt>
                <c:pt idx="504" formatCode="0.00">
                  <c:v>12.9</c:v>
                </c:pt>
                <c:pt idx="505" formatCode="0.00">
                  <c:v>12.8</c:v>
                </c:pt>
                <c:pt idx="506" formatCode="0.00">
                  <c:v>12.93</c:v>
                </c:pt>
                <c:pt idx="507" formatCode="0.00">
                  <c:v>12.45</c:v>
                </c:pt>
                <c:pt idx="508" formatCode="0.00">
                  <c:v>12.3</c:v>
                </c:pt>
                <c:pt idx="509" formatCode="0.00">
                  <c:v>12.3</c:v>
                </c:pt>
                <c:pt idx="510" formatCode="0.00">
                  <c:v>12.3</c:v>
                </c:pt>
                <c:pt idx="511" formatCode="0.00">
                  <c:v>12.3</c:v>
                </c:pt>
                <c:pt idx="512" formatCode="0.00">
                  <c:v>12.5</c:v>
                </c:pt>
                <c:pt idx="513" formatCode="0.00">
                  <c:v>11.75</c:v>
                </c:pt>
                <c:pt idx="514" formatCode="0.00">
                  <c:v>11.27</c:v>
                </c:pt>
                <c:pt idx="515" formatCode="0.00">
                  <c:v>10.35</c:v>
                </c:pt>
                <c:pt idx="516" formatCode="0.00">
                  <c:v>10.35</c:v>
                </c:pt>
                <c:pt idx="517" formatCode="0.00">
                  <c:v>10.35</c:v>
                </c:pt>
                <c:pt idx="518" formatCode="0.00">
                  <c:v>10.130000000000001</c:v>
                </c:pt>
                <c:pt idx="519" formatCode="0.00">
                  <c:v>11.3</c:v>
                </c:pt>
                <c:pt idx="520" formatCode="0.00">
                  <c:v>10.65</c:v>
                </c:pt>
                <c:pt idx="521" formatCode="0.00">
                  <c:v>10.43</c:v>
                </c:pt>
                <c:pt idx="522" formatCode="0.00">
                  <c:v>10.98</c:v>
                </c:pt>
                <c:pt idx="523" formatCode="0.00">
                  <c:v>10.98</c:v>
                </c:pt>
                <c:pt idx="524" formatCode="0.00">
                  <c:v>10.98</c:v>
                </c:pt>
                <c:pt idx="525" formatCode="0.00">
                  <c:v>11.57</c:v>
                </c:pt>
                <c:pt idx="526" formatCode="0.00">
                  <c:v>11.2</c:v>
                </c:pt>
                <c:pt idx="527" formatCode="0.00">
                  <c:v>11.2</c:v>
                </c:pt>
                <c:pt idx="528" formatCode="0.00">
                  <c:v>11.43</c:v>
                </c:pt>
                <c:pt idx="529" formatCode="0.00">
                  <c:v>11.27</c:v>
                </c:pt>
                <c:pt idx="530" formatCode="0.00">
                  <c:v>11.27</c:v>
                </c:pt>
                <c:pt idx="531" formatCode="0.00">
                  <c:v>11.27</c:v>
                </c:pt>
                <c:pt idx="532" formatCode="0.00">
                  <c:v>11.38</c:v>
                </c:pt>
                <c:pt idx="533" formatCode="0.00">
                  <c:v>11.1</c:v>
                </c:pt>
                <c:pt idx="534" formatCode="0.00">
                  <c:v>10.32</c:v>
                </c:pt>
                <c:pt idx="535" formatCode="0.00">
                  <c:v>10.23</c:v>
                </c:pt>
                <c:pt idx="536" formatCode="0.00">
                  <c:v>10.3</c:v>
                </c:pt>
                <c:pt idx="537" formatCode="0.00">
                  <c:v>10.3</c:v>
                </c:pt>
                <c:pt idx="538" formatCode="0.00">
                  <c:v>10.3</c:v>
                </c:pt>
                <c:pt idx="539" formatCode="0.00">
                  <c:v>9.8000000000000007</c:v>
                </c:pt>
                <c:pt idx="540" formatCode="0.00">
                  <c:v>9.1300000000000008</c:v>
                </c:pt>
                <c:pt idx="541" formatCode="0.00">
                  <c:v>9.4</c:v>
                </c:pt>
                <c:pt idx="542" formatCode="0.00">
                  <c:v>9.1300000000000008</c:v>
                </c:pt>
                <c:pt idx="543" formatCode="0.00">
                  <c:v>9.5</c:v>
                </c:pt>
                <c:pt idx="544" formatCode="0.00">
                  <c:v>9.5</c:v>
                </c:pt>
                <c:pt idx="545" formatCode="0.00">
                  <c:v>9.5</c:v>
                </c:pt>
                <c:pt idx="546" formatCode="0.00">
                  <c:v>10.199999999999999</c:v>
                </c:pt>
                <c:pt idx="547" formatCode="0.00">
                  <c:v>10.27</c:v>
                </c:pt>
                <c:pt idx="548" formatCode="0.00">
                  <c:v>10.27</c:v>
                </c:pt>
                <c:pt idx="549" formatCode="0.00">
                  <c:v>10.35</c:v>
                </c:pt>
                <c:pt idx="550" formatCode="0.00">
                  <c:v>11.13</c:v>
                </c:pt>
                <c:pt idx="551" formatCode="0.00">
                  <c:v>11.13</c:v>
                </c:pt>
                <c:pt idx="552" formatCode="0.00">
                  <c:v>11.13</c:v>
                </c:pt>
                <c:pt idx="553" formatCode="0.00">
                  <c:v>11.9</c:v>
                </c:pt>
                <c:pt idx="554" formatCode="0.00">
                  <c:v>11.55</c:v>
                </c:pt>
                <c:pt idx="555" formatCode="0.00">
                  <c:v>12.5</c:v>
                </c:pt>
                <c:pt idx="556" formatCode="0.00">
                  <c:v>12.75</c:v>
                </c:pt>
                <c:pt idx="557" formatCode="0.00">
                  <c:v>13</c:v>
                </c:pt>
                <c:pt idx="558" formatCode="0.00">
                  <c:v>13</c:v>
                </c:pt>
                <c:pt idx="559" formatCode="0.00">
                  <c:v>13</c:v>
                </c:pt>
                <c:pt idx="560" formatCode="0.00">
                  <c:v>12.85</c:v>
                </c:pt>
                <c:pt idx="561" formatCode="0.00">
                  <c:v>11.25</c:v>
                </c:pt>
                <c:pt idx="562" formatCode="0.00">
                  <c:v>11.15</c:v>
                </c:pt>
                <c:pt idx="563" formatCode="0.00">
                  <c:v>10.7</c:v>
                </c:pt>
                <c:pt idx="564" formatCode="0.00">
                  <c:v>10.75</c:v>
                </c:pt>
                <c:pt idx="565" formatCode="0.00">
                  <c:v>10.75</c:v>
                </c:pt>
                <c:pt idx="566" formatCode="0.00">
                  <c:v>10.75</c:v>
                </c:pt>
                <c:pt idx="567" formatCode="0.00">
                  <c:v>10.3</c:v>
                </c:pt>
                <c:pt idx="568" formatCode="0.00">
                  <c:v>10.65</c:v>
                </c:pt>
                <c:pt idx="569" formatCode="0.00">
                  <c:v>10.35</c:v>
                </c:pt>
                <c:pt idx="570" formatCode="0.00">
                  <c:v>10.3</c:v>
                </c:pt>
                <c:pt idx="571" formatCode="0.00">
                  <c:v>10.050000000000001</c:v>
                </c:pt>
                <c:pt idx="572" formatCode="0.00">
                  <c:v>10.050000000000001</c:v>
                </c:pt>
                <c:pt idx="573" formatCode="0.00">
                  <c:v>10.050000000000001</c:v>
                </c:pt>
                <c:pt idx="574" formatCode="0.00">
                  <c:v>9.5</c:v>
                </c:pt>
                <c:pt idx="575" formatCode="0.00">
                  <c:v>9.73</c:v>
                </c:pt>
                <c:pt idx="576" formatCode="0.00">
                  <c:v>10.15</c:v>
                </c:pt>
                <c:pt idx="577" formatCode="0.00">
                  <c:v>11.25</c:v>
                </c:pt>
                <c:pt idx="578" formatCode="0.00">
                  <c:v>11.3</c:v>
                </c:pt>
                <c:pt idx="579" formatCode="0.00">
                  <c:v>11.3</c:v>
                </c:pt>
                <c:pt idx="580" formatCode="0.00">
                  <c:v>11.3</c:v>
                </c:pt>
                <c:pt idx="581" formatCode="0.00">
                  <c:v>10.07</c:v>
                </c:pt>
                <c:pt idx="582" formatCode="0.00">
                  <c:v>9.77</c:v>
                </c:pt>
                <c:pt idx="583" formatCode="0.00">
                  <c:v>9.73</c:v>
                </c:pt>
                <c:pt idx="584" formatCode="0.00">
                  <c:v>10.050000000000001</c:v>
                </c:pt>
                <c:pt idx="585" formatCode="0.00">
                  <c:v>10.130000000000001</c:v>
                </c:pt>
                <c:pt idx="586" formatCode="0.00">
                  <c:v>10.130000000000001</c:v>
                </c:pt>
                <c:pt idx="587" formatCode="0.00">
                  <c:v>10.130000000000001</c:v>
                </c:pt>
                <c:pt idx="588" formatCode="0.00">
                  <c:v>10.43</c:v>
                </c:pt>
                <c:pt idx="589" formatCode="0.00">
                  <c:v>10.73</c:v>
                </c:pt>
                <c:pt idx="590" formatCode="0.00">
                  <c:v>9.65</c:v>
                </c:pt>
                <c:pt idx="591" formatCode="0.00">
                  <c:v>9.5</c:v>
                </c:pt>
                <c:pt idx="592" formatCode="0.00">
                  <c:v>9.6</c:v>
                </c:pt>
                <c:pt idx="593" formatCode="0.00">
                  <c:v>9.6</c:v>
                </c:pt>
                <c:pt idx="594" formatCode="0.00">
                  <c:v>9.6</c:v>
                </c:pt>
                <c:pt idx="595" formatCode="0.00">
                  <c:v>9.5500000000000007</c:v>
                </c:pt>
                <c:pt idx="596" formatCode="0.00">
                  <c:v>9.93</c:v>
                </c:pt>
                <c:pt idx="597" formatCode="0.00">
                  <c:v>9.93</c:v>
                </c:pt>
                <c:pt idx="598" formatCode="0.00">
                  <c:v>10.050000000000001</c:v>
                </c:pt>
                <c:pt idx="599" formatCode="0.00">
                  <c:v>9.65</c:v>
                </c:pt>
                <c:pt idx="600" formatCode="0.00">
                  <c:v>9.65</c:v>
                </c:pt>
                <c:pt idx="601" formatCode="0.00">
                  <c:v>9.65</c:v>
                </c:pt>
                <c:pt idx="602" formatCode="0.00">
                  <c:v>9.8800000000000008</c:v>
                </c:pt>
                <c:pt idx="603" formatCode="0.00">
                  <c:v>10.45</c:v>
                </c:pt>
                <c:pt idx="604" formatCode="0.00">
                  <c:v>10.1</c:v>
                </c:pt>
                <c:pt idx="605" formatCode="0.00">
                  <c:v>9.9</c:v>
                </c:pt>
                <c:pt idx="606" formatCode="0.00">
                  <c:v>9</c:v>
                </c:pt>
                <c:pt idx="607" formatCode="0.00">
                  <c:v>9</c:v>
                </c:pt>
                <c:pt idx="608" formatCode="0.00">
                  <c:v>9</c:v>
                </c:pt>
                <c:pt idx="609" formatCode="0.00">
                  <c:v>7.85</c:v>
                </c:pt>
                <c:pt idx="610" formatCode="0.00">
                  <c:v>7.18</c:v>
                </c:pt>
                <c:pt idx="611" formatCode="0.00">
                  <c:v>7.5</c:v>
                </c:pt>
                <c:pt idx="612" formatCode="0.00">
                  <c:v>8.07</c:v>
                </c:pt>
                <c:pt idx="613" formatCode="0.00">
                  <c:v>9.4</c:v>
                </c:pt>
                <c:pt idx="614" formatCode="0.00">
                  <c:v>9.4</c:v>
                </c:pt>
                <c:pt idx="615" formatCode="0.00">
                  <c:v>9.4</c:v>
                </c:pt>
                <c:pt idx="616" formatCode="0.00">
                  <c:v>9.52</c:v>
                </c:pt>
                <c:pt idx="617" formatCode="0.00">
                  <c:v>10.9</c:v>
                </c:pt>
                <c:pt idx="618" formatCode="0.00">
                  <c:v>10.23</c:v>
                </c:pt>
                <c:pt idx="619" formatCode="0.00">
                  <c:v>10.9</c:v>
                </c:pt>
                <c:pt idx="620" formatCode="0.00">
                  <c:v>10.57</c:v>
                </c:pt>
                <c:pt idx="621" formatCode="0.00">
                  <c:v>10.57</c:v>
                </c:pt>
                <c:pt idx="622" formatCode="0.00">
                  <c:v>10.57</c:v>
                </c:pt>
                <c:pt idx="623" formatCode="0.00">
                  <c:v>11.2</c:v>
                </c:pt>
                <c:pt idx="624" formatCode="0.00">
                  <c:v>9.6999999999999993</c:v>
                </c:pt>
                <c:pt idx="625" formatCode="0.00">
                  <c:v>9.5500000000000007</c:v>
                </c:pt>
                <c:pt idx="626" formatCode="0.00">
                  <c:v>9.3000000000000007</c:v>
                </c:pt>
                <c:pt idx="627" formatCode="0.00">
                  <c:v>9.9</c:v>
                </c:pt>
                <c:pt idx="628" formatCode="0.00">
                  <c:v>9.9</c:v>
                </c:pt>
                <c:pt idx="629" formatCode="0.00">
                  <c:v>9.9</c:v>
                </c:pt>
                <c:pt idx="630" formatCode="0.00">
                  <c:v>10.050000000000001</c:v>
                </c:pt>
                <c:pt idx="631" formatCode="0.00">
                  <c:v>11.15</c:v>
                </c:pt>
                <c:pt idx="632" formatCode="0.00">
                  <c:v>10.15</c:v>
                </c:pt>
                <c:pt idx="633" formatCode="0.00">
                  <c:v>10.18</c:v>
                </c:pt>
                <c:pt idx="634" formatCode="0.00">
                  <c:v>9.4</c:v>
                </c:pt>
                <c:pt idx="635" formatCode="0.00">
                  <c:v>9.4</c:v>
                </c:pt>
                <c:pt idx="636" formatCode="0.00">
                  <c:v>9.4</c:v>
                </c:pt>
                <c:pt idx="637" formatCode="0.00">
                  <c:v>8.23</c:v>
                </c:pt>
                <c:pt idx="638" formatCode="0.00">
                  <c:v>9.9499999999999993</c:v>
                </c:pt>
                <c:pt idx="639" formatCode="0.00">
                  <c:v>10.1</c:v>
                </c:pt>
                <c:pt idx="640" formatCode="0.00">
                  <c:v>12.5</c:v>
                </c:pt>
                <c:pt idx="641" formatCode="0.00">
                  <c:v>11.25</c:v>
                </c:pt>
                <c:pt idx="642" formatCode="0.00">
                  <c:v>11.25</c:v>
                </c:pt>
                <c:pt idx="643" formatCode="0.00">
                  <c:v>11.25</c:v>
                </c:pt>
                <c:pt idx="644" formatCode="0.00">
                  <c:v>10.25</c:v>
                </c:pt>
                <c:pt idx="645" formatCode="0.00">
                  <c:v>9.4499999999999993</c:v>
                </c:pt>
                <c:pt idx="646" formatCode="0.00">
                  <c:v>8.15</c:v>
                </c:pt>
                <c:pt idx="647" formatCode="0.00">
                  <c:v>8.9</c:v>
                </c:pt>
                <c:pt idx="648" formatCode="0.00">
                  <c:v>9.35</c:v>
                </c:pt>
                <c:pt idx="649" formatCode="0.00">
                  <c:v>9.35</c:v>
                </c:pt>
                <c:pt idx="650" formatCode="0.00">
                  <c:v>9.35</c:v>
                </c:pt>
                <c:pt idx="651" formatCode="0.00">
                  <c:v>11.1</c:v>
                </c:pt>
                <c:pt idx="652" formatCode="0.00">
                  <c:v>10.9</c:v>
                </c:pt>
                <c:pt idx="653" formatCode="0.00">
                  <c:v>10.55</c:v>
                </c:pt>
                <c:pt idx="654" formatCode="0.00">
                  <c:v>10</c:v>
                </c:pt>
                <c:pt idx="655" formatCode="0.00">
                  <c:v>10.6</c:v>
                </c:pt>
                <c:pt idx="656" formatCode="0.00">
                  <c:v>10.6</c:v>
                </c:pt>
                <c:pt idx="657" formatCode="0.00">
                  <c:v>10.6</c:v>
                </c:pt>
                <c:pt idx="658" formatCode="0.00">
                  <c:v>10.1</c:v>
                </c:pt>
                <c:pt idx="659" formatCode="0.00">
                  <c:v>10.32</c:v>
                </c:pt>
                <c:pt idx="660" formatCode="0.00">
                  <c:v>10.45</c:v>
                </c:pt>
                <c:pt idx="661" formatCode="0.00">
                  <c:v>9.9</c:v>
                </c:pt>
                <c:pt idx="662" formatCode="0.00">
                  <c:v>11.35</c:v>
                </c:pt>
                <c:pt idx="663" formatCode="0.00">
                  <c:v>11.35</c:v>
                </c:pt>
                <c:pt idx="664" formatCode="0.00">
                  <c:v>11.35</c:v>
                </c:pt>
                <c:pt idx="665" formatCode="0.00">
                  <c:v>11.3</c:v>
                </c:pt>
                <c:pt idx="666" formatCode="0.00">
                  <c:v>10.32</c:v>
                </c:pt>
                <c:pt idx="667" formatCode="0.00">
                  <c:v>10.32</c:v>
                </c:pt>
                <c:pt idx="668" formatCode="0.00">
                  <c:v>10</c:v>
                </c:pt>
                <c:pt idx="669" formatCode="0.00">
                  <c:v>11.45</c:v>
                </c:pt>
                <c:pt idx="670" formatCode="0.00">
                  <c:v>11.45</c:v>
                </c:pt>
                <c:pt idx="671" formatCode="0.00">
                  <c:v>11.45</c:v>
                </c:pt>
                <c:pt idx="672" formatCode="0.00">
                  <c:v>13.05</c:v>
                </c:pt>
                <c:pt idx="673" formatCode="0.00">
                  <c:v>13.33</c:v>
                </c:pt>
                <c:pt idx="674" formatCode="0.00">
                  <c:v>13</c:v>
                </c:pt>
                <c:pt idx="675" formatCode="0.00">
                  <c:v>14.38</c:v>
                </c:pt>
                <c:pt idx="676" formatCode="0.00">
                  <c:v>14.7</c:v>
                </c:pt>
                <c:pt idx="677" formatCode="0.00">
                  <c:v>14.7</c:v>
                </c:pt>
                <c:pt idx="678" formatCode="0.00">
                  <c:v>14.7</c:v>
                </c:pt>
                <c:pt idx="679" formatCode="0.00">
                  <c:v>14.6</c:v>
                </c:pt>
                <c:pt idx="680" formatCode="0.00">
                  <c:v>15</c:v>
                </c:pt>
                <c:pt idx="681" formatCode="0.00">
                  <c:v>14.9</c:v>
                </c:pt>
                <c:pt idx="682" formatCode="0.00">
                  <c:v>14.63</c:v>
                </c:pt>
                <c:pt idx="683" formatCode="0.00">
                  <c:v>15.15</c:v>
                </c:pt>
                <c:pt idx="684" formatCode="0.00">
                  <c:v>15.15</c:v>
                </c:pt>
                <c:pt idx="685" formatCode="0.00">
                  <c:v>15.15</c:v>
                </c:pt>
                <c:pt idx="686" formatCode="0.00">
                  <c:v>14.77</c:v>
                </c:pt>
                <c:pt idx="687" formatCode="0.00">
                  <c:v>15.2</c:v>
                </c:pt>
                <c:pt idx="688" formatCode="0.00">
                  <c:v>15.18</c:v>
                </c:pt>
                <c:pt idx="689" formatCode="0.00">
                  <c:v>15.7</c:v>
                </c:pt>
                <c:pt idx="690" formatCode="0.00">
                  <c:v>15.65</c:v>
                </c:pt>
                <c:pt idx="691" formatCode="0.00">
                  <c:v>15.65</c:v>
                </c:pt>
                <c:pt idx="692" formatCode="0.00">
                  <c:v>15.65</c:v>
                </c:pt>
                <c:pt idx="693" formatCode="0.00">
                  <c:v>16.600000000000001</c:v>
                </c:pt>
                <c:pt idx="694" formatCode="0.00">
                  <c:v>15.55</c:v>
                </c:pt>
                <c:pt idx="695" formatCode="0.00">
                  <c:v>15.95</c:v>
                </c:pt>
                <c:pt idx="696" formatCode="0.00">
                  <c:v>15.6</c:v>
                </c:pt>
                <c:pt idx="697" formatCode="0.00">
                  <c:v>15.65</c:v>
                </c:pt>
                <c:pt idx="698" formatCode="0.00">
                  <c:v>15.65</c:v>
                </c:pt>
                <c:pt idx="699" formatCode="0.00">
                  <c:v>15.65</c:v>
                </c:pt>
                <c:pt idx="700" formatCode="0.00">
                  <c:v>15.43</c:v>
                </c:pt>
                <c:pt idx="701" formatCode="0.00">
                  <c:v>15.02</c:v>
                </c:pt>
                <c:pt idx="702" formatCode="0.00">
                  <c:v>14.88</c:v>
                </c:pt>
                <c:pt idx="703" formatCode="0.00">
                  <c:v>14.1</c:v>
                </c:pt>
                <c:pt idx="704" formatCode="0.00">
                  <c:v>14.2</c:v>
                </c:pt>
                <c:pt idx="705" formatCode="0.00">
                  <c:v>14.2</c:v>
                </c:pt>
                <c:pt idx="706" formatCode="0.00">
                  <c:v>14.2</c:v>
                </c:pt>
                <c:pt idx="707" formatCode="0.00">
                  <c:v>13.73</c:v>
                </c:pt>
                <c:pt idx="708" formatCode="0.00">
                  <c:v>13.65</c:v>
                </c:pt>
                <c:pt idx="709" formatCode="0.00">
                  <c:v>13.18</c:v>
                </c:pt>
                <c:pt idx="710" formatCode="0.00">
                  <c:v>13.4</c:v>
                </c:pt>
                <c:pt idx="711" formatCode="0.00">
                  <c:v>13</c:v>
                </c:pt>
                <c:pt idx="712" formatCode="0.00">
                  <c:v>13</c:v>
                </c:pt>
                <c:pt idx="713" formatCode="0.00">
                  <c:v>13</c:v>
                </c:pt>
                <c:pt idx="714" formatCode="0.00">
                  <c:v>12.6</c:v>
                </c:pt>
                <c:pt idx="715" formatCode="0.00">
                  <c:v>13.2</c:v>
                </c:pt>
                <c:pt idx="716" formatCode="0.00">
                  <c:v>12.77</c:v>
                </c:pt>
                <c:pt idx="717" formatCode="0.00">
                  <c:v>13.18</c:v>
                </c:pt>
                <c:pt idx="718" formatCode="0.00">
                  <c:v>13</c:v>
                </c:pt>
                <c:pt idx="719" formatCode="0.00">
                  <c:v>13</c:v>
                </c:pt>
                <c:pt idx="720" formatCode="0.00">
                  <c:v>13</c:v>
                </c:pt>
                <c:pt idx="721" formatCode="0.00">
                  <c:v>11.38</c:v>
                </c:pt>
                <c:pt idx="722" formatCode="0.00">
                  <c:v>11.35</c:v>
                </c:pt>
                <c:pt idx="723" formatCode="0.00">
                  <c:v>11</c:v>
                </c:pt>
                <c:pt idx="724" formatCode="0.00">
                  <c:v>11</c:v>
                </c:pt>
                <c:pt idx="725" formatCode="0.00">
                  <c:v>12.7</c:v>
                </c:pt>
                <c:pt idx="726" formatCode="0.00">
                  <c:v>12.7</c:v>
                </c:pt>
                <c:pt idx="727" formatCode="0.00">
                  <c:v>12.7</c:v>
                </c:pt>
                <c:pt idx="728" formatCode="0.00">
                  <c:v>12.35</c:v>
                </c:pt>
                <c:pt idx="729" formatCode="0.00">
                  <c:v>11.57</c:v>
                </c:pt>
                <c:pt idx="730" formatCode="0.00">
                  <c:v>11.6</c:v>
                </c:pt>
                <c:pt idx="731" formatCode="0.00">
                  <c:v>11.85</c:v>
                </c:pt>
                <c:pt idx="732" formatCode="0.00">
                  <c:v>12.73</c:v>
                </c:pt>
                <c:pt idx="733" formatCode="0.00">
                  <c:v>12.73</c:v>
                </c:pt>
                <c:pt idx="734" formatCode="0.00">
                  <c:v>12.73</c:v>
                </c:pt>
                <c:pt idx="735" formatCode="0.00">
                  <c:v>12.23</c:v>
                </c:pt>
                <c:pt idx="736" formatCode="0.00">
                  <c:v>11.77</c:v>
                </c:pt>
                <c:pt idx="737" formatCode="0.00">
                  <c:v>11.8</c:v>
                </c:pt>
                <c:pt idx="738" formatCode="0.00">
                  <c:v>11.8</c:v>
                </c:pt>
                <c:pt idx="739" formatCode="0.00">
                  <c:v>11.8</c:v>
                </c:pt>
                <c:pt idx="740" formatCode="0.00">
                  <c:v>11.8</c:v>
                </c:pt>
                <c:pt idx="741" formatCode="0.00">
                  <c:v>11.8</c:v>
                </c:pt>
                <c:pt idx="742" formatCode="0.00">
                  <c:v>12</c:v>
                </c:pt>
                <c:pt idx="743" formatCode="0.00">
                  <c:v>11.25</c:v>
                </c:pt>
                <c:pt idx="744" formatCode="0.00">
                  <c:v>11.18</c:v>
                </c:pt>
                <c:pt idx="745" formatCode="0.00">
                  <c:v>11.05</c:v>
                </c:pt>
                <c:pt idx="746" formatCode="0.00">
                  <c:v>10.85</c:v>
                </c:pt>
                <c:pt idx="747" formatCode="0.00">
                  <c:v>10.85</c:v>
                </c:pt>
                <c:pt idx="748" formatCode="0.00">
                  <c:v>10.85</c:v>
                </c:pt>
                <c:pt idx="749" formatCode="0.00">
                  <c:v>10.7</c:v>
                </c:pt>
                <c:pt idx="750" formatCode="0.00">
                  <c:v>10.95</c:v>
                </c:pt>
                <c:pt idx="751" formatCode="0.00">
                  <c:v>10.5</c:v>
                </c:pt>
                <c:pt idx="752" formatCode="0.00">
                  <c:v>10.43</c:v>
                </c:pt>
                <c:pt idx="753" formatCode="0.00">
                  <c:v>10.5</c:v>
                </c:pt>
                <c:pt idx="754" formatCode="0.00">
                  <c:v>10.5</c:v>
                </c:pt>
                <c:pt idx="755" formatCode="0.00">
                  <c:v>10.5</c:v>
                </c:pt>
                <c:pt idx="756" formatCode="0.00">
                  <c:v>10.48</c:v>
                </c:pt>
                <c:pt idx="757" formatCode="0.00">
                  <c:v>10.88</c:v>
                </c:pt>
                <c:pt idx="758" formatCode="0.00">
                  <c:v>10.23</c:v>
                </c:pt>
                <c:pt idx="759" formatCode="0.00">
                  <c:v>9.9</c:v>
                </c:pt>
                <c:pt idx="760" formatCode="0.00">
                  <c:v>9.85</c:v>
                </c:pt>
                <c:pt idx="761" formatCode="0.00">
                  <c:v>9.85</c:v>
                </c:pt>
                <c:pt idx="762" formatCode="0.00">
                  <c:v>9.85</c:v>
                </c:pt>
                <c:pt idx="763" formatCode="0.00">
                  <c:v>9.4499999999999993</c:v>
                </c:pt>
                <c:pt idx="764" formatCode="0.00">
                  <c:v>9.8000000000000007</c:v>
                </c:pt>
                <c:pt idx="765" formatCode="0.00">
                  <c:v>9.5500000000000007</c:v>
                </c:pt>
                <c:pt idx="766" formatCode="0.00">
                  <c:v>9.27</c:v>
                </c:pt>
                <c:pt idx="767" formatCode="0.00">
                  <c:v>9.1999999999999993</c:v>
                </c:pt>
                <c:pt idx="768" formatCode="0.00">
                  <c:v>9.1999999999999993</c:v>
                </c:pt>
                <c:pt idx="769" formatCode="0.00">
                  <c:v>9.1999999999999993</c:v>
                </c:pt>
                <c:pt idx="770" formatCode="0.00">
                  <c:v>8.8800000000000008</c:v>
                </c:pt>
                <c:pt idx="771" formatCode="0.00">
                  <c:v>9.0500000000000007</c:v>
                </c:pt>
                <c:pt idx="772" formatCode="0.00">
                  <c:v>9.3800000000000008</c:v>
                </c:pt>
                <c:pt idx="773" formatCode="0.00">
                  <c:v>9</c:v>
                </c:pt>
                <c:pt idx="774" formatCode="0.00">
                  <c:v>9.15</c:v>
                </c:pt>
                <c:pt idx="775" formatCode="0.00">
                  <c:v>9.15</c:v>
                </c:pt>
                <c:pt idx="776" formatCode="0.00">
                  <c:v>9.15</c:v>
                </c:pt>
                <c:pt idx="777" formatCode="0.00">
                  <c:v>9.3800000000000008</c:v>
                </c:pt>
                <c:pt idx="778" formatCode="0.00">
                  <c:v>9.65</c:v>
                </c:pt>
                <c:pt idx="779" formatCode="0.00">
                  <c:v>9.8000000000000007</c:v>
                </c:pt>
                <c:pt idx="780" formatCode="0.00">
                  <c:v>9.82</c:v>
                </c:pt>
                <c:pt idx="781" formatCode="0.00">
                  <c:v>9.5</c:v>
                </c:pt>
                <c:pt idx="782" formatCode="0.00">
                  <c:v>9.5</c:v>
                </c:pt>
                <c:pt idx="783" formatCode="0.00">
                  <c:v>9.5</c:v>
                </c:pt>
                <c:pt idx="784" formatCode="0.00">
                  <c:v>9.2200000000000006</c:v>
                </c:pt>
                <c:pt idx="785" formatCode="0.00">
                  <c:v>9.25</c:v>
                </c:pt>
                <c:pt idx="786" formatCode="0.00">
                  <c:v>9.5</c:v>
                </c:pt>
                <c:pt idx="787" formatCode="0.00">
                  <c:v>9.1999999999999993</c:v>
                </c:pt>
                <c:pt idx="788" formatCode="0.00">
                  <c:v>9.4</c:v>
                </c:pt>
                <c:pt idx="789" formatCode="0.00">
                  <c:v>9.4</c:v>
                </c:pt>
                <c:pt idx="790" formatCode="0.00">
                  <c:v>9.4</c:v>
                </c:pt>
                <c:pt idx="791" formatCode="0.00">
                  <c:v>9.4</c:v>
                </c:pt>
                <c:pt idx="792" formatCode="0.00">
                  <c:v>9.5500000000000007</c:v>
                </c:pt>
                <c:pt idx="793" formatCode="0.00">
                  <c:v>9.27</c:v>
                </c:pt>
                <c:pt idx="794" formatCode="0.00">
                  <c:v>9.4</c:v>
                </c:pt>
                <c:pt idx="795" formatCode="0.00">
                  <c:v>9.15</c:v>
                </c:pt>
                <c:pt idx="796" formatCode="0.00">
                  <c:v>9.15</c:v>
                </c:pt>
                <c:pt idx="797" formatCode="0.00">
                  <c:v>9.15</c:v>
                </c:pt>
                <c:pt idx="798" formatCode="0.00">
                  <c:v>8.75</c:v>
                </c:pt>
                <c:pt idx="799" formatCode="0.00">
                  <c:v>9.15</c:v>
                </c:pt>
                <c:pt idx="800" formatCode="0.00">
                  <c:v>9.18</c:v>
                </c:pt>
                <c:pt idx="801" formatCode="0.00">
                  <c:v>9.43</c:v>
                </c:pt>
                <c:pt idx="802" formatCode="0.00">
                  <c:v>9.4</c:v>
                </c:pt>
                <c:pt idx="803" formatCode="0.00">
                  <c:v>9.4</c:v>
                </c:pt>
                <c:pt idx="804" formatCode="0.00">
                  <c:v>9.4</c:v>
                </c:pt>
                <c:pt idx="805" formatCode="0.00">
                  <c:v>8.8800000000000008</c:v>
                </c:pt>
                <c:pt idx="806" formatCode="0.00">
                  <c:v>8.5</c:v>
                </c:pt>
                <c:pt idx="807" formatCode="0.00">
                  <c:v>8.4499999999999993</c:v>
                </c:pt>
                <c:pt idx="808" formatCode="0.00">
                  <c:v>8.6999999999999993</c:v>
                </c:pt>
                <c:pt idx="809" formatCode="0.00">
                  <c:v>8.75</c:v>
                </c:pt>
                <c:pt idx="810" formatCode="0.00">
                  <c:v>8.75</c:v>
                </c:pt>
                <c:pt idx="811" formatCode="0.00">
                  <c:v>8.75</c:v>
                </c:pt>
                <c:pt idx="812" formatCode="0.00">
                  <c:v>8.1999999999999993</c:v>
                </c:pt>
                <c:pt idx="813" formatCode="0.00">
                  <c:v>8.15</c:v>
                </c:pt>
                <c:pt idx="814" formatCode="0.00">
                  <c:v>8</c:v>
                </c:pt>
                <c:pt idx="815" formatCode="0.00">
                  <c:v>7.63</c:v>
                </c:pt>
                <c:pt idx="816" formatCode="0.00">
                  <c:v>7.43</c:v>
                </c:pt>
                <c:pt idx="817" formatCode="0.00">
                  <c:v>7.43</c:v>
                </c:pt>
                <c:pt idx="818" formatCode="0.00">
                  <c:v>7.43</c:v>
                </c:pt>
                <c:pt idx="819" formatCode="0.00">
                  <c:v>7.15</c:v>
                </c:pt>
                <c:pt idx="820" formatCode="0.00">
                  <c:v>7.2</c:v>
                </c:pt>
                <c:pt idx="821" formatCode="0.00">
                  <c:v>6.97</c:v>
                </c:pt>
                <c:pt idx="822" formatCode="0.00">
                  <c:v>7.03</c:v>
                </c:pt>
                <c:pt idx="823" formatCode="0.00">
                  <c:v>7.05</c:v>
                </c:pt>
                <c:pt idx="824" formatCode="0.00">
                  <c:v>7.05</c:v>
                </c:pt>
                <c:pt idx="825" formatCode="0.00">
                  <c:v>7.05</c:v>
                </c:pt>
                <c:pt idx="826" formatCode="0.00">
                  <c:v>7.13</c:v>
                </c:pt>
                <c:pt idx="827" formatCode="0.00">
                  <c:v>7.32</c:v>
                </c:pt>
                <c:pt idx="828" formatCode="0.00">
                  <c:v>7.1</c:v>
                </c:pt>
                <c:pt idx="829" formatCode="0.00">
                  <c:v>7.05</c:v>
                </c:pt>
                <c:pt idx="830" formatCode="0.00">
                  <c:v>7.05</c:v>
                </c:pt>
                <c:pt idx="831" formatCode="0.00">
                  <c:v>7.05</c:v>
                </c:pt>
                <c:pt idx="832" formatCode="0.00">
                  <c:v>7.05</c:v>
                </c:pt>
                <c:pt idx="833" formatCode="0.00">
                  <c:v>7.05</c:v>
                </c:pt>
                <c:pt idx="834" formatCode="0.00">
                  <c:v>7.18</c:v>
                </c:pt>
                <c:pt idx="835" formatCode="0.00">
                  <c:v>6.85</c:v>
                </c:pt>
                <c:pt idx="836" formatCode="0.00">
                  <c:v>7.07</c:v>
                </c:pt>
                <c:pt idx="837" formatCode="0.00">
                  <c:v>6.35</c:v>
                </c:pt>
                <c:pt idx="838" formatCode="0.00">
                  <c:v>6.35</c:v>
                </c:pt>
                <c:pt idx="839" formatCode="0.00">
                  <c:v>6.35</c:v>
                </c:pt>
                <c:pt idx="840" formatCode="0.00">
                  <c:v>6.25</c:v>
                </c:pt>
                <c:pt idx="841" formatCode="0.00">
                  <c:v>5.95</c:v>
                </c:pt>
                <c:pt idx="842" formatCode="0.00">
                  <c:v>6.05</c:v>
                </c:pt>
                <c:pt idx="843" formatCode="0.00">
                  <c:v>5.65</c:v>
                </c:pt>
                <c:pt idx="844" formatCode="0.00">
                  <c:v>5.6</c:v>
                </c:pt>
                <c:pt idx="845" formatCode="0.00">
                  <c:v>5.6</c:v>
                </c:pt>
                <c:pt idx="846" formatCode="0.00">
                  <c:v>5.6</c:v>
                </c:pt>
                <c:pt idx="847" formatCode="0.00">
                  <c:v>6.13</c:v>
                </c:pt>
                <c:pt idx="848" formatCode="0.00">
                  <c:v>5.98</c:v>
                </c:pt>
                <c:pt idx="849" formatCode="0.00">
                  <c:v>5.65</c:v>
                </c:pt>
                <c:pt idx="850" formatCode="0.00">
                  <c:v>5.55</c:v>
                </c:pt>
                <c:pt idx="851" formatCode="0.00">
                  <c:v>5.25</c:v>
                </c:pt>
                <c:pt idx="852" formatCode="0.00">
                  <c:v>5.25</c:v>
                </c:pt>
                <c:pt idx="853" formatCode="0.00">
                  <c:v>5.25</c:v>
                </c:pt>
                <c:pt idx="854" formatCode="0.00">
                  <c:v>5.5</c:v>
                </c:pt>
                <c:pt idx="855" formatCode="0.00">
                  <c:v>5.3</c:v>
                </c:pt>
                <c:pt idx="856" formatCode="0.00">
                  <c:v>5.53</c:v>
                </c:pt>
                <c:pt idx="857" formatCode="0.00">
                  <c:v>5.25</c:v>
                </c:pt>
                <c:pt idx="858" formatCode="0.00">
                  <c:v>5.2</c:v>
                </c:pt>
                <c:pt idx="859" formatCode="0.00">
                  <c:v>5.2</c:v>
                </c:pt>
                <c:pt idx="860" formatCode="0.00">
                  <c:v>5.2</c:v>
                </c:pt>
                <c:pt idx="861" formatCode="0.00">
                  <c:v>5.88</c:v>
                </c:pt>
                <c:pt idx="862" formatCode="0.00">
                  <c:v>5.13</c:v>
                </c:pt>
                <c:pt idx="863" formatCode="0.00">
                  <c:v>5.0999999999999996</c:v>
                </c:pt>
                <c:pt idx="864" formatCode="0.00">
                  <c:v>4.8499999999999996</c:v>
                </c:pt>
                <c:pt idx="865" formatCode="0.00">
                  <c:v>4.78</c:v>
                </c:pt>
                <c:pt idx="866" formatCode="0.00">
                  <c:v>4.78</c:v>
                </c:pt>
                <c:pt idx="867" formatCode="0.00">
                  <c:v>4.78</c:v>
                </c:pt>
                <c:pt idx="868" formatCode="0.00">
                  <c:v>4.5</c:v>
                </c:pt>
                <c:pt idx="869" formatCode="0.00">
                  <c:v>4.22</c:v>
                </c:pt>
                <c:pt idx="870" formatCode="0.00">
                  <c:v>3.95</c:v>
                </c:pt>
                <c:pt idx="871" formatCode="0.00">
                  <c:v>3.1</c:v>
                </c:pt>
                <c:pt idx="872" formatCode="0.00">
                  <c:v>4.03</c:v>
                </c:pt>
                <c:pt idx="873" formatCode="0.00">
                  <c:v>4.03</c:v>
                </c:pt>
                <c:pt idx="874" formatCode="0.00">
                  <c:v>4.03</c:v>
                </c:pt>
                <c:pt idx="875" formatCode="0.00">
                  <c:v>4.03</c:v>
                </c:pt>
                <c:pt idx="876" formatCode="0.00">
                  <c:v>4</c:v>
                </c:pt>
                <c:pt idx="877" formatCode="0.00">
                  <c:v>3.55</c:v>
                </c:pt>
                <c:pt idx="878" formatCode="0.00">
                  <c:v>3.2</c:v>
                </c:pt>
                <c:pt idx="879" formatCode="0.00">
                  <c:v>3.5</c:v>
                </c:pt>
                <c:pt idx="880" formatCode="0.00">
                  <c:v>3.5</c:v>
                </c:pt>
                <c:pt idx="881" formatCode="0.00">
                  <c:v>3.5</c:v>
                </c:pt>
                <c:pt idx="882" formatCode="0.00">
                  <c:v>3.6</c:v>
                </c:pt>
                <c:pt idx="883" formatCode="0.00">
                  <c:v>4.3</c:v>
                </c:pt>
                <c:pt idx="884" formatCode="0.00">
                  <c:v>4.9000000000000004</c:v>
                </c:pt>
                <c:pt idx="885" formatCode="0.00">
                  <c:v>4.47</c:v>
                </c:pt>
                <c:pt idx="886" formatCode="0.00">
                  <c:v>4.88</c:v>
                </c:pt>
                <c:pt idx="887" formatCode="0.00">
                  <c:v>4.88</c:v>
                </c:pt>
                <c:pt idx="888" formatCode="0.00">
                  <c:v>4.88</c:v>
                </c:pt>
                <c:pt idx="889" formatCode="0.00">
                  <c:v>4.8499999999999996</c:v>
                </c:pt>
                <c:pt idx="890" formatCode="0.00">
                  <c:v>4.6500000000000004</c:v>
                </c:pt>
                <c:pt idx="891" formatCode="0.00">
                  <c:v>4.57</c:v>
                </c:pt>
                <c:pt idx="892" formatCode="0.00">
                  <c:v>4.72</c:v>
                </c:pt>
                <c:pt idx="893" formatCode="0.00">
                  <c:v>4.95</c:v>
                </c:pt>
                <c:pt idx="894" formatCode="0.00">
                  <c:v>4.95</c:v>
                </c:pt>
                <c:pt idx="895" formatCode="0.00">
                  <c:v>4.95</c:v>
                </c:pt>
                <c:pt idx="896" formatCode="0.00">
                  <c:v>5.38</c:v>
                </c:pt>
                <c:pt idx="897" formatCode="0.00">
                  <c:v>5.0999999999999996</c:v>
                </c:pt>
                <c:pt idx="898" formatCode="0.00">
                  <c:v>5.0999999999999996</c:v>
                </c:pt>
                <c:pt idx="899" formatCode="0.00">
                  <c:v>5.2</c:v>
                </c:pt>
                <c:pt idx="900" formatCode="0.00">
                  <c:v>5.45</c:v>
                </c:pt>
                <c:pt idx="901" formatCode="0.00">
                  <c:v>5.45</c:v>
                </c:pt>
                <c:pt idx="902" formatCode="0.00">
                  <c:v>5.45</c:v>
                </c:pt>
                <c:pt idx="903" formatCode="0.00">
                  <c:v>5.22</c:v>
                </c:pt>
                <c:pt idx="904" formatCode="0.00">
                  <c:v>5.72</c:v>
                </c:pt>
                <c:pt idx="905" formatCode="0.00">
                  <c:v>5.72</c:v>
                </c:pt>
                <c:pt idx="906" formatCode="0.00">
                  <c:v>5.03</c:v>
                </c:pt>
                <c:pt idx="907" formatCode="0.00">
                  <c:v>4.97</c:v>
                </c:pt>
                <c:pt idx="908" formatCode="0.00">
                  <c:v>4.97</c:v>
                </c:pt>
                <c:pt idx="909" formatCode="0.00">
                  <c:v>4.97</c:v>
                </c:pt>
                <c:pt idx="910" formatCode="0.00">
                  <c:v>5.65</c:v>
                </c:pt>
                <c:pt idx="911" formatCode="0.00">
                  <c:v>5.5</c:v>
                </c:pt>
                <c:pt idx="912" formatCode="0.00">
                  <c:v>5.57</c:v>
                </c:pt>
                <c:pt idx="913" formatCode="0.00">
                  <c:v>5.18</c:v>
                </c:pt>
                <c:pt idx="914" formatCode="0.00">
                  <c:v>5</c:v>
                </c:pt>
                <c:pt idx="915" formatCode="0.00">
                  <c:v>5</c:v>
                </c:pt>
                <c:pt idx="916" formatCode="0.00">
                  <c:v>5</c:v>
                </c:pt>
                <c:pt idx="917" formatCode="0.00">
                  <c:v>5.43</c:v>
                </c:pt>
                <c:pt idx="918" formatCode="0.00">
                  <c:v>5.55</c:v>
                </c:pt>
                <c:pt idx="919" formatCode="0.00">
                  <c:v>5.5</c:v>
                </c:pt>
                <c:pt idx="920" formatCode="0.00">
                  <c:v>4.75</c:v>
                </c:pt>
                <c:pt idx="921" formatCode="0.00">
                  <c:v>4.75</c:v>
                </c:pt>
                <c:pt idx="922" formatCode="0.00">
                  <c:v>4.75</c:v>
                </c:pt>
                <c:pt idx="923" formatCode="0.00">
                  <c:v>4.75</c:v>
                </c:pt>
                <c:pt idx="924" formatCode="0.00">
                  <c:v>4.2</c:v>
                </c:pt>
                <c:pt idx="925" formatCode="0.00">
                  <c:v>4.22</c:v>
                </c:pt>
                <c:pt idx="926" formatCode="0.00">
                  <c:v>4.72</c:v>
                </c:pt>
                <c:pt idx="927" formatCode="0.00">
                  <c:v>4.45</c:v>
                </c:pt>
                <c:pt idx="928" formatCode="0.00">
                  <c:v>5.15</c:v>
                </c:pt>
                <c:pt idx="929" formatCode="0.00">
                  <c:v>5.15</c:v>
                </c:pt>
                <c:pt idx="930" formatCode="0.00">
                  <c:v>5.15</c:v>
                </c:pt>
                <c:pt idx="931" formatCode="0.00">
                  <c:v>4.43</c:v>
                </c:pt>
                <c:pt idx="932" formatCode="0.00">
                  <c:v>4.63</c:v>
                </c:pt>
                <c:pt idx="933" formatCode="0.00">
                  <c:v>4.9000000000000004</c:v>
                </c:pt>
                <c:pt idx="934" formatCode="0.00">
                  <c:v>4.8499999999999996</c:v>
                </c:pt>
                <c:pt idx="935" formatCode="0.00">
                  <c:v>4.78</c:v>
                </c:pt>
                <c:pt idx="936" formatCode="0.00">
                  <c:v>4.78</c:v>
                </c:pt>
                <c:pt idx="937" formatCode="0.00">
                  <c:v>4.78</c:v>
                </c:pt>
                <c:pt idx="938" formatCode="0.00">
                  <c:v>4.38</c:v>
                </c:pt>
                <c:pt idx="939" formatCode="0.00">
                  <c:v>4.68</c:v>
                </c:pt>
                <c:pt idx="940" formatCode="0.00">
                  <c:v>4.93</c:v>
                </c:pt>
                <c:pt idx="941" formatCode="0.00">
                  <c:v>4.93</c:v>
                </c:pt>
                <c:pt idx="942" formatCode="0.00">
                  <c:v>5.2</c:v>
                </c:pt>
                <c:pt idx="943" formatCode="0.00">
                  <c:v>5.2</c:v>
                </c:pt>
                <c:pt idx="944" formatCode="0.00">
                  <c:v>5.2</c:v>
                </c:pt>
                <c:pt idx="945" formatCode="0.00">
                  <c:v>6.22</c:v>
                </c:pt>
                <c:pt idx="946" formatCode="0.00">
                  <c:v>6.75</c:v>
                </c:pt>
                <c:pt idx="947" formatCode="0.00">
                  <c:v>6.68</c:v>
                </c:pt>
                <c:pt idx="948" formatCode="0.00">
                  <c:v>7.05</c:v>
                </c:pt>
                <c:pt idx="949" formatCode="0.00">
                  <c:v>7</c:v>
                </c:pt>
                <c:pt idx="950" formatCode="0.00">
                  <c:v>7</c:v>
                </c:pt>
                <c:pt idx="951" formatCode="0.00">
                  <c:v>7</c:v>
                </c:pt>
                <c:pt idx="952" formatCode="0.00">
                  <c:v>6.93</c:v>
                </c:pt>
                <c:pt idx="953" formatCode="0.00">
                  <c:v>6.82</c:v>
                </c:pt>
                <c:pt idx="954" formatCode="0.00">
                  <c:v>6.35</c:v>
                </c:pt>
                <c:pt idx="955" formatCode="0.00">
                  <c:v>6.47</c:v>
                </c:pt>
                <c:pt idx="956" formatCode="0.00">
                  <c:v>7</c:v>
                </c:pt>
                <c:pt idx="957" formatCode="0.00">
                  <c:v>7</c:v>
                </c:pt>
                <c:pt idx="958" formatCode="0.00">
                  <c:v>7</c:v>
                </c:pt>
                <c:pt idx="959" formatCode="0.00">
                  <c:v>7.45</c:v>
                </c:pt>
                <c:pt idx="960" formatCode="0.00">
                  <c:v>8.06</c:v>
                </c:pt>
                <c:pt idx="961" formatCode="0.00">
                  <c:v>7.9</c:v>
                </c:pt>
                <c:pt idx="962" formatCode="0.00">
                  <c:v>7.25</c:v>
                </c:pt>
                <c:pt idx="963" formatCode="0.00">
                  <c:v>6.6</c:v>
                </c:pt>
                <c:pt idx="964" formatCode="0.00">
                  <c:v>6.6</c:v>
                </c:pt>
                <c:pt idx="965" formatCode="0.00">
                  <c:v>6.6</c:v>
                </c:pt>
                <c:pt idx="966" formatCode="0.00">
                  <c:v>8.02</c:v>
                </c:pt>
                <c:pt idx="967" formatCode="0.00">
                  <c:v>8.52</c:v>
                </c:pt>
                <c:pt idx="968" formatCode="0.00">
                  <c:v>8.8000000000000007</c:v>
                </c:pt>
                <c:pt idx="969" formatCode="0.00">
                  <c:v>8.82</c:v>
                </c:pt>
                <c:pt idx="970" formatCode="0.00">
                  <c:v>9.57</c:v>
                </c:pt>
                <c:pt idx="971" formatCode="0.00">
                  <c:v>9.57</c:v>
                </c:pt>
                <c:pt idx="972" formatCode="0.00">
                  <c:v>9.57</c:v>
                </c:pt>
                <c:pt idx="973" formatCode="0.00">
                  <c:v>10.130000000000001</c:v>
                </c:pt>
                <c:pt idx="974" formatCode="0.00">
                  <c:v>10.7</c:v>
                </c:pt>
                <c:pt idx="975" formatCode="0.00">
                  <c:v>10.48</c:v>
                </c:pt>
                <c:pt idx="976" formatCode="0.00">
                  <c:v>11.35</c:v>
                </c:pt>
                <c:pt idx="977" formatCode="0.00">
                  <c:v>11.68</c:v>
                </c:pt>
                <c:pt idx="978" formatCode="0.00">
                  <c:v>11.68</c:v>
                </c:pt>
                <c:pt idx="979" formatCode="0.00">
                  <c:v>11.68</c:v>
                </c:pt>
                <c:pt idx="980" formatCode="0.00">
                  <c:v>11.3</c:v>
                </c:pt>
                <c:pt idx="981" formatCode="0.00">
                  <c:v>10.88</c:v>
                </c:pt>
                <c:pt idx="982" formatCode="0.00">
                  <c:v>10.79</c:v>
                </c:pt>
                <c:pt idx="983" formatCode="0.00">
                  <c:v>10.3</c:v>
                </c:pt>
                <c:pt idx="984" formatCode="0.00">
                  <c:v>10.43</c:v>
                </c:pt>
                <c:pt idx="985" formatCode="0.00">
                  <c:v>10.43</c:v>
                </c:pt>
                <c:pt idx="986" formatCode="0.00">
                  <c:v>10.43</c:v>
                </c:pt>
                <c:pt idx="987" formatCode="0.00">
                  <c:v>10.5</c:v>
                </c:pt>
                <c:pt idx="988" formatCode="0.00">
                  <c:v>10.7</c:v>
                </c:pt>
                <c:pt idx="989" formatCode="0.00">
                  <c:v>11.15</c:v>
                </c:pt>
                <c:pt idx="990" formatCode="0.00">
                  <c:v>11</c:v>
                </c:pt>
                <c:pt idx="991" formatCode="0.00">
                  <c:v>11.1</c:v>
                </c:pt>
                <c:pt idx="992" formatCode="0.00">
                  <c:v>11.1</c:v>
                </c:pt>
                <c:pt idx="993" formatCode="0.00">
                  <c:v>11.1</c:v>
                </c:pt>
                <c:pt idx="994" formatCode="0.00">
                  <c:v>11.38</c:v>
                </c:pt>
                <c:pt idx="995" formatCode="0.00">
                  <c:v>11.32</c:v>
                </c:pt>
                <c:pt idx="996" formatCode="0.00">
                  <c:v>11.6</c:v>
                </c:pt>
                <c:pt idx="997" formatCode="0.00">
                  <c:v>11.6</c:v>
                </c:pt>
                <c:pt idx="998" formatCode="0.00">
                  <c:v>11.43</c:v>
                </c:pt>
                <c:pt idx="999" formatCode="0.00">
                  <c:v>11.43</c:v>
                </c:pt>
                <c:pt idx="1000" formatCode="0.00">
                  <c:v>11.43</c:v>
                </c:pt>
                <c:pt idx="1001" formatCode="0.00">
                  <c:v>12.32</c:v>
                </c:pt>
                <c:pt idx="1002" formatCode="0.00">
                  <c:v>12.55</c:v>
                </c:pt>
                <c:pt idx="1003" formatCode="0.00">
                  <c:v>11.55</c:v>
                </c:pt>
                <c:pt idx="1004" formatCode="0.00">
                  <c:v>12.13</c:v>
                </c:pt>
                <c:pt idx="1005" formatCode="0.00">
                  <c:v>11.77</c:v>
                </c:pt>
                <c:pt idx="1006" formatCode="0.00">
                  <c:v>11.77</c:v>
                </c:pt>
                <c:pt idx="1007" formatCode="0.00">
                  <c:v>11.77</c:v>
                </c:pt>
                <c:pt idx="1008" formatCode="0.00">
                  <c:v>13.07</c:v>
                </c:pt>
                <c:pt idx="1009" formatCode="0.00">
                  <c:v>12.85</c:v>
                </c:pt>
                <c:pt idx="1010" formatCode="0.00">
                  <c:v>13.55</c:v>
                </c:pt>
                <c:pt idx="1011" formatCode="0.00">
                  <c:v>13.65</c:v>
                </c:pt>
                <c:pt idx="1012" formatCode="0.00">
                  <c:v>13.9</c:v>
                </c:pt>
                <c:pt idx="1013" formatCode="0.00">
                  <c:v>13.9</c:v>
                </c:pt>
                <c:pt idx="1014" formatCode="0.00">
                  <c:v>13.9</c:v>
                </c:pt>
                <c:pt idx="1015" formatCode="0.00">
                  <c:v>13.68</c:v>
                </c:pt>
                <c:pt idx="1016" formatCode="0.00">
                  <c:v>13.25</c:v>
                </c:pt>
                <c:pt idx="1017" formatCode="0.00">
                  <c:v>13.75</c:v>
                </c:pt>
                <c:pt idx="1018" formatCode="0.00">
                  <c:v>14.4</c:v>
                </c:pt>
                <c:pt idx="1019" formatCode="0.00">
                  <c:v>14.77</c:v>
                </c:pt>
                <c:pt idx="1020" formatCode="0.00">
                  <c:v>14.77</c:v>
                </c:pt>
                <c:pt idx="1021" formatCode="0.00">
                  <c:v>14.77</c:v>
                </c:pt>
                <c:pt idx="1022" formatCode="0.00">
                  <c:v>15</c:v>
                </c:pt>
                <c:pt idx="1023" formatCode="0.00">
                  <c:v>14.8</c:v>
                </c:pt>
                <c:pt idx="1024" formatCode="0.00">
                  <c:v>14.93</c:v>
                </c:pt>
                <c:pt idx="1025" formatCode="0.00">
                  <c:v>15.23</c:v>
                </c:pt>
                <c:pt idx="1026" formatCode="0.00">
                  <c:v>15.18</c:v>
                </c:pt>
                <c:pt idx="1027" formatCode="0.00">
                  <c:v>15.18</c:v>
                </c:pt>
                <c:pt idx="1028" formatCode="0.00">
                  <c:v>15.18</c:v>
                </c:pt>
                <c:pt idx="1029" formatCode="0.00">
                  <c:v>14.82</c:v>
                </c:pt>
                <c:pt idx="1030" formatCode="0.00">
                  <c:v>14.77</c:v>
                </c:pt>
                <c:pt idx="1031" formatCode="0.00">
                  <c:v>14.15</c:v>
                </c:pt>
                <c:pt idx="1032" formatCode="0.00">
                  <c:v>13.82</c:v>
                </c:pt>
                <c:pt idx="1033" formatCode="0.00">
                  <c:v>13.5</c:v>
                </c:pt>
                <c:pt idx="1034" formatCode="0.00">
                  <c:v>13.5</c:v>
                </c:pt>
                <c:pt idx="1035" formatCode="0.00">
                  <c:v>13.5</c:v>
                </c:pt>
                <c:pt idx="1036" formatCode="0.00">
                  <c:v>13.2</c:v>
                </c:pt>
                <c:pt idx="1037" formatCode="0.00">
                  <c:v>13.7</c:v>
                </c:pt>
                <c:pt idx="1038" formatCode="0.00">
                  <c:v>13.9</c:v>
                </c:pt>
                <c:pt idx="1039" formatCode="0.00">
                  <c:v>14.4</c:v>
                </c:pt>
                <c:pt idx="1040" formatCode="0.00">
                  <c:v>13.38</c:v>
                </c:pt>
                <c:pt idx="1041" formatCode="0.00">
                  <c:v>13.38</c:v>
                </c:pt>
                <c:pt idx="1042" formatCode="0.00">
                  <c:v>13.38</c:v>
                </c:pt>
                <c:pt idx="1043" formatCode="0.00">
                  <c:v>14.05</c:v>
                </c:pt>
                <c:pt idx="1044" formatCode="0.00">
                  <c:v>14.07</c:v>
                </c:pt>
                <c:pt idx="1045" formatCode="0.00">
                  <c:v>13.98</c:v>
                </c:pt>
                <c:pt idx="1046" formatCode="0.00">
                  <c:v>14</c:v>
                </c:pt>
                <c:pt idx="1047" formatCode="0.00">
                  <c:v>13.9</c:v>
                </c:pt>
                <c:pt idx="1048" formatCode="0.00">
                  <c:v>13.9</c:v>
                </c:pt>
                <c:pt idx="1049" formatCode="0.00">
                  <c:v>13.9</c:v>
                </c:pt>
                <c:pt idx="1050" formatCode="0.00">
                  <c:v>14.18</c:v>
                </c:pt>
                <c:pt idx="1051" formatCode="0.00">
                  <c:v>13.45</c:v>
                </c:pt>
                <c:pt idx="1052" formatCode="0.00">
                  <c:v>13</c:v>
                </c:pt>
                <c:pt idx="1053" formatCode="0.00">
                  <c:v>12.95</c:v>
                </c:pt>
                <c:pt idx="1054" formatCode="0.00">
                  <c:v>12.6</c:v>
                </c:pt>
                <c:pt idx="1055" formatCode="0.00">
                  <c:v>12.6</c:v>
                </c:pt>
                <c:pt idx="1056" formatCode="0.00">
                  <c:v>12.6</c:v>
                </c:pt>
                <c:pt idx="1057" formatCode="0.00">
                  <c:v>13.52</c:v>
                </c:pt>
                <c:pt idx="1058" formatCode="0.00">
                  <c:v>13.9</c:v>
                </c:pt>
                <c:pt idx="1059" formatCode="0.00">
                  <c:v>14.02</c:v>
                </c:pt>
                <c:pt idx="1060" formatCode="0.00">
                  <c:v>14.13</c:v>
                </c:pt>
                <c:pt idx="1061" formatCode="0.00">
                  <c:v>14.6</c:v>
                </c:pt>
                <c:pt idx="1062" formatCode="0.00">
                  <c:v>14.6</c:v>
                </c:pt>
                <c:pt idx="1063" formatCode="0.00">
                  <c:v>14.6</c:v>
                </c:pt>
                <c:pt idx="1064" formatCode="0.00">
                  <c:v>15.2</c:v>
                </c:pt>
                <c:pt idx="1065" formatCode="0.00">
                  <c:v>14.82</c:v>
                </c:pt>
                <c:pt idx="1066" formatCode="0.00">
                  <c:v>14.8</c:v>
                </c:pt>
                <c:pt idx="1067" formatCode="0.00">
                  <c:v>13.9</c:v>
                </c:pt>
                <c:pt idx="1068" formatCode="0.00">
                  <c:v>14.65</c:v>
                </c:pt>
                <c:pt idx="1069" formatCode="0.00">
                  <c:v>14.65</c:v>
                </c:pt>
                <c:pt idx="1070" formatCode="0.00">
                  <c:v>14.65</c:v>
                </c:pt>
                <c:pt idx="1071" formatCode="0.00">
                  <c:v>14.15</c:v>
                </c:pt>
                <c:pt idx="1072" formatCode="0.00">
                  <c:v>14.45</c:v>
                </c:pt>
                <c:pt idx="1073" formatCode="0.00">
                  <c:v>14.75</c:v>
                </c:pt>
                <c:pt idx="1074" formatCode="0.00">
                  <c:v>15.58</c:v>
                </c:pt>
                <c:pt idx="1075" formatCode="0.00">
                  <c:v>15.93</c:v>
                </c:pt>
                <c:pt idx="1076" formatCode="0.00">
                  <c:v>15.93</c:v>
                </c:pt>
                <c:pt idx="1077" formatCode="0.00">
                  <c:v>15.93</c:v>
                </c:pt>
                <c:pt idx="1078" formatCode="0.00">
                  <c:v>16.68</c:v>
                </c:pt>
                <c:pt idx="1079" formatCode="0.00">
                  <c:v>17.28</c:v>
                </c:pt>
                <c:pt idx="1080" formatCode="0.00">
                  <c:v>16.149999999999999</c:v>
                </c:pt>
                <c:pt idx="1081" formatCode="0.00">
                  <c:v>15.88</c:v>
                </c:pt>
                <c:pt idx="1082" formatCode="0.00">
                  <c:v>15.68</c:v>
                </c:pt>
                <c:pt idx="1083" formatCode="0.00">
                  <c:v>15.68</c:v>
                </c:pt>
                <c:pt idx="1084" formatCode="0.00">
                  <c:v>15.68</c:v>
                </c:pt>
                <c:pt idx="1085" formatCode="0.00">
                  <c:v>16.899999999999999</c:v>
                </c:pt>
                <c:pt idx="1086" formatCode="0.00">
                  <c:v>17.45</c:v>
                </c:pt>
                <c:pt idx="1087" formatCode="0.00">
                  <c:v>17.100000000000001</c:v>
                </c:pt>
                <c:pt idx="1088" formatCode="0.00">
                  <c:v>17.63</c:v>
                </c:pt>
                <c:pt idx="1089" formatCode="0.00">
                  <c:v>17.63</c:v>
                </c:pt>
                <c:pt idx="1090" formatCode="0.00">
                  <c:v>17.63</c:v>
                </c:pt>
                <c:pt idx="1091" formatCode="0.00">
                  <c:v>17.63</c:v>
                </c:pt>
                <c:pt idx="1092" formatCode="0.00">
                  <c:v>17.63</c:v>
                </c:pt>
                <c:pt idx="1093" formatCode="0.00">
                  <c:v>19.05</c:v>
                </c:pt>
                <c:pt idx="1094" formatCode="0.00">
                  <c:v>19</c:v>
                </c:pt>
                <c:pt idx="1095" formatCode="0.00">
                  <c:v>18.88</c:v>
                </c:pt>
                <c:pt idx="1096" formatCode="0.00">
                  <c:v>18.8</c:v>
                </c:pt>
                <c:pt idx="1097" formatCode="0.00">
                  <c:v>18.8</c:v>
                </c:pt>
                <c:pt idx="1098" formatCode="0.00">
                  <c:v>18.8</c:v>
                </c:pt>
                <c:pt idx="1099" formatCode="0.00">
                  <c:v>19.829999999999998</c:v>
                </c:pt>
                <c:pt idx="1100" formatCode="0.00">
                  <c:v>18.05</c:v>
                </c:pt>
                <c:pt idx="1101" formatCode="0.00">
                  <c:v>17.73</c:v>
                </c:pt>
                <c:pt idx="1102" formatCode="0.00">
                  <c:v>19.52</c:v>
                </c:pt>
                <c:pt idx="1103" formatCode="0.00">
                  <c:v>20.45</c:v>
                </c:pt>
                <c:pt idx="1104" formatCode="0.00">
                  <c:v>20.45</c:v>
                </c:pt>
                <c:pt idx="1105" formatCode="0.00">
                  <c:v>20.45</c:v>
                </c:pt>
                <c:pt idx="1106" formatCode="0.00">
                  <c:v>22.3</c:v>
                </c:pt>
                <c:pt idx="1107" formatCode="0.00">
                  <c:v>26.9</c:v>
                </c:pt>
                <c:pt idx="1108" formatCode="0.00">
                  <c:v>23.13</c:v>
                </c:pt>
                <c:pt idx="1109" formatCode="0.00">
                  <c:v>21.1</c:v>
                </c:pt>
                <c:pt idx="1110" formatCode="0.00">
                  <c:v>20.350000000000001</c:v>
                </c:pt>
                <c:pt idx="1111" formatCode="0.00">
                  <c:v>20.350000000000001</c:v>
                </c:pt>
                <c:pt idx="1112" formatCode="0.00">
                  <c:v>20.350000000000001</c:v>
                </c:pt>
                <c:pt idx="1113" formatCode="0.00">
                  <c:v>19.05</c:v>
                </c:pt>
                <c:pt idx="1114" formatCode="0.00">
                  <c:v>20.25</c:v>
                </c:pt>
                <c:pt idx="1115" formatCode="0.00">
                  <c:v>19.829999999999998</c:v>
                </c:pt>
                <c:pt idx="1116" formatCode="0.00">
                  <c:v>19.75</c:v>
                </c:pt>
                <c:pt idx="1117" formatCode="0.00">
                  <c:v>21.55</c:v>
                </c:pt>
                <c:pt idx="1118" formatCode="0.00">
                  <c:v>21.55</c:v>
                </c:pt>
                <c:pt idx="1119" formatCode="0.00">
                  <c:v>21.55</c:v>
                </c:pt>
                <c:pt idx="1120" formatCode="0.00">
                  <c:v>20.45</c:v>
                </c:pt>
                <c:pt idx="1121" formatCode="0.00">
                  <c:v>19.850000000000001</c:v>
                </c:pt>
                <c:pt idx="1122" formatCode="0.00">
                  <c:v>19.78</c:v>
                </c:pt>
                <c:pt idx="1123" formatCode="0.00">
                  <c:v>20.85</c:v>
                </c:pt>
                <c:pt idx="1124" formatCode="0.00">
                  <c:v>19.899999999999999</c:v>
                </c:pt>
                <c:pt idx="1125" formatCode="0.00">
                  <c:v>19.899999999999999</c:v>
                </c:pt>
                <c:pt idx="1126" formatCode="0.00">
                  <c:v>19.899999999999999</c:v>
                </c:pt>
                <c:pt idx="1127" formatCode="0.00">
                  <c:v>17.5</c:v>
                </c:pt>
                <c:pt idx="1128" formatCode="0.00">
                  <c:v>18.03</c:v>
                </c:pt>
                <c:pt idx="1129" formatCode="0.00">
                  <c:v>17.850000000000001</c:v>
                </c:pt>
                <c:pt idx="1130" formatCode="0.00">
                  <c:v>18.02</c:v>
                </c:pt>
                <c:pt idx="1131" formatCode="0.00">
                  <c:v>18.45</c:v>
                </c:pt>
                <c:pt idx="1132" formatCode="0.00">
                  <c:v>18.45</c:v>
                </c:pt>
                <c:pt idx="1133" formatCode="0.00">
                  <c:v>18.45</c:v>
                </c:pt>
                <c:pt idx="1134" formatCode="0.00">
                  <c:v>20.8</c:v>
                </c:pt>
                <c:pt idx="1135" formatCode="0.00">
                  <c:v>19.850000000000001</c:v>
                </c:pt>
                <c:pt idx="1136" formatCode="0.00">
                  <c:v>19</c:v>
                </c:pt>
                <c:pt idx="1137" formatCode="0.00">
                  <c:v>18.100000000000001</c:v>
                </c:pt>
                <c:pt idx="1138" formatCode="0.00">
                  <c:v>17.75</c:v>
                </c:pt>
                <c:pt idx="1139" formatCode="0.00">
                  <c:v>17.75</c:v>
                </c:pt>
                <c:pt idx="1140" formatCode="0.00">
                  <c:v>17.75</c:v>
                </c:pt>
                <c:pt idx="1141" formatCode="0.00">
                  <c:v>16.329999999999998</c:v>
                </c:pt>
                <c:pt idx="1142" formatCode="0.00">
                  <c:v>16.579999999999998</c:v>
                </c:pt>
                <c:pt idx="1143" formatCode="0.00">
                  <c:v>16.399999999999999</c:v>
                </c:pt>
                <c:pt idx="1144" formatCode="0.00">
                  <c:v>17.2</c:v>
                </c:pt>
                <c:pt idx="1145" formatCode="0.00">
                  <c:v>16.579999999999998</c:v>
                </c:pt>
                <c:pt idx="1146" formatCode="0.00">
                  <c:v>16.579999999999998</c:v>
                </c:pt>
                <c:pt idx="1147" formatCode="0.00">
                  <c:v>16.579999999999998</c:v>
                </c:pt>
                <c:pt idx="1148" formatCode="0.00">
                  <c:v>15.95</c:v>
                </c:pt>
                <c:pt idx="1149" formatCode="0.00">
                  <c:v>15.9</c:v>
                </c:pt>
                <c:pt idx="1150" formatCode="0.00">
                  <c:v>16.25</c:v>
                </c:pt>
                <c:pt idx="1151" formatCode="0.00">
                  <c:v>15.93</c:v>
                </c:pt>
                <c:pt idx="1152" formatCode="0.00">
                  <c:v>15.8</c:v>
                </c:pt>
                <c:pt idx="1153" formatCode="0.00">
                  <c:v>15.8</c:v>
                </c:pt>
                <c:pt idx="1154" formatCode="0.00">
                  <c:v>15.8</c:v>
                </c:pt>
                <c:pt idx="1155" formatCode="0.00">
                  <c:v>16.350000000000001</c:v>
                </c:pt>
                <c:pt idx="1156" formatCode="0.00">
                  <c:v>16.13</c:v>
                </c:pt>
                <c:pt idx="1157" formatCode="0.00">
                  <c:v>16.05</c:v>
                </c:pt>
                <c:pt idx="1158" formatCode="0.00">
                  <c:v>16.399999999999999</c:v>
                </c:pt>
                <c:pt idx="1159" formatCode="0.00">
                  <c:v>16.55</c:v>
                </c:pt>
                <c:pt idx="1160" formatCode="0.00">
                  <c:v>16.55</c:v>
                </c:pt>
                <c:pt idx="1161" formatCode="0.00">
                  <c:v>16.55</c:v>
                </c:pt>
                <c:pt idx="1162" formatCode="0.00">
                  <c:v>16.850000000000001</c:v>
                </c:pt>
                <c:pt idx="1163" formatCode="0.00">
                  <c:v>17.38</c:v>
                </c:pt>
                <c:pt idx="1164" formatCode="0.00">
                  <c:v>17.850000000000001</c:v>
                </c:pt>
                <c:pt idx="1165" formatCode="0.00">
                  <c:v>18.2</c:v>
                </c:pt>
                <c:pt idx="1166" formatCode="0.00">
                  <c:v>18.649999999999999</c:v>
                </c:pt>
                <c:pt idx="1167" formatCode="0.00">
                  <c:v>18.649999999999999</c:v>
                </c:pt>
                <c:pt idx="1168" formatCode="0.00">
                  <c:v>18.649999999999999</c:v>
                </c:pt>
                <c:pt idx="1169" formatCode="0.00">
                  <c:v>18.399999999999999</c:v>
                </c:pt>
                <c:pt idx="1170" formatCode="0.00">
                  <c:v>17.93</c:v>
                </c:pt>
                <c:pt idx="1171" formatCode="0.00">
                  <c:v>18.7</c:v>
                </c:pt>
                <c:pt idx="1172" formatCode="0.00">
                  <c:v>17.600000000000001</c:v>
                </c:pt>
                <c:pt idx="1173" formatCode="0.00">
                  <c:v>17.75</c:v>
                </c:pt>
                <c:pt idx="1174" formatCode="0.00">
                  <c:v>17.75</c:v>
                </c:pt>
                <c:pt idx="1175" formatCode="0.00">
                  <c:v>17.75</c:v>
                </c:pt>
                <c:pt idx="1176" formatCode="0.00">
                  <c:v>18.55</c:v>
                </c:pt>
                <c:pt idx="1177" formatCode="0.00">
                  <c:v>18.5</c:v>
                </c:pt>
                <c:pt idx="1178" formatCode="0.00">
                  <c:v>18.75</c:v>
                </c:pt>
                <c:pt idx="1179" formatCode="0.00">
                  <c:v>18.149999999999999</c:v>
                </c:pt>
                <c:pt idx="1180" formatCode="0.00">
                  <c:v>18.48</c:v>
                </c:pt>
                <c:pt idx="1181" formatCode="0.00">
                  <c:v>18.48</c:v>
                </c:pt>
                <c:pt idx="1182" formatCode="0.00">
                  <c:v>18.48</c:v>
                </c:pt>
                <c:pt idx="1183" formatCode="0.00">
                  <c:v>18.420000000000002</c:v>
                </c:pt>
                <c:pt idx="1184" formatCode="0.00">
                  <c:v>18.75</c:v>
                </c:pt>
                <c:pt idx="1185" formatCode="0.00">
                  <c:v>18.93</c:v>
                </c:pt>
                <c:pt idx="1186" formatCode="0.00">
                  <c:v>19.2</c:v>
                </c:pt>
                <c:pt idx="1187" formatCode="0.00">
                  <c:v>19.2</c:v>
                </c:pt>
                <c:pt idx="1188" formatCode="0.00">
                  <c:v>19.2</c:v>
                </c:pt>
                <c:pt idx="1189" formatCode="0.00">
                  <c:v>19.2</c:v>
                </c:pt>
                <c:pt idx="1190" formatCode="0.00">
                  <c:v>19.2</c:v>
                </c:pt>
                <c:pt idx="1191" formatCode="0.00">
                  <c:v>20.399999999999999</c:v>
                </c:pt>
                <c:pt idx="1192" formatCode="0.00">
                  <c:v>20.05</c:v>
                </c:pt>
                <c:pt idx="1193" formatCode="0.00">
                  <c:v>19.45</c:v>
                </c:pt>
                <c:pt idx="1194" formatCode="0.00">
                  <c:v>19.5</c:v>
                </c:pt>
                <c:pt idx="1195" formatCode="0.00">
                  <c:v>19.5</c:v>
                </c:pt>
                <c:pt idx="1196" formatCode="0.00">
                  <c:v>19.5</c:v>
                </c:pt>
                <c:pt idx="1197" formatCode="0.00">
                  <c:v>20.8</c:v>
                </c:pt>
                <c:pt idx="1198" formatCode="0.00">
                  <c:v>20.420000000000002</c:v>
                </c:pt>
                <c:pt idx="1199" formatCode="0.00">
                  <c:v>20.41</c:v>
                </c:pt>
                <c:pt idx="1200" formatCode="0.00">
                  <c:v>20.8</c:v>
                </c:pt>
                <c:pt idx="1201" formatCode="0.00">
                  <c:v>21.15</c:v>
                </c:pt>
                <c:pt idx="1202" formatCode="0.00">
                  <c:v>21.15</c:v>
                </c:pt>
                <c:pt idx="1203" formatCode="0.00">
                  <c:v>21.15</c:v>
                </c:pt>
                <c:pt idx="1204" formatCode="0.00">
                  <c:v>21.52</c:v>
                </c:pt>
                <c:pt idx="1205" formatCode="0.00">
                  <c:v>21.55</c:v>
                </c:pt>
                <c:pt idx="1206" formatCode="0.00">
                  <c:v>21.32</c:v>
                </c:pt>
                <c:pt idx="1207" formatCode="0.00">
                  <c:v>21.73</c:v>
                </c:pt>
                <c:pt idx="1208" formatCode="0.00">
                  <c:v>20.170000000000002</c:v>
                </c:pt>
                <c:pt idx="1209" formatCode="0.00">
                  <c:v>20.170000000000002</c:v>
                </c:pt>
                <c:pt idx="1210" formatCode="0.00">
                  <c:v>20.170000000000002</c:v>
                </c:pt>
                <c:pt idx="1211" formatCode="0.00">
                  <c:v>20.170000000000002</c:v>
                </c:pt>
                <c:pt idx="1212" formatCode="0.00">
                  <c:v>21.75</c:v>
                </c:pt>
                <c:pt idx="1213" formatCode="0.00">
                  <c:v>21.9</c:v>
                </c:pt>
                <c:pt idx="1214" formatCode="0.00">
                  <c:v>22.67</c:v>
                </c:pt>
                <c:pt idx="1215" formatCode="0.00">
                  <c:v>23.6</c:v>
                </c:pt>
                <c:pt idx="1216" formatCode="0.00">
                  <c:v>23.6</c:v>
                </c:pt>
                <c:pt idx="1217" formatCode="0.00">
                  <c:v>23.6</c:v>
                </c:pt>
                <c:pt idx="1218" formatCode="0.00">
                  <c:v>24.15</c:v>
                </c:pt>
                <c:pt idx="1219" formatCode="0.00">
                  <c:v>24.02</c:v>
                </c:pt>
                <c:pt idx="1220" formatCode="0.00">
                  <c:v>24.68</c:v>
                </c:pt>
                <c:pt idx="1221" formatCode="0.00">
                  <c:v>24.98</c:v>
                </c:pt>
                <c:pt idx="1222" formatCode="0.00">
                  <c:v>23.88</c:v>
                </c:pt>
                <c:pt idx="1223" formatCode="0.00">
                  <c:v>23.88</c:v>
                </c:pt>
                <c:pt idx="1224" formatCode="0.00">
                  <c:v>23.88</c:v>
                </c:pt>
                <c:pt idx="1225" formatCode="0.00">
                  <c:v>25.05</c:v>
                </c:pt>
                <c:pt idx="1226" formatCode="0.00">
                  <c:v>26.05</c:v>
                </c:pt>
                <c:pt idx="1227" formatCode="0.00">
                  <c:v>26.1</c:v>
                </c:pt>
                <c:pt idx="1228" formatCode="0.00">
                  <c:v>26.4</c:v>
                </c:pt>
                <c:pt idx="1229" formatCode="0.00">
                  <c:v>26.92</c:v>
                </c:pt>
                <c:pt idx="1230" formatCode="0.00">
                  <c:v>26.92</c:v>
                </c:pt>
                <c:pt idx="1231" formatCode="0.00">
                  <c:v>26.92</c:v>
                </c:pt>
                <c:pt idx="1232" formatCode="0.00">
                  <c:v>26.55</c:v>
                </c:pt>
                <c:pt idx="1233" formatCode="0.00">
                  <c:v>25.65</c:v>
                </c:pt>
                <c:pt idx="1234" formatCode="0.00">
                  <c:v>22.9</c:v>
                </c:pt>
                <c:pt idx="1235" formatCode="0.00">
                  <c:v>24.7</c:v>
                </c:pt>
                <c:pt idx="1236" formatCode="0.00">
                  <c:v>24.8</c:v>
                </c:pt>
                <c:pt idx="1237" formatCode="0.00">
                  <c:v>24.8</c:v>
                </c:pt>
                <c:pt idx="1238" formatCode="0.00">
                  <c:v>24.8</c:v>
                </c:pt>
                <c:pt idx="1239" formatCode="0.00">
                  <c:v>24.8</c:v>
                </c:pt>
                <c:pt idx="1240" formatCode="0.00">
                  <c:v>26.35</c:v>
                </c:pt>
                <c:pt idx="1241" formatCode="0.00">
                  <c:v>26.33</c:v>
                </c:pt>
                <c:pt idx="1242" formatCode="0.00">
                  <c:v>25.35</c:v>
                </c:pt>
                <c:pt idx="1243" formatCode="0.00">
                  <c:v>25.45</c:v>
                </c:pt>
                <c:pt idx="1244" formatCode="0.00">
                  <c:v>25.45</c:v>
                </c:pt>
                <c:pt idx="1245" formatCode="0.00">
                  <c:v>25.45</c:v>
                </c:pt>
                <c:pt idx="1246" formatCode="0.00">
                  <c:v>25.5</c:v>
                </c:pt>
                <c:pt idx="1247" formatCode="0.00">
                  <c:v>26.13</c:v>
                </c:pt>
                <c:pt idx="1248" formatCode="0.00">
                  <c:v>25.52</c:v>
                </c:pt>
                <c:pt idx="1249" formatCode="0.00">
                  <c:v>25.83</c:v>
                </c:pt>
                <c:pt idx="1250" formatCode="0.00">
                  <c:v>25.83</c:v>
                </c:pt>
                <c:pt idx="1251" formatCode="0.00">
                  <c:v>25.83</c:v>
                </c:pt>
                <c:pt idx="1252" formatCode="0.00">
                  <c:v>25.83</c:v>
                </c:pt>
                <c:pt idx="1253" formatCode="0.00">
                  <c:v>26.67</c:v>
                </c:pt>
                <c:pt idx="1254" formatCode="0.00">
                  <c:v>28.13</c:v>
                </c:pt>
                <c:pt idx="1255" formatCode="0.00">
                  <c:v>27.9</c:v>
                </c:pt>
                <c:pt idx="1256" formatCode="0.00">
                  <c:v>27.8</c:v>
                </c:pt>
                <c:pt idx="1257" formatCode="0.00">
                  <c:v>28</c:v>
                </c:pt>
                <c:pt idx="1258" formatCode="0.00">
                  <c:v>28</c:v>
                </c:pt>
                <c:pt idx="1259" formatCode="0.00">
                  <c:v>28</c:v>
                </c:pt>
                <c:pt idx="1260" formatCode="0.00">
                  <c:v>28.9</c:v>
                </c:pt>
                <c:pt idx="1261" formatCode="0.00">
                  <c:v>27.95</c:v>
                </c:pt>
                <c:pt idx="1262" formatCode="0.00">
                  <c:v>28.15</c:v>
                </c:pt>
                <c:pt idx="1263" formatCode="0.00">
                  <c:v>28.6</c:v>
                </c:pt>
                <c:pt idx="1264" formatCode="0.00">
                  <c:v>29.55</c:v>
                </c:pt>
                <c:pt idx="1265" formatCode="0.00">
                  <c:v>29.55</c:v>
                </c:pt>
                <c:pt idx="1266" formatCode="0.00">
                  <c:v>29.55</c:v>
                </c:pt>
                <c:pt idx="1267" formatCode="0.00">
                  <c:v>29.8</c:v>
                </c:pt>
                <c:pt idx="1268" formatCode="0.00">
                  <c:v>31.4</c:v>
                </c:pt>
                <c:pt idx="1269" formatCode="0.00">
                  <c:v>31.68</c:v>
                </c:pt>
                <c:pt idx="1270" formatCode="0.00">
                  <c:v>31.95</c:v>
                </c:pt>
                <c:pt idx="1271" formatCode="0.00">
                  <c:v>32.1</c:v>
                </c:pt>
                <c:pt idx="1272" formatCode="0.00">
                  <c:v>32.1</c:v>
                </c:pt>
                <c:pt idx="1273" formatCode="0.00">
                  <c:v>32.1</c:v>
                </c:pt>
                <c:pt idx="1274" formatCode="0.00">
                  <c:v>32.200000000000003</c:v>
                </c:pt>
                <c:pt idx="1275" formatCode="0.00">
                  <c:v>33.67</c:v>
                </c:pt>
                <c:pt idx="1276" formatCode="0.00">
                  <c:v>35.5</c:v>
                </c:pt>
                <c:pt idx="1277" formatCode="0.00">
                  <c:v>36.4</c:v>
                </c:pt>
                <c:pt idx="1278" formatCode="0.00">
                  <c:v>36.200000000000003</c:v>
                </c:pt>
                <c:pt idx="1279" formatCode="0.00">
                  <c:v>36.200000000000003</c:v>
                </c:pt>
                <c:pt idx="1280" formatCode="0.00">
                  <c:v>36.200000000000003</c:v>
                </c:pt>
                <c:pt idx="1281" formatCode="0.00">
                  <c:v>37.85</c:v>
                </c:pt>
                <c:pt idx="1282" formatCode="0.00">
                  <c:v>33.97</c:v>
                </c:pt>
                <c:pt idx="1283" formatCode="0.00">
                  <c:v>32.799999999999997</c:v>
                </c:pt>
                <c:pt idx="1284" formatCode="0.00">
                  <c:v>34</c:v>
                </c:pt>
                <c:pt idx="1285" formatCode="0.00">
                  <c:v>36.85</c:v>
                </c:pt>
                <c:pt idx="1286" formatCode="0.00">
                  <c:v>36.85</c:v>
                </c:pt>
                <c:pt idx="1287" formatCode="0.00">
                  <c:v>36.85</c:v>
                </c:pt>
                <c:pt idx="1288" formatCode="0.00">
                  <c:v>34.65</c:v>
                </c:pt>
                <c:pt idx="1289" formatCode="0.00">
                  <c:v>35.28</c:v>
                </c:pt>
                <c:pt idx="1290" formatCode="0.00">
                  <c:v>33.9</c:v>
                </c:pt>
                <c:pt idx="1291" formatCode="0.00">
                  <c:v>34</c:v>
                </c:pt>
                <c:pt idx="1292" formatCode="0.00">
                  <c:v>35.28</c:v>
                </c:pt>
                <c:pt idx="1293" formatCode="0.00">
                  <c:v>35.28</c:v>
                </c:pt>
                <c:pt idx="1294" formatCode="0.00">
                  <c:v>35.28</c:v>
                </c:pt>
                <c:pt idx="1295" formatCode="0.00">
                  <c:v>36.200000000000003</c:v>
                </c:pt>
                <c:pt idx="1296" formatCode="0.00">
                  <c:v>35.299999999999997</c:v>
                </c:pt>
                <c:pt idx="1297" formatCode="0.00">
                  <c:v>36</c:v>
                </c:pt>
                <c:pt idx="1298" formatCode="0.00">
                  <c:v>35.799999999999997</c:v>
                </c:pt>
                <c:pt idx="1299" formatCode="0.00">
                  <c:v>35.65</c:v>
                </c:pt>
                <c:pt idx="1300" formatCode="0.00">
                  <c:v>35.65</c:v>
                </c:pt>
                <c:pt idx="1301" formatCode="0.00">
                  <c:v>35.65</c:v>
                </c:pt>
                <c:pt idx="1302" formatCode="0.00">
                  <c:v>36.97</c:v>
                </c:pt>
                <c:pt idx="1303" formatCode="0.00">
                  <c:v>37.979999999999997</c:v>
                </c:pt>
                <c:pt idx="1304" formatCode="0.00">
                  <c:v>39.75</c:v>
                </c:pt>
                <c:pt idx="1305" formatCode="0.00">
                  <c:v>41.38</c:v>
                </c:pt>
                <c:pt idx="1306" formatCode="0.00">
                  <c:v>40.47</c:v>
                </c:pt>
                <c:pt idx="1307" formatCode="0.00">
                  <c:v>40.47</c:v>
                </c:pt>
                <c:pt idx="1308" formatCode="0.00">
                  <c:v>40.47</c:v>
                </c:pt>
                <c:pt idx="1309" formatCode="0.00">
                  <c:v>42.1</c:v>
                </c:pt>
                <c:pt idx="1310" formatCode="0.00">
                  <c:v>41.25</c:v>
                </c:pt>
                <c:pt idx="1311" formatCode="0.00">
                  <c:v>41.75</c:v>
                </c:pt>
                <c:pt idx="1312" formatCode="0.00">
                  <c:v>42.58</c:v>
                </c:pt>
                <c:pt idx="1313" formatCode="0.00">
                  <c:v>42.9</c:v>
                </c:pt>
                <c:pt idx="1314" formatCode="0.00">
                  <c:v>42.9</c:v>
                </c:pt>
                <c:pt idx="1315" formatCode="0.00">
                  <c:v>42.9</c:v>
                </c:pt>
                <c:pt idx="1316" formatCode="0.00">
                  <c:v>42.75</c:v>
                </c:pt>
                <c:pt idx="1317" formatCode="0.00">
                  <c:v>44.44</c:v>
                </c:pt>
                <c:pt idx="1318" formatCode="0.00">
                  <c:v>46.2</c:v>
                </c:pt>
                <c:pt idx="1319" formatCode="0.00">
                  <c:v>45.6</c:v>
                </c:pt>
                <c:pt idx="1320" formatCode="0.00">
                  <c:v>44.25</c:v>
                </c:pt>
                <c:pt idx="1321" formatCode="0.00">
                  <c:v>44.25</c:v>
                </c:pt>
                <c:pt idx="1322" formatCode="0.00">
                  <c:v>44.25</c:v>
                </c:pt>
                <c:pt idx="1323" formatCode="0.00">
                  <c:v>47.69</c:v>
                </c:pt>
                <c:pt idx="1324" formatCode="0.00">
                  <c:v>46.25</c:v>
                </c:pt>
                <c:pt idx="1325" formatCode="0.00">
                  <c:v>44.8</c:v>
                </c:pt>
                <c:pt idx="1326" formatCode="0.00">
                  <c:v>40.380000000000003</c:v>
                </c:pt>
                <c:pt idx="1327" formatCode="0.00">
                  <c:v>41.55</c:v>
                </c:pt>
                <c:pt idx="1328" formatCode="0.00">
                  <c:v>41.55</c:v>
                </c:pt>
                <c:pt idx="1329" formatCode="0.00">
                  <c:v>41.55</c:v>
                </c:pt>
                <c:pt idx="1330" formatCode="0.00">
                  <c:v>42.4</c:v>
                </c:pt>
                <c:pt idx="1331" formatCode="0.00">
                  <c:v>45.6</c:v>
                </c:pt>
                <c:pt idx="1332" formatCode="0.00">
                  <c:v>45.2</c:v>
                </c:pt>
                <c:pt idx="1333" formatCode="0.00">
                  <c:v>45.4</c:v>
                </c:pt>
                <c:pt idx="1334" formatCode="0.00">
                  <c:v>47.25</c:v>
                </c:pt>
                <c:pt idx="1335" formatCode="0.00">
                  <c:v>47.25</c:v>
                </c:pt>
                <c:pt idx="1336" formatCode="0.00">
                  <c:v>47.25</c:v>
                </c:pt>
                <c:pt idx="1337" formatCode="0.00">
                  <c:v>47.25</c:v>
                </c:pt>
                <c:pt idx="1338" formatCode="0.00">
                  <c:v>50.1</c:v>
                </c:pt>
                <c:pt idx="1339" formatCode="0.00">
                  <c:v>51</c:v>
                </c:pt>
                <c:pt idx="1340" formatCode="0.00">
                  <c:v>51.08</c:v>
                </c:pt>
                <c:pt idx="1341" formatCode="0.00">
                  <c:v>51.2</c:v>
                </c:pt>
                <c:pt idx="1342" formatCode="0.00">
                  <c:v>51.2</c:v>
                </c:pt>
                <c:pt idx="1343" formatCode="0.00">
                  <c:v>51.2</c:v>
                </c:pt>
                <c:pt idx="1344" formatCode="0.00">
                  <c:v>52.13</c:v>
                </c:pt>
                <c:pt idx="1345" formatCode="0.00">
                  <c:v>53.6</c:v>
                </c:pt>
                <c:pt idx="1346" formatCode="0.00">
                  <c:v>54.75</c:v>
                </c:pt>
                <c:pt idx="1347" formatCode="0.00">
                  <c:v>56.33</c:v>
                </c:pt>
                <c:pt idx="1348" formatCode="0.00">
                  <c:v>58.03</c:v>
                </c:pt>
                <c:pt idx="1349" formatCode="0.00">
                  <c:v>58.03</c:v>
                </c:pt>
                <c:pt idx="1350" formatCode="0.00">
                  <c:v>58.03</c:v>
                </c:pt>
                <c:pt idx="1351" formatCode="0.00">
                  <c:v>61.5</c:v>
                </c:pt>
                <c:pt idx="1352" formatCode="0.00">
                  <c:v>65.8</c:v>
                </c:pt>
                <c:pt idx="1353" formatCode="0.00">
                  <c:v>65.5</c:v>
                </c:pt>
                <c:pt idx="1354" formatCode="0.00">
                  <c:v>60.85</c:v>
                </c:pt>
                <c:pt idx="1355" formatCode="0.00">
                  <c:v>65.599999999999994</c:v>
                </c:pt>
                <c:pt idx="1356" formatCode="0.00">
                  <c:v>65.599999999999994</c:v>
                </c:pt>
                <c:pt idx="1357" formatCode="0.00">
                  <c:v>65.599999999999994</c:v>
                </c:pt>
                <c:pt idx="1358" formatCode="0.00">
                  <c:v>73.2</c:v>
                </c:pt>
                <c:pt idx="1359" formatCode="0.00">
                  <c:v>72</c:v>
                </c:pt>
                <c:pt idx="1360" formatCode="0.00">
                  <c:v>70.099999999999994</c:v>
                </c:pt>
                <c:pt idx="1361" formatCode="0.00">
                  <c:v>67.03</c:v>
                </c:pt>
                <c:pt idx="1362" formatCode="0.00">
                  <c:v>68.349999999999994</c:v>
                </c:pt>
                <c:pt idx="1363" formatCode="0.00">
                  <c:v>68.349999999999994</c:v>
                </c:pt>
                <c:pt idx="1364" formatCode="0.00">
                  <c:v>68.349999999999994</c:v>
                </c:pt>
                <c:pt idx="1365" formatCode="0.00">
                  <c:v>75.98</c:v>
                </c:pt>
                <c:pt idx="1366" formatCode="0.00">
                  <c:v>79</c:v>
                </c:pt>
                <c:pt idx="1367" formatCode="0.00">
                  <c:v>80</c:v>
                </c:pt>
                <c:pt idx="1368" formatCode="0.00">
                  <c:v>93.15</c:v>
                </c:pt>
                <c:pt idx="1369" formatCode="0.00">
                  <c:v>87.6</c:v>
                </c:pt>
                <c:pt idx="1370" formatCode="0.00">
                  <c:v>87.6</c:v>
                </c:pt>
                <c:pt idx="1371" formatCode="0.00">
                  <c:v>87.6</c:v>
                </c:pt>
                <c:pt idx="1372" formatCode="0.00">
                  <c:v>89.4</c:v>
                </c:pt>
                <c:pt idx="1373" formatCode="0.00">
                  <c:v>115.8</c:v>
                </c:pt>
                <c:pt idx="1374" formatCode="0.00">
                  <c:v>100.3</c:v>
                </c:pt>
                <c:pt idx="1375" formatCode="0.00">
                  <c:v>91.9</c:v>
                </c:pt>
                <c:pt idx="1376" formatCode="0.00">
                  <c:v>79.78</c:v>
                </c:pt>
                <c:pt idx="1377" formatCode="0.00">
                  <c:v>79.78</c:v>
                </c:pt>
                <c:pt idx="1378" formatCode="0.00">
                  <c:v>79.78</c:v>
                </c:pt>
                <c:pt idx="1379" formatCode="0.00">
                  <c:v>84</c:v>
                </c:pt>
                <c:pt idx="1380" formatCode="0.00">
                  <c:v>85.1</c:v>
                </c:pt>
                <c:pt idx="1381" formatCode="0.00">
                  <c:v>91.5</c:v>
                </c:pt>
                <c:pt idx="1382" formatCode="0.00">
                  <c:v>99.45</c:v>
                </c:pt>
                <c:pt idx="1383" formatCode="0.00">
                  <c:v>87</c:v>
                </c:pt>
                <c:pt idx="1384" formatCode="0.00">
                  <c:v>87</c:v>
                </c:pt>
                <c:pt idx="1385" formatCode="0.00">
                  <c:v>87</c:v>
                </c:pt>
                <c:pt idx="1386" formatCode="0.00">
                  <c:v>85.2</c:v>
                </c:pt>
                <c:pt idx="1387" formatCode="0.00">
                  <c:v>84.7</c:v>
                </c:pt>
                <c:pt idx="1388" formatCode="0.00">
                  <c:v>90.5</c:v>
                </c:pt>
                <c:pt idx="1389" formatCode="0.00">
                  <c:v>86.2</c:v>
                </c:pt>
                <c:pt idx="1390" formatCode="0.00">
                  <c:v>87.05</c:v>
                </c:pt>
                <c:pt idx="1391" formatCode="0.00">
                  <c:v>87.05</c:v>
                </c:pt>
                <c:pt idx="1392" formatCode="0.00">
                  <c:v>87.05</c:v>
                </c:pt>
                <c:pt idx="1393" formatCode="0.00">
                  <c:v>89</c:v>
                </c:pt>
                <c:pt idx="1394" formatCode="0.00">
                  <c:v>87.83</c:v>
                </c:pt>
                <c:pt idx="1395" formatCode="0.00">
                  <c:v>84.95</c:v>
                </c:pt>
                <c:pt idx="1396" formatCode="0.00">
                  <c:v>74</c:v>
                </c:pt>
                <c:pt idx="1397" formatCode="0.00">
                  <c:v>60.4</c:v>
                </c:pt>
                <c:pt idx="1398" formatCode="0.00">
                  <c:v>60.4</c:v>
                </c:pt>
                <c:pt idx="1399" formatCode="0.00">
                  <c:v>60.4</c:v>
                </c:pt>
                <c:pt idx="1400" formatCode="0.00">
                  <c:v>64.400000000000006</c:v>
                </c:pt>
                <c:pt idx="1401" formatCode="0.00">
                  <c:v>67.98</c:v>
                </c:pt>
                <c:pt idx="1402" formatCode="0.00">
                  <c:v>78</c:v>
                </c:pt>
                <c:pt idx="1403" formatCode="0.00">
                  <c:v>72.400000000000006</c:v>
                </c:pt>
                <c:pt idx="1404" formatCode="0.00">
                  <c:v>73</c:v>
                </c:pt>
                <c:pt idx="1405" formatCode="0.00">
                  <c:v>73</c:v>
                </c:pt>
                <c:pt idx="1406" formatCode="0.00">
                  <c:v>73</c:v>
                </c:pt>
                <c:pt idx="1407" formatCode="0.00">
                  <c:v>77.13</c:v>
                </c:pt>
                <c:pt idx="1408" formatCode="0.00">
                  <c:v>71</c:v>
                </c:pt>
                <c:pt idx="1409" formatCode="0.00">
                  <c:v>70.599999999999994</c:v>
                </c:pt>
                <c:pt idx="1410" formatCode="0.00">
                  <c:v>74.25</c:v>
                </c:pt>
                <c:pt idx="1411" formatCode="0.00">
                  <c:v>74.7</c:v>
                </c:pt>
                <c:pt idx="1412" formatCode="0.00">
                  <c:v>74.7</c:v>
                </c:pt>
                <c:pt idx="1413" formatCode="0.00">
                  <c:v>74.7</c:v>
                </c:pt>
                <c:pt idx="1414" formatCode="0.00">
                  <c:v>79.5</c:v>
                </c:pt>
                <c:pt idx="1415" formatCode="0.00">
                  <c:v>93.8</c:v>
                </c:pt>
                <c:pt idx="1416" formatCode="0.00">
                  <c:v>94</c:v>
                </c:pt>
                <c:pt idx="1417" formatCode="0.00">
                  <c:v>90.64</c:v>
                </c:pt>
                <c:pt idx="1418" formatCode="0.00">
                  <c:v>86.5</c:v>
                </c:pt>
                <c:pt idx="1419" formatCode="0.00">
                  <c:v>86.5</c:v>
                </c:pt>
                <c:pt idx="1420" formatCode="0.00">
                  <c:v>86.5</c:v>
                </c:pt>
                <c:pt idx="1421" formatCode="0.00">
                  <c:v>84.35</c:v>
                </c:pt>
                <c:pt idx="1422" formatCode="0.00">
                  <c:v>91.25</c:v>
                </c:pt>
                <c:pt idx="1423" formatCode="0.00">
                  <c:v>94</c:v>
                </c:pt>
                <c:pt idx="1424" formatCode="0.00">
                  <c:v>92.2</c:v>
                </c:pt>
                <c:pt idx="1425" formatCode="0.00">
                  <c:v>87.95</c:v>
                </c:pt>
                <c:pt idx="1426" formatCode="0.00">
                  <c:v>87.95</c:v>
                </c:pt>
                <c:pt idx="1427" formatCode="0.00">
                  <c:v>87.95</c:v>
                </c:pt>
                <c:pt idx="1428" formatCode="0.00">
                  <c:v>93.88</c:v>
                </c:pt>
                <c:pt idx="1429" formatCode="0.00">
                  <c:v>91.35</c:v>
                </c:pt>
                <c:pt idx="1430" formatCode="0.00">
                  <c:v>97.5</c:v>
                </c:pt>
                <c:pt idx="1431" formatCode="0.00">
                  <c:v>91.85</c:v>
                </c:pt>
                <c:pt idx="1432" formatCode="0.00">
                  <c:v>89.2</c:v>
                </c:pt>
                <c:pt idx="1433" formatCode="0.00">
                  <c:v>89.2</c:v>
                </c:pt>
                <c:pt idx="1434" formatCode="0.00">
                  <c:v>89.2</c:v>
                </c:pt>
                <c:pt idx="1435" formatCode="0.00">
                  <c:v>87.57</c:v>
                </c:pt>
                <c:pt idx="1436" formatCode="0.00">
                  <c:v>96.7</c:v>
                </c:pt>
                <c:pt idx="1437" formatCode="0.00">
                  <c:v>98.9</c:v>
                </c:pt>
                <c:pt idx="1438" formatCode="0.00">
                  <c:v>101.25</c:v>
                </c:pt>
                <c:pt idx="1439" formatCode="0.00">
                  <c:v>103.6</c:v>
                </c:pt>
                <c:pt idx="1440" formatCode="0.00">
                  <c:v>103.6</c:v>
                </c:pt>
                <c:pt idx="1441" formatCode="0.00">
                  <c:v>103.6</c:v>
                </c:pt>
                <c:pt idx="1442" formatCode="0.00">
                  <c:v>115.85</c:v>
                </c:pt>
                <c:pt idx="1443" formatCode="0.00">
                  <c:v>127.2</c:v>
                </c:pt>
                <c:pt idx="1444" formatCode="0.00">
                  <c:v>127</c:v>
                </c:pt>
                <c:pt idx="1445" formatCode="0.00">
                  <c:v>132.25</c:v>
                </c:pt>
                <c:pt idx="1446" formatCode="0.00">
                  <c:v>136.9</c:v>
                </c:pt>
                <c:pt idx="1447" formatCode="0.00">
                  <c:v>136.9</c:v>
                </c:pt>
                <c:pt idx="1448" formatCode="0.00">
                  <c:v>136.9</c:v>
                </c:pt>
                <c:pt idx="1449" formatCode="0.00">
                  <c:v>149</c:v>
                </c:pt>
                <c:pt idx="1450" formatCode="0.00">
                  <c:v>182.3</c:v>
                </c:pt>
                <c:pt idx="1451" formatCode="0.00">
                  <c:v>166.75</c:v>
                </c:pt>
                <c:pt idx="1452" formatCode="0.00">
                  <c:v>124</c:v>
                </c:pt>
                <c:pt idx="1453" formatCode="0.00">
                  <c:v>105</c:v>
                </c:pt>
                <c:pt idx="1454" formatCode="0.00">
                  <c:v>105</c:v>
                </c:pt>
                <c:pt idx="1455" formatCode="0.00">
                  <c:v>105</c:v>
                </c:pt>
                <c:pt idx="1456" formatCode="0.00">
                  <c:v>105</c:v>
                </c:pt>
                <c:pt idx="1457" formatCode="0.00">
                  <c:v>105</c:v>
                </c:pt>
                <c:pt idx="1458" formatCode="0.00">
                  <c:v>95.9</c:v>
                </c:pt>
                <c:pt idx="1459" formatCode="0.00">
                  <c:v>78.5</c:v>
                </c:pt>
                <c:pt idx="1460" formatCode="0.00">
                  <c:v>66.5</c:v>
                </c:pt>
                <c:pt idx="1461" formatCode="0.00">
                  <c:v>66.5</c:v>
                </c:pt>
                <c:pt idx="1462" formatCode="0.00">
                  <c:v>66.5</c:v>
                </c:pt>
                <c:pt idx="1463" formatCode="0.00">
                  <c:v>66.5</c:v>
                </c:pt>
                <c:pt idx="1464" formatCode="0.00">
                  <c:v>86</c:v>
                </c:pt>
                <c:pt idx="1465" formatCode="0.00">
                  <c:v>90</c:v>
                </c:pt>
                <c:pt idx="1466" formatCode="0.00">
                  <c:v>96.5</c:v>
                </c:pt>
                <c:pt idx="1467" formatCode="0.00">
                  <c:v>84.4</c:v>
                </c:pt>
                <c:pt idx="1468" formatCode="0.00">
                  <c:v>84.4</c:v>
                </c:pt>
                <c:pt idx="1469" formatCode="0.00">
                  <c:v>84.4</c:v>
                </c:pt>
                <c:pt idx="1470" formatCode="0.00">
                  <c:v>84.2</c:v>
                </c:pt>
                <c:pt idx="1471" formatCode="0.00">
                  <c:v>88.15</c:v>
                </c:pt>
                <c:pt idx="1472" formatCode="0.00">
                  <c:v>75.400000000000006</c:v>
                </c:pt>
                <c:pt idx="1473" formatCode="0.00">
                  <c:v>79.95</c:v>
                </c:pt>
                <c:pt idx="1474" formatCode="0.00">
                  <c:v>85.4</c:v>
                </c:pt>
                <c:pt idx="1475" formatCode="0.00">
                  <c:v>85.4</c:v>
                </c:pt>
                <c:pt idx="1476" formatCode="0.00">
                  <c:v>85.4</c:v>
                </c:pt>
                <c:pt idx="1477" formatCode="0.00">
                  <c:v>76.05</c:v>
                </c:pt>
                <c:pt idx="1478" formatCode="0.00">
                  <c:v>79.08</c:v>
                </c:pt>
                <c:pt idx="1479" formatCode="0.00">
                  <c:v>73.599999999999994</c:v>
                </c:pt>
                <c:pt idx="1480" formatCode="0.00">
                  <c:v>76</c:v>
                </c:pt>
                <c:pt idx="1481" formatCode="0.00">
                  <c:v>80.5</c:v>
                </c:pt>
                <c:pt idx="1482" formatCode="0.00">
                  <c:v>80.5</c:v>
                </c:pt>
                <c:pt idx="1483" formatCode="0.00">
                  <c:v>80.5</c:v>
                </c:pt>
                <c:pt idx="1484" formatCode="0.00">
                  <c:v>93</c:v>
                </c:pt>
                <c:pt idx="1485" formatCode="0.00">
                  <c:v>92.9</c:v>
                </c:pt>
                <c:pt idx="1486" formatCode="0.00">
                  <c:v>91.7</c:v>
                </c:pt>
                <c:pt idx="1487" formatCode="0.00">
                  <c:v>91.7</c:v>
                </c:pt>
                <c:pt idx="1488" formatCode="0.00">
                  <c:v>92.43</c:v>
                </c:pt>
                <c:pt idx="1489" formatCode="0.00">
                  <c:v>92.43</c:v>
                </c:pt>
                <c:pt idx="1490" formatCode="0.00">
                  <c:v>92.43</c:v>
                </c:pt>
                <c:pt idx="1491" formatCode="0.00">
                  <c:v>84.6</c:v>
                </c:pt>
                <c:pt idx="1492" formatCode="0.00">
                  <c:v>75.900000000000006</c:v>
                </c:pt>
                <c:pt idx="1493" formatCode="0.00">
                  <c:v>76.5</c:v>
                </c:pt>
                <c:pt idx="1494" formatCode="0.00">
                  <c:v>77.599999999999994</c:v>
                </c:pt>
                <c:pt idx="1495" formatCode="0.00">
                  <c:v>80.2</c:v>
                </c:pt>
                <c:pt idx="1496" formatCode="0.00">
                  <c:v>80.2</c:v>
                </c:pt>
                <c:pt idx="1497" formatCode="0.00">
                  <c:v>80.2</c:v>
                </c:pt>
                <c:pt idx="1498" formatCode="0.00">
                  <c:v>78.5</c:v>
                </c:pt>
                <c:pt idx="1499" formatCode="0.00">
                  <c:v>75.7</c:v>
                </c:pt>
                <c:pt idx="1500" formatCode="0.00">
                  <c:v>75.650000000000006</c:v>
                </c:pt>
                <c:pt idx="1501" formatCode="0.00">
                  <c:v>72.569999999999993</c:v>
                </c:pt>
                <c:pt idx="1502" formatCode="0.00">
                  <c:v>74.569999999999993</c:v>
                </c:pt>
                <c:pt idx="1503" formatCode="0.00">
                  <c:v>74.569999999999993</c:v>
                </c:pt>
                <c:pt idx="1504" formatCode="0.00">
                  <c:v>74.569999999999993</c:v>
                </c:pt>
                <c:pt idx="1505" formatCode="0.00">
                  <c:v>80</c:v>
                </c:pt>
                <c:pt idx="1506" formatCode="0.00">
                  <c:v>67.95</c:v>
                </c:pt>
                <c:pt idx="1507" formatCode="0.00">
                  <c:v>68.900000000000006</c:v>
                </c:pt>
                <c:pt idx="1508" formatCode="0.00">
                  <c:v>72</c:v>
                </c:pt>
                <c:pt idx="1509" formatCode="0.00">
                  <c:v>73.5</c:v>
                </c:pt>
                <c:pt idx="1510" formatCode="0.00">
                  <c:v>73.5</c:v>
                </c:pt>
                <c:pt idx="1511" formatCode="0.00">
                  <c:v>73.5</c:v>
                </c:pt>
                <c:pt idx="1512" formatCode="0.00">
                  <c:v>71.5</c:v>
                </c:pt>
                <c:pt idx="1513" formatCode="0.00">
                  <c:v>80.3</c:v>
                </c:pt>
                <c:pt idx="1514" formatCode="0.00">
                  <c:v>89.2</c:v>
                </c:pt>
                <c:pt idx="1515" formatCode="0.00">
                  <c:v>119</c:v>
                </c:pt>
                <c:pt idx="1516" formatCode="0.00">
                  <c:v>89.95</c:v>
                </c:pt>
                <c:pt idx="1517" formatCode="0.00">
                  <c:v>89.95</c:v>
                </c:pt>
                <c:pt idx="1518" formatCode="0.00">
                  <c:v>89.95</c:v>
                </c:pt>
                <c:pt idx="1519" formatCode="0.00">
                  <c:v>101.13</c:v>
                </c:pt>
                <c:pt idx="1520" formatCode="0.00">
                  <c:v>114</c:v>
                </c:pt>
                <c:pt idx="1521" formatCode="0.00">
                  <c:v>169.8</c:v>
                </c:pt>
                <c:pt idx="1522" formatCode="0.00">
                  <c:v>154.5</c:v>
                </c:pt>
                <c:pt idx="1523" formatCode="0.00">
                  <c:v>203</c:v>
                </c:pt>
                <c:pt idx="1524" formatCode="0.00">
                  <c:v>203</c:v>
                </c:pt>
                <c:pt idx="1525" formatCode="0.00">
                  <c:v>203</c:v>
                </c:pt>
                <c:pt idx="1526" formatCode="0.00">
                  <c:v>227</c:v>
                </c:pt>
                <c:pt idx="1527" formatCode="0.00">
                  <c:v>210</c:v>
                </c:pt>
                <c:pt idx="1528" formatCode="0.00">
                  <c:v>149.75</c:v>
                </c:pt>
                <c:pt idx="1529" formatCode="0.00">
                  <c:v>134.03</c:v>
                </c:pt>
                <c:pt idx="1530" formatCode="0.00">
                  <c:v>132</c:v>
                </c:pt>
                <c:pt idx="1531" formatCode="0.00">
                  <c:v>132</c:v>
                </c:pt>
                <c:pt idx="1532" formatCode="0.00">
                  <c:v>132</c:v>
                </c:pt>
                <c:pt idx="1533" formatCode="0.00">
                  <c:v>109.5</c:v>
                </c:pt>
                <c:pt idx="1534" formatCode="0.00">
                  <c:v>114.15</c:v>
                </c:pt>
                <c:pt idx="1535" formatCode="0.00">
                  <c:v>97.28</c:v>
                </c:pt>
                <c:pt idx="1536" formatCode="0.00">
                  <c:v>102.35</c:v>
                </c:pt>
                <c:pt idx="1537" formatCode="0.00">
                  <c:v>100.4</c:v>
                </c:pt>
                <c:pt idx="1538" formatCode="0.00">
                  <c:v>100.4</c:v>
                </c:pt>
                <c:pt idx="1539" formatCode="0.00">
                  <c:v>100.4</c:v>
                </c:pt>
                <c:pt idx="1540" formatCode="0.00">
                  <c:v>92.4</c:v>
                </c:pt>
                <c:pt idx="1541" formatCode="0.00">
                  <c:v>98.85</c:v>
                </c:pt>
                <c:pt idx="1542" formatCode="0.00">
                  <c:v>109</c:v>
                </c:pt>
                <c:pt idx="1543" formatCode="0.00">
                  <c:v>102.6</c:v>
                </c:pt>
                <c:pt idx="1544" formatCode="0.00">
                  <c:v>101</c:v>
                </c:pt>
                <c:pt idx="1545" formatCode="0.00">
                  <c:v>101</c:v>
                </c:pt>
                <c:pt idx="1546" formatCode="0.00">
                  <c:v>101</c:v>
                </c:pt>
                <c:pt idx="1547" formatCode="0.00">
                  <c:v>103</c:v>
                </c:pt>
                <c:pt idx="1548" formatCode="0.00">
                  <c:v>108.35</c:v>
                </c:pt>
                <c:pt idx="1549" formatCode="0.00">
                  <c:v>115.75</c:v>
                </c:pt>
                <c:pt idx="1550" formatCode="0.00">
                  <c:v>124.75</c:v>
                </c:pt>
                <c:pt idx="1551" formatCode="0.00">
                  <c:v>111.1</c:v>
                </c:pt>
                <c:pt idx="1552" formatCode="0.00">
                  <c:v>111.1</c:v>
                </c:pt>
                <c:pt idx="1553" formatCode="0.00">
                  <c:v>111.1</c:v>
                </c:pt>
                <c:pt idx="1554" formatCode="0.00">
                  <c:v>109.63</c:v>
                </c:pt>
                <c:pt idx="1555" formatCode="0.00">
                  <c:v>108.72</c:v>
                </c:pt>
                <c:pt idx="1556" formatCode="0.00">
                  <c:v>107.9</c:v>
                </c:pt>
                <c:pt idx="1557" formatCode="0.00">
                  <c:v>103</c:v>
                </c:pt>
                <c:pt idx="1558" formatCode="0.00">
                  <c:v>104.75</c:v>
                </c:pt>
                <c:pt idx="1559" formatCode="0.00">
                  <c:v>104.75</c:v>
                </c:pt>
                <c:pt idx="1560" formatCode="0.00">
                  <c:v>104.75</c:v>
                </c:pt>
                <c:pt idx="1561" formatCode="0.00">
                  <c:v>101.3</c:v>
                </c:pt>
                <c:pt idx="1562" formatCode="0.00">
                  <c:v>104.65</c:v>
                </c:pt>
                <c:pt idx="1563" formatCode="0.00">
                  <c:v>105.5</c:v>
                </c:pt>
                <c:pt idx="1564" formatCode="0.00">
                  <c:v>97.53</c:v>
                </c:pt>
                <c:pt idx="1565" formatCode="0.00">
                  <c:v>101.55</c:v>
                </c:pt>
                <c:pt idx="1566" formatCode="0.00">
                  <c:v>101.55</c:v>
                </c:pt>
                <c:pt idx="1567" formatCode="0.00">
                  <c:v>101.55</c:v>
                </c:pt>
                <c:pt idx="1568" formatCode="0.00">
                  <c:v>101.55</c:v>
                </c:pt>
                <c:pt idx="1569" formatCode="0.00">
                  <c:v>91.45</c:v>
                </c:pt>
                <c:pt idx="1570" formatCode="0.00">
                  <c:v>96.53</c:v>
                </c:pt>
                <c:pt idx="1571" formatCode="0.00">
                  <c:v>95.97</c:v>
                </c:pt>
                <c:pt idx="1572" formatCode="0.00">
                  <c:v>91.55</c:v>
                </c:pt>
                <c:pt idx="1573" formatCode="0.00">
                  <c:v>91.55</c:v>
                </c:pt>
                <c:pt idx="1574" formatCode="0.00">
                  <c:v>91.55</c:v>
                </c:pt>
                <c:pt idx="1575" formatCode="0.00">
                  <c:v>96.65</c:v>
                </c:pt>
                <c:pt idx="1576" formatCode="0.00">
                  <c:v>93.23</c:v>
                </c:pt>
                <c:pt idx="1577" formatCode="0.00">
                  <c:v>108.35</c:v>
                </c:pt>
                <c:pt idx="1578" formatCode="0.00">
                  <c:v>99</c:v>
                </c:pt>
                <c:pt idx="1579" formatCode="0.00">
                  <c:v>96.5</c:v>
                </c:pt>
                <c:pt idx="1580" formatCode="0.00">
                  <c:v>96.5</c:v>
                </c:pt>
                <c:pt idx="1581" formatCode="0.00">
                  <c:v>96.5</c:v>
                </c:pt>
                <c:pt idx="1582" formatCode="0.00">
                  <c:v>96.5</c:v>
                </c:pt>
                <c:pt idx="1583" formatCode="0.00">
                  <c:v>96.35</c:v>
                </c:pt>
                <c:pt idx="1584" formatCode="0.00">
                  <c:v>102</c:v>
                </c:pt>
                <c:pt idx="1585" formatCode="0.00">
                  <c:v>99</c:v>
                </c:pt>
                <c:pt idx="1586" formatCode="0.00">
                  <c:v>90</c:v>
                </c:pt>
                <c:pt idx="1587" formatCode="0.00">
                  <c:v>90</c:v>
                </c:pt>
                <c:pt idx="1588" formatCode="0.00">
                  <c:v>90</c:v>
                </c:pt>
                <c:pt idx="1589" formatCode="0.00">
                  <c:v>89.65</c:v>
                </c:pt>
                <c:pt idx="1590" formatCode="0.00">
                  <c:v>81.75</c:v>
                </c:pt>
                <c:pt idx="1591" formatCode="0.00">
                  <c:v>84</c:v>
                </c:pt>
                <c:pt idx="1592" formatCode="0.00">
                  <c:v>93.5</c:v>
                </c:pt>
                <c:pt idx="1593" formatCode="0.00">
                  <c:v>93</c:v>
                </c:pt>
                <c:pt idx="1594" formatCode="0.00">
                  <c:v>93</c:v>
                </c:pt>
                <c:pt idx="1595" formatCode="0.00">
                  <c:v>93</c:v>
                </c:pt>
                <c:pt idx="1596" formatCode="0.00">
                  <c:v>91.9</c:v>
                </c:pt>
                <c:pt idx="1597" formatCode="0.00">
                  <c:v>91.9</c:v>
                </c:pt>
                <c:pt idx="1598" formatCode="0.00">
                  <c:v>91</c:v>
                </c:pt>
                <c:pt idx="1599" formatCode="0.00">
                  <c:v>86.95</c:v>
                </c:pt>
                <c:pt idx="1600" formatCode="0.00">
                  <c:v>86.5</c:v>
                </c:pt>
                <c:pt idx="1601" formatCode="0.00">
                  <c:v>86.5</c:v>
                </c:pt>
                <c:pt idx="1602" formatCode="0.00">
                  <c:v>86.5</c:v>
                </c:pt>
                <c:pt idx="1603" formatCode="0.00">
                  <c:v>81</c:v>
                </c:pt>
                <c:pt idx="1604" formatCode="0.00">
                  <c:v>79.5</c:v>
                </c:pt>
                <c:pt idx="1605" formatCode="0.00">
                  <c:v>81.900000000000006</c:v>
                </c:pt>
                <c:pt idx="1606" formatCode="0.00">
                  <c:v>82.25</c:v>
                </c:pt>
                <c:pt idx="1607" formatCode="0.00">
                  <c:v>80.5</c:v>
                </c:pt>
                <c:pt idx="1608" formatCode="0.00">
                  <c:v>80.5</c:v>
                </c:pt>
                <c:pt idx="1609" formatCode="0.00">
                  <c:v>80.5</c:v>
                </c:pt>
                <c:pt idx="1610" formatCode="0.00">
                  <c:v>87</c:v>
                </c:pt>
                <c:pt idx="1611" formatCode="0.00">
                  <c:v>85.9</c:v>
                </c:pt>
                <c:pt idx="1612" formatCode="0.00">
                  <c:v>79.349999999999994</c:v>
                </c:pt>
                <c:pt idx="1613" formatCode="0.00">
                  <c:v>83.5</c:v>
                </c:pt>
                <c:pt idx="1614" formatCode="0.00">
                  <c:v>83.5</c:v>
                </c:pt>
                <c:pt idx="1615" formatCode="0.00">
                  <c:v>83.5</c:v>
                </c:pt>
                <c:pt idx="1616" formatCode="0.00">
                  <c:v>83.5</c:v>
                </c:pt>
                <c:pt idx="1617" formatCode="0.00">
                  <c:v>79.25</c:v>
                </c:pt>
                <c:pt idx="1618" formatCode="0.00">
                  <c:v>79</c:v>
                </c:pt>
                <c:pt idx="1619" formatCode="0.00">
                  <c:v>76.849999999999994</c:v>
                </c:pt>
                <c:pt idx="1620" formatCode="0.00">
                  <c:v>82.6</c:v>
                </c:pt>
                <c:pt idx="1621" formatCode="0.00">
                  <c:v>82</c:v>
                </c:pt>
                <c:pt idx="1622" formatCode="0.00">
                  <c:v>82</c:v>
                </c:pt>
                <c:pt idx="1623" formatCode="0.00">
                  <c:v>82</c:v>
                </c:pt>
                <c:pt idx="1624" formatCode="0.00">
                  <c:v>81</c:v>
                </c:pt>
                <c:pt idx="1625" formatCode="0.00">
                  <c:v>90.43</c:v>
                </c:pt>
                <c:pt idx="1626" formatCode="0.00">
                  <c:v>116.55</c:v>
                </c:pt>
                <c:pt idx="1627" formatCode="0.00">
                  <c:v>116.6</c:v>
                </c:pt>
                <c:pt idx="1628" formatCode="0.00">
                  <c:v>120</c:v>
                </c:pt>
                <c:pt idx="1629" formatCode="0.00">
                  <c:v>120</c:v>
                </c:pt>
                <c:pt idx="1630" formatCode="0.00">
                  <c:v>120</c:v>
                </c:pt>
                <c:pt idx="1631" formatCode="0.00">
                  <c:v>122.5</c:v>
                </c:pt>
                <c:pt idx="1632" formatCode="0.00">
                  <c:v>124</c:v>
                </c:pt>
                <c:pt idx="1633" formatCode="0.00">
                  <c:v>128.55000000000001</c:v>
                </c:pt>
                <c:pt idx="1634" formatCode="0.00">
                  <c:v>127.35</c:v>
                </c:pt>
                <c:pt idx="1635" formatCode="0.00">
                  <c:v>128</c:v>
                </c:pt>
                <c:pt idx="1636" formatCode="0.00">
                  <c:v>128</c:v>
                </c:pt>
                <c:pt idx="1637" formatCode="0.00">
                  <c:v>128</c:v>
                </c:pt>
                <c:pt idx="1638" formatCode="0.00">
                  <c:v>129.5</c:v>
                </c:pt>
                <c:pt idx="1639" formatCode="0.00">
                  <c:v>130</c:v>
                </c:pt>
                <c:pt idx="1640" formatCode="0.00">
                  <c:v>140.55000000000001</c:v>
                </c:pt>
                <c:pt idx="1641" formatCode="0.00">
                  <c:v>149.75</c:v>
                </c:pt>
                <c:pt idx="1642" formatCode="0.00">
                  <c:v>148</c:v>
                </c:pt>
                <c:pt idx="1643" formatCode="0.00">
                  <c:v>148</c:v>
                </c:pt>
                <c:pt idx="1644" formatCode="0.00">
                  <c:v>148</c:v>
                </c:pt>
                <c:pt idx="1645" formatCode="0.00">
                  <c:v>162.6</c:v>
                </c:pt>
                <c:pt idx="1646" formatCode="0.00">
                  <c:v>178.05</c:v>
                </c:pt>
                <c:pt idx="1647" formatCode="0.00">
                  <c:v>162.25</c:v>
                </c:pt>
                <c:pt idx="1648" formatCode="0.00">
                  <c:v>185.2</c:v>
                </c:pt>
                <c:pt idx="1649" formatCode="0.00">
                  <c:v>170</c:v>
                </c:pt>
                <c:pt idx="1650" formatCode="0.00">
                  <c:v>170</c:v>
                </c:pt>
                <c:pt idx="1651" formatCode="0.00">
                  <c:v>170</c:v>
                </c:pt>
                <c:pt idx="1652" formatCode="0.00">
                  <c:v>166.77</c:v>
                </c:pt>
                <c:pt idx="1653" formatCode="0.00">
                  <c:v>174.7</c:v>
                </c:pt>
                <c:pt idx="1654" formatCode="0.00">
                  <c:v>183.5</c:v>
                </c:pt>
                <c:pt idx="1655" formatCode="0.00">
                  <c:v>178.5</c:v>
                </c:pt>
                <c:pt idx="1656" formatCode="0.00">
                  <c:v>154.25</c:v>
                </c:pt>
                <c:pt idx="1657" formatCode="0.00">
                  <c:v>154.25</c:v>
                </c:pt>
                <c:pt idx="1658" formatCode="0.00">
                  <c:v>154.25</c:v>
                </c:pt>
                <c:pt idx="1659" formatCode="0.00">
                  <c:v>158.5</c:v>
                </c:pt>
                <c:pt idx="1660" formatCode="0.00">
                  <c:v>151.6</c:v>
                </c:pt>
                <c:pt idx="1661" formatCode="0.00">
                  <c:v>155.5</c:v>
                </c:pt>
                <c:pt idx="1662" formatCode="0.00">
                  <c:v>150.5</c:v>
                </c:pt>
                <c:pt idx="1663" formatCode="0.00">
                  <c:v>162.51</c:v>
                </c:pt>
                <c:pt idx="1664" formatCode="0.00">
                  <c:v>162.51</c:v>
                </c:pt>
                <c:pt idx="1665" formatCode="0.00">
                  <c:v>162.51</c:v>
                </c:pt>
                <c:pt idx="1666" formatCode="0.00">
                  <c:v>168.57</c:v>
                </c:pt>
                <c:pt idx="1667" formatCode="0.00">
                  <c:v>196.8</c:v>
                </c:pt>
                <c:pt idx="1668" formatCode="0.00">
                  <c:v>209.5</c:v>
                </c:pt>
                <c:pt idx="1669" formatCode="0.00">
                  <c:v>199.25</c:v>
                </c:pt>
                <c:pt idx="1670" formatCode="0.00">
                  <c:v>191.75</c:v>
                </c:pt>
                <c:pt idx="1671" formatCode="0.00">
                  <c:v>191.75</c:v>
                </c:pt>
                <c:pt idx="1672" formatCode="0.00">
                  <c:v>191.75</c:v>
                </c:pt>
                <c:pt idx="1673" formatCode="0.00">
                  <c:v>198.75</c:v>
                </c:pt>
                <c:pt idx="1674" formatCode="0.00">
                  <c:v>204</c:v>
                </c:pt>
                <c:pt idx="1675" formatCode="0.00">
                  <c:v>199.25</c:v>
                </c:pt>
                <c:pt idx="1676" formatCode="0.00">
                  <c:v>202.2</c:v>
                </c:pt>
                <c:pt idx="1677" formatCode="0.00">
                  <c:v>195</c:v>
                </c:pt>
                <c:pt idx="1678" formatCode="0.00">
                  <c:v>195</c:v>
                </c:pt>
                <c:pt idx="1679" formatCode="0.00">
                  <c:v>195</c:v>
                </c:pt>
                <c:pt idx="1680" formatCode="0.00">
                  <c:v>192.3</c:v>
                </c:pt>
                <c:pt idx="1681" formatCode="0.00">
                  <c:v>190</c:v>
                </c:pt>
                <c:pt idx="1682" formatCode="0.00">
                  <c:v>205</c:v>
                </c:pt>
                <c:pt idx="1683" formatCode="0.00">
                  <c:v>206.75</c:v>
                </c:pt>
                <c:pt idx="1684" formatCode="0.00">
                  <c:v>205</c:v>
                </c:pt>
                <c:pt idx="1685" formatCode="0.00">
                  <c:v>205</c:v>
                </c:pt>
                <c:pt idx="1686" formatCode="0.00">
                  <c:v>205</c:v>
                </c:pt>
                <c:pt idx="1687" formatCode="0.00">
                  <c:v>221.5</c:v>
                </c:pt>
                <c:pt idx="1688" formatCode="0.00">
                  <c:v>225.08</c:v>
                </c:pt>
                <c:pt idx="1689" formatCode="0.00">
                  <c:v>224.4</c:v>
                </c:pt>
                <c:pt idx="1690" formatCode="0.00">
                  <c:v>236.5</c:v>
                </c:pt>
                <c:pt idx="1691" formatCode="0.00">
                  <c:v>245</c:v>
                </c:pt>
                <c:pt idx="1692" formatCode="0.00">
                  <c:v>245</c:v>
                </c:pt>
                <c:pt idx="1693" formatCode="0.00">
                  <c:v>245</c:v>
                </c:pt>
                <c:pt idx="1694" formatCode="0.00">
                  <c:v>272</c:v>
                </c:pt>
                <c:pt idx="1695" formatCode="0.00">
                  <c:v>268.5</c:v>
                </c:pt>
                <c:pt idx="1696" formatCode="0.00">
                  <c:v>293</c:v>
                </c:pt>
                <c:pt idx="1697" formatCode="0.00">
                  <c:v>308.7</c:v>
                </c:pt>
                <c:pt idx="1698" formatCode="0.00">
                  <c:v>330</c:v>
                </c:pt>
                <c:pt idx="1699" formatCode="0.00">
                  <c:v>330</c:v>
                </c:pt>
                <c:pt idx="1700" formatCode="0.00">
                  <c:v>330</c:v>
                </c:pt>
                <c:pt idx="1701" formatCode="0.00">
                  <c:v>309</c:v>
                </c:pt>
                <c:pt idx="1702" formatCode="0.00">
                  <c:v>254.5</c:v>
                </c:pt>
                <c:pt idx="1703" formatCode="0.00">
                  <c:v>231.3</c:v>
                </c:pt>
                <c:pt idx="1704" formatCode="0.00">
                  <c:v>235.5</c:v>
                </c:pt>
                <c:pt idx="1705" formatCode="0.00">
                  <c:v>190.48</c:v>
                </c:pt>
                <c:pt idx="1706" formatCode="0.00">
                  <c:v>190.48</c:v>
                </c:pt>
                <c:pt idx="1707" formatCode="0.00">
                  <c:v>190.48</c:v>
                </c:pt>
                <c:pt idx="1708" formatCode="0.00">
                  <c:v>217.6</c:v>
                </c:pt>
                <c:pt idx="1709" formatCode="0.00">
                  <c:v>220</c:v>
                </c:pt>
                <c:pt idx="1710" formatCode="0.00">
                  <c:v>208.3</c:v>
                </c:pt>
                <c:pt idx="1711" formatCode="0.00">
                  <c:v>210.6</c:v>
                </c:pt>
                <c:pt idx="1712" formatCode="0.00">
                  <c:v>191.7</c:v>
                </c:pt>
                <c:pt idx="1713" formatCode="0.00">
                  <c:v>191.7</c:v>
                </c:pt>
                <c:pt idx="1714" formatCode="0.00">
                  <c:v>191.7</c:v>
                </c:pt>
                <c:pt idx="1715" formatCode="0.00">
                  <c:v>187</c:v>
                </c:pt>
                <c:pt idx="1716" formatCode="0.00">
                  <c:v>194.5</c:v>
                </c:pt>
                <c:pt idx="1717" formatCode="0.00">
                  <c:v>208</c:v>
                </c:pt>
                <c:pt idx="1718" formatCode="0.00">
                  <c:v>202.8</c:v>
                </c:pt>
                <c:pt idx="1719" formatCode="0.00">
                  <c:v>161.5</c:v>
                </c:pt>
                <c:pt idx="1720" formatCode="0.00">
                  <c:v>161.5</c:v>
                </c:pt>
                <c:pt idx="1721" formatCode="0.00">
                  <c:v>161.5</c:v>
                </c:pt>
                <c:pt idx="1722" formatCode="0.00">
                  <c:v>165</c:v>
                </c:pt>
                <c:pt idx="1723" formatCode="0.00">
                  <c:v>179</c:v>
                </c:pt>
                <c:pt idx="1724" formatCode="0.00">
                  <c:v>178.8</c:v>
                </c:pt>
                <c:pt idx="1725" formatCode="0.00">
                  <c:v>170</c:v>
                </c:pt>
                <c:pt idx="1726" formatCode="0.00">
                  <c:v>168</c:v>
                </c:pt>
                <c:pt idx="1727" formatCode="0.00">
                  <c:v>168</c:v>
                </c:pt>
                <c:pt idx="1728" formatCode="0.00">
                  <c:v>168</c:v>
                </c:pt>
                <c:pt idx="1729" formatCode="0.00">
                  <c:v>169</c:v>
                </c:pt>
                <c:pt idx="1730" formatCode="0.00">
                  <c:v>207.8</c:v>
                </c:pt>
                <c:pt idx="1731" formatCode="0.00">
                  <c:v>199.54</c:v>
                </c:pt>
                <c:pt idx="1732" formatCode="0.00">
                  <c:v>179</c:v>
                </c:pt>
                <c:pt idx="1733" formatCode="0.00">
                  <c:v>163.5</c:v>
                </c:pt>
                <c:pt idx="1734" formatCode="0.00">
                  <c:v>163.5</c:v>
                </c:pt>
                <c:pt idx="1735" formatCode="0.00">
                  <c:v>163.5</c:v>
                </c:pt>
                <c:pt idx="1736" formatCode="0.00">
                  <c:v>132.41999999999999</c:v>
                </c:pt>
                <c:pt idx="1737" formatCode="0.00">
                  <c:v>92</c:v>
                </c:pt>
                <c:pt idx="1738" formatCode="0.00">
                  <c:v>91.57</c:v>
                </c:pt>
                <c:pt idx="1739" formatCode="0.00">
                  <c:v>121</c:v>
                </c:pt>
                <c:pt idx="1740" formatCode="0.00">
                  <c:v>105</c:v>
                </c:pt>
                <c:pt idx="1741" formatCode="0.00">
                  <c:v>105</c:v>
                </c:pt>
                <c:pt idx="1742" formatCode="0.00">
                  <c:v>105</c:v>
                </c:pt>
                <c:pt idx="1743" formatCode="0.00">
                  <c:v>108.5</c:v>
                </c:pt>
                <c:pt idx="1744" formatCode="0.00">
                  <c:v>99</c:v>
                </c:pt>
                <c:pt idx="1745" formatCode="0.00">
                  <c:v>101.75</c:v>
                </c:pt>
                <c:pt idx="1746" formatCode="0.00">
                  <c:v>85</c:v>
                </c:pt>
                <c:pt idx="1747" formatCode="0.00">
                  <c:v>67</c:v>
                </c:pt>
                <c:pt idx="1748" formatCode="0.00">
                  <c:v>67</c:v>
                </c:pt>
                <c:pt idx="1749" formatCode="0.00">
                  <c:v>67</c:v>
                </c:pt>
                <c:pt idx="1750" formatCode="0.00">
                  <c:v>60.5</c:v>
                </c:pt>
                <c:pt idx="1751" formatCode="0.00">
                  <c:v>72.5</c:v>
                </c:pt>
                <c:pt idx="1752" formatCode="0.00">
                  <c:v>63</c:v>
                </c:pt>
                <c:pt idx="1753" formatCode="0.00">
                  <c:v>64</c:v>
                </c:pt>
                <c:pt idx="1754" formatCode="0.00">
                  <c:v>50.75</c:v>
                </c:pt>
                <c:pt idx="1755" formatCode="0.00">
                  <c:v>50.75</c:v>
                </c:pt>
                <c:pt idx="1756" formatCode="0.00">
                  <c:v>50.75</c:v>
                </c:pt>
                <c:pt idx="1757" formatCode="0.00">
                  <c:v>30.5</c:v>
                </c:pt>
                <c:pt idx="1758" formatCode="0.00">
                  <c:v>40</c:v>
                </c:pt>
                <c:pt idx="1759" formatCode="0.00">
                  <c:v>44.05</c:v>
                </c:pt>
                <c:pt idx="1760" formatCode="0.00">
                  <c:v>35</c:v>
                </c:pt>
                <c:pt idx="1761" formatCode="0.00">
                  <c:v>33.82</c:v>
                </c:pt>
                <c:pt idx="1762" formatCode="0.00">
                  <c:v>33.82</c:v>
                </c:pt>
                <c:pt idx="1763" formatCode="0.00">
                  <c:v>33.82</c:v>
                </c:pt>
                <c:pt idx="1764" formatCode="0.00">
                  <c:v>28.45</c:v>
                </c:pt>
                <c:pt idx="1765" formatCode="0.00">
                  <c:v>21</c:v>
                </c:pt>
                <c:pt idx="1766" formatCode="0.00">
                  <c:v>42.5</c:v>
                </c:pt>
                <c:pt idx="1767" formatCode="0.00">
                  <c:v>78</c:v>
                </c:pt>
                <c:pt idx="1768" formatCode="0.00">
                  <c:v>59</c:v>
                </c:pt>
                <c:pt idx="1769" formatCode="0.00">
                  <c:v>59</c:v>
                </c:pt>
                <c:pt idx="1770" formatCode="0.00">
                  <c:v>59</c:v>
                </c:pt>
                <c:pt idx="1771" formatCode="0.00">
                  <c:v>53</c:v>
                </c:pt>
                <c:pt idx="1772" formatCode="0.00">
                  <c:v>92</c:v>
                </c:pt>
                <c:pt idx="1773" formatCode="0.00">
                  <c:v>98</c:v>
                </c:pt>
                <c:pt idx="1774" formatCode="0.00">
                  <c:v>88</c:v>
                </c:pt>
                <c:pt idx="1775" formatCode="0.00">
                  <c:v>68.75</c:v>
                </c:pt>
                <c:pt idx="1776" formatCode="0.00">
                  <c:v>68.75</c:v>
                </c:pt>
                <c:pt idx="1777" formatCode="0.00">
                  <c:v>68.75</c:v>
                </c:pt>
                <c:pt idx="1778" formatCode="0.00">
                  <c:v>110</c:v>
                </c:pt>
                <c:pt idx="1779" formatCode="0.00">
                  <c:v>116</c:v>
                </c:pt>
                <c:pt idx="1780" formatCode="0.00">
                  <c:v>102</c:v>
                </c:pt>
                <c:pt idx="1781" formatCode="0.00">
                  <c:v>100</c:v>
                </c:pt>
                <c:pt idx="1782" formatCode="0.00">
                  <c:v>105</c:v>
                </c:pt>
                <c:pt idx="1783" formatCode="0.00">
                  <c:v>105</c:v>
                </c:pt>
                <c:pt idx="1784" formatCode="0.00">
                  <c:v>105</c:v>
                </c:pt>
                <c:pt idx="1785" formatCode="0.00">
                  <c:v>111.8</c:v>
                </c:pt>
                <c:pt idx="1786" formatCode="0.00">
                  <c:v>121</c:v>
                </c:pt>
                <c:pt idx="1787" formatCode="0.00">
                  <c:v>124.6</c:v>
                </c:pt>
                <c:pt idx="1788" formatCode="0.00">
                  <c:v>118</c:v>
                </c:pt>
                <c:pt idx="1789" formatCode="0.00">
                  <c:v>125.9</c:v>
                </c:pt>
                <c:pt idx="1790" formatCode="0.00">
                  <c:v>125.9</c:v>
                </c:pt>
                <c:pt idx="1791" formatCode="0.00">
                  <c:v>125.9</c:v>
                </c:pt>
                <c:pt idx="1792" formatCode="0.00">
                  <c:v>125.5</c:v>
                </c:pt>
                <c:pt idx="1793" formatCode="0.00">
                  <c:v>130</c:v>
                </c:pt>
                <c:pt idx="1794" formatCode="0.00">
                  <c:v>139</c:v>
                </c:pt>
                <c:pt idx="1795" formatCode="0.00">
                  <c:v>136</c:v>
                </c:pt>
                <c:pt idx="1796" formatCode="0.00">
                  <c:v>132.85</c:v>
                </c:pt>
                <c:pt idx="1797" formatCode="0.00">
                  <c:v>132.85</c:v>
                </c:pt>
                <c:pt idx="1798" formatCode="0.00">
                  <c:v>132.85</c:v>
                </c:pt>
                <c:pt idx="1799" formatCode="0.00">
                  <c:v>133</c:v>
                </c:pt>
                <c:pt idx="1800" formatCode="0.00">
                  <c:v>139.5</c:v>
                </c:pt>
                <c:pt idx="1801" formatCode="0.00">
                  <c:v>148</c:v>
                </c:pt>
                <c:pt idx="1802" formatCode="0.00">
                  <c:v>136.75</c:v>
                </c:pt>
                <c:pt idx="1803" formatCode="0.00">
                  <c:v>140.19999999999999</c:v>
                </c:pt>
                <c:pt idx="1804" formatCode="0.00">
                  <c:v>140.19999999999999</c:v>
                </c:pt>
                <c:pt idx="1805" formatCode="0.00">
                  <c:v>140.19999999999999</c:v>
                </c:pt>
                <c:pt idx="1806" formatCode="0.00">
                  <c:v>137</c:v>
                </c:pt>
                <c:pt idx="1807" formatCode="0.00">
                  <c:v>138.35</c:v>
                </c:pt>
                <c:pt idx="1808" formatCode="0.00">
                  <c:v>133</c:v>
                </c:pt>
                <c:pt idx="1809" formatCode="0.00">
                  <c:v>135.5</c:v>
                </c:pt>
                <c:pt idx="1810" formatCode="0.00">
                  <c:v>119</c:v>
                </c:pt>
                <c:pt idx="1811" formatCode="0.00">
                  <c:v>119</c:v>
                </c:pt>
                <c:pt idx="1812" formatCode="0.00">
                  <c:v>119</c:v>
                </c:pt>
                <c:pt idx="1813" formatCode="0.00">
                  <c:v>106.25</c:v>
                </c:pt>
                <c:pt idx="1814" formatCode="0.00">
                  <c:v>104.7</c:v>
                </c:pt>
                <c:pt idx="1815" formatCode="0.00">
                  <c:v>94.6</c:v>
                </c:pt>
                <c:pt idx="1816" formatCode="0.00">
                  <c:v>89.5</c:v>
                </c:pt>
                <c:pt idx="1817" formatCode="0.00">
                  <c:v>83</c:v>
                </c:pt>
                <c:pt idx="1818" formatCode="0.00">
                  <c:v>83</c:v>
                </c:pt>
                <c:pt idx="1819" formatCode="0.00">
                  <c:v>83</c:v>
                </c:pt>
                <c:pt idx="1820" formatCode="0.00">
                  <c:v>83</c:v>
                </c:pt>
                <c:pt idx="1821" formatCode="0.00">
                  <c:v>83</c:v>
                </c:pt>
                <c:pt idx="1822" formatCode="0.00">
                  <c:v>79</c:v>
                </c:pt>
                <c:pt idx="1823" formatCode="0.00">
                  <c:v>79.400000000000006</c:v>
                </c:pt>
                <c:pt idx="1824" formatCode="0.00">
                  <c:v>75.569999999999993</c:v>
                </c:pt>
                <c:pt idx="1825" formatCode="0.00">
                  <c:v>75.569999999999993</c:v>
                </c:pt>
                <c:pt idx="1826" formatCode="0.00">
                  <c:v>75.569999999999993</c:v>
                </c:pt>
                <c:pt idx="1827" formatCode="0.00">
                  <c:v>75.569999999999993</c:v>
                </c:pt>
                <c:pt idx="1828" formatCode="0.00">
                  <c:v>71.81</c:v>
                </c:pt>
                <c:pt idx="1829" formatCode="0.00">
                  <c:v>62.85</c:v>
                </c:pt>
                <c:pt idx="1830" formatCode="0.00">
                  <c:v>67</c:v>
                </c:pt>
                <c:pt idx="1831" formatCode="0.00">
                  <c:v>66.319999999999993</c:v>
                </c:pt>
                <c:pt idx="1832" formatCode="0.00">
                  <c:v>66.319999999999993</c:v>
                </c:pt>
                <c:pt idx="1833" formatCode="0.00">
                  <c:v>66.319999999999993</c:v>
                </c:pt>
                <c:pt idx="1834" formatCode="0.00">
                  <c:v>73.150000000000006</c:v>
                </c:pt>
                <c:pt idx="1835" formatCode="0.00">
                  <c:v>68.069999999999993</c:v>
                </c:pt>
                <c:pt idx="1836" formatCode="0.00">
                  <c:v>62.7</c:v>
                </c:pt>
                <c:pt idx="1837" formatCode="0.00">
                  <c:v>64.5</c:v>
                </c:pt>
                <c:pt idx="1838" formatCode="0.00">
                  <c:v>63.3</c:v>
                </c:pt>
                <c:pt idx="1839" formatCode="0.00">
                  <c:v>63.3</c:v>
                </c:pt>
                <c:pt idx="1840" formatCode="0.00">
                  <c:v>63.3</c:v>
                </c:pt>
                <c:pt idx="1841" formatCode="0.00">
                  <c:v>55.25</c:v>
                </c:pt>
                <c:pt idx="1842" formatCode="0.00">
                  <c:v>59.6</c:v>
                </c:pt>
                <c:pt idx="1843" formatCode="0.00">
                  <c:v>61.9</c:v>
                </c:pt>
                <c:pt idx="1844" formatCode="0.00">
                  <c:v>61.15</c:v>
                </c:pt>
                <c:pt idx="1845" formatCode="0.00">
                  <c:v>68.400000000000006</c:v>
                </c:pt>
                <c:pt idx="1846" formatCode="0.00">
                  <c:v>68.400000000000006</c:v>
                </c:pt>
                <c:pt idx="1847" formatCode="0.00">
                  <c:v>68.400000000000006</c:v>
                </c:pt>
                <c:pt idx="1848" formatCode="0.00">
                  <c:v>65</c:v>
                </c:pt>
                <c:pt idx="1849" formatCode="0.00">
                  <c:v>60.63</c:v>
                </c:pt>
                <c:pt idx="1850" formatCode="0.00">
                  <c:v>57.1</c:v>
                </c:pt>
                <c:pt idx="1851" formatCode="0.00">
                  <c:v>57</c:v>
                </c:pt>
                <c:pt idx="1852" formatCode="0.00">
                  <c:v>53.5</c:v>
                </c:pt>
                <c:pt idx="1853" formatCode="0.00">
                  <c:v>53.5</c:v>
                </c:pt>
                <c:pt idx="1854" formatCode="0.00">
                  <c:v>53.5</c:v>
                </c:pt>
                <c:pt idx="1855" formatCode="0.00">
                  <c:v>56.4</c:v>
                </c:pt>
                <c:pt idx="1856" formatCode="0.00">
                  <c:v>57.65</c:v>
                </c:pt>
                <c:pt idx="1857" formatCode="0.00">
                  <c:v>60</c:v>
                </c:pt>
                <c:pt idx="1858" formatCode="0.00">
                  <c:v>57.13</c:v>
                </c:pt>
                <c:pt idx="1859" formatCode="0.00">
                  <c:v>59.7</c:v>
                </c:pt>
                <c:pt idx="1860" formatCode="0.00">
                  <c:v>59.7</c:v>
                </c:pt>
                <c:pt idx="1861" formatCode="0.00">
                  <c:v>59.7</c:v>
                </c:pt>
                <c:pt idx="1862" formatCode="0.00">
                  <c:v>59.25</c:v>
                </c:pt>
                <c:pt idx="1863" formatCode="0.00">
                  <c:v>55.5</c:v>
                </c:pt>
                <c:pt idx="1864" formatCode="0.00">
                  <c:v>54.8</c:v>
                </c:pt>
                <c:pt idx="1865" formatCode="0.00">
                  <c:v>53.97</c:v>
                </c:pt>
                <c:pt idx="1866" formatCode="0.00">
                  <c:v>55.3</c:v>
                </c:pt>
                <c:pt idx="1867" formatCode="0.00">
                  <c:v>55.3</c:v>
                </c:pt>
                <c:pt idx="1868" formatCode="0.00">
                  <c:v>55.3</c:v>
                </c:pt>
                <c:pt idx="1869" formatCode="0.00">
                  <c:v>52.9</c:v>
                </c:pt>
                <c:pt idx="1870" formatCode="0.00">
                  <c:v>53.06</c:v>
                </c:pt>
                <c:pt idx="1871" formatCode="0.00">
                  <c:v>54.55</c:v>
                </c:pt>
                <c:pt idx="1872" formatCode="0.00">
                  <c:v>51.7</c:v>
                </c:pt>
                <c:pt idx="1873" formatCode="0.00">
                  <c:v>48.6</c:v>
                </c:pt>
                <c:pt idx="1874" formatCode="0.00">
                  <c:v>48.6</c:v>
                </c:pt>
                <c:pt idx="1875" formatCode="0.00">
                  <c:v>48.6</c:v>
                </c:pt>
                <c:pt idx="1876" formatCode="0.00">
                  <c:v>51.5</c:v>
                </c:pt>
                <c:pt idx="1877" formatCode="0.00">
                  <c:v>48.78</c:v>
                </c:pt>
                <c:pt idx="1878" formatCode="0.00">
                  <c:v>50.8</c:v>
                </c:pt>
                <c:pt idx="1879" formatCode="0.00">
                  <c:v>50.1</c:v>
                </c:pt>
                <c:pt idx="1880" formatCode="0.00">
                  <c:v>52.7</c:v>
                </c:pt>
                <c:pt idx="1881" formatCode="0.00">
                  <c:v>52.7</c:v>
                </c:pt>
                <c:pt idx="1882" formatCode="0.00">
                  <c:v>52.7</c:v>
                </c:pt>
                <c:pt idx="1883" formatCode="0.00">
                  <c:v>47.9</c:v>
                </c:pt>
                <c:pt idx="1884" formatCode="0.00">
                  <c:v>47.45</c:v>
                </c:pt>
                <c:pt idx="1885" formatCode="0.00">
                  <c:v>48.75</c:v>
                </c:pt>
                <c:pt idx="1886" formatCode="0.00">
                  <c:v>48.47</c:v>
                </c:pt>
                <c:pt idx="1887" formatCode="0.00">
                  <c:v>46.72</c:v>
                </c:pt>
                <c:pt idx="1888" formatCode="0.00">
                  <c:v>46.72</c:v>
                </c:pt>
                <c:pt idx="1889" formatCode="0.00">
                  <c:v>46.72</c:v>
                </c:pt>
                <c:pt idx="1890" formatCode="0.00">
                  <c:v>43.5</c:v>
                </c:pt>
                <c:pt idx="1891" formatCode="0.00">
                  <c:v>44.5</c:v>
                </c:pt>
                <c:pt idx="1892" formatCode="0.00">
                  <c:v>42.95</c:v>
                </c:pt>
                <c:pt idx="1893" formatCode="0.00">
                  <c:v>42</c:v>
                </c:pt>
                <c:pt idx="1894" formatCode="0.00">
                  <c:v>50.1</c:v>
                </c:pt>
                <c:pt idx="1895" formatCode="0.00">
                  <c:v>50.1</c:v>
                </c:pt>
                <c:pt idx="1896" formatCode="0.00">
                  <c:v>50.1</c:v>
                </c:pt>
                <c:pt idx="1897" formatCode="0.00">
                  <c:v>49.45</c:v>
                </c:pt>
                <c:pt idx="1898" formatCode="0.00">
                  <c:v>45.63</c:v>
                </c:pt>
                <c:pt idx="1899" formatCode="0.00">
                  <c:v>44.75</c:v>
                </c:pt>
                <c:pt idx="1900" formatCode="0.00">
                  <c:v>42.45</c:v>
                </c:pt>
                <c:pt idx="1901" formatCode="0.00">
                  <c:v>43.7</c:v>
                </c:pt>
                <c:pt idx="1902" formatCode="0.00">
                  <c:v>43.7</c:v>
                </c:pt>
                <c:pt idx="1903" formatCode="0.00">
                  <c:v>43.7</c:v>
                </c:pt>
                <c:pt idx="1904" formatCode="0.00">
                  <c:v>40.15</c:v>
                </c:pt>
                <c:pt idx="1905" formatCode="0.00">
                  <c:v>40.799999999999997</c:v>
                </c:pt>
                <c:pt idx="1906" formatCode="0.00">
                  <c:v>39.6</c:v>
                </c:pt>
                <c:pt idx="1907" formatCode="0.00">
                  <c:v>42.5</c:v>
                </c:pt>
                <c:pt idx="1908" formatCode="0.00">
                  <c:v>42.5</c:v>
                </c:pt>
                <c:pt idx="1909" formatCode="0.00">
                  <c:v>42.5</c:v>
                </c:pt>
                <c:pt idx="1910" formatCode="0.00">
                  <c:v>42.5</c:v>
                </c:pt>
                <c:pt idx="1911" formatCode="0.00">
                  <c:v>43.25</c:v>
                </c:pt>
                <c:pt idx="1912" formatCode="0.00">
                  <c:v>41.72</c:v>
                </c:pt>
                <c:pt idx="1913" formatCode="0.00">
                  <c:v>42.6</c:v>
                </c:pt>
                <c:pt idx="1914" formatCode="0.00">
                  <c:v>42.85</c:v>
                </c:pt>
                <c:pt idx="1915" formatCode="0.00">
                  <c:v>47.25</c:v>
                </c:pt>
                <c:pt idx="1916" formatCode="0.00">
                  <c:v>47.25</c:v>
                </c:pt>
                <c:pt idx="1917" formatCode="0.00">
                  <c:v>47.25</c:v>
                </c:pt>
                <c:pt idx="1918" formatCode="0.00">
                  <c:v>51.9</c:v>
                </c:pt>
                <c:pt idx="1919" formatCode="0.00">
                  <c:v>47.38</c:v>
                </c:pt>
                <c:pt idx="1920" formatCode="0.00">
                  <c:v>45.35</c:v>
                </c:pt>
                <c:pt idx="1921" formatCode="0.00">
                  <c:v>43.93</c:v>
                </c:pt>
                <c:pt idx="1922" formatCode="0.00">
                  <c:v>43.93</c:v>
                </c:pt>
                <c:pt idx="1923" formatCode="0.00">
                  <c:v>43.93</c:v>
                </c:pt>
                <c:pt idx="1924" formatCode="0.00">
                  <c:v>43.93</c:v>
                </c:pt>
                <c:pt idx="1925" formatCode="0.00">
                  <c:v>43.93</c:v>
                </c:pt>
                <c:pt idx="1926" formatCode="0.00">
                  <c:v>44.4</c:v>
                </c:pt>
                <c:pt idx="1927" formatCode="0.00">
                  <c:v>43.55</c:v>
                </c:pt>
                <c:pt idx="1928" formatCode="0.00">
                  <c:v>42.9</c:v>
                </c:pt>
                <c:pt idx="1929" formatCode="0.00">
                  <c:v>41.65</c:v>
                </c:pt>
                <c:pt idx="1930" formatCode="0.00">
                  <c:v>41.65</c:v>
                </c:pt>
                <c:pt idx="1931" formatCode="0.00">
                  <c:v>41.65</c:v>
                </c:pt>
                <c:pt idx="1932" formatCode="0.00">
                  <c:v>42.45</c:v>
                </c:pt>
                <c:pt idx="1933" formatCode="0.00">
                  <c:v>42.8</c:v>
                </c:pt>
                <c:pt idx="1934" formatCode="0.00">
                  <c:v>40</c:v>
                </c:pt>
                <c:pt idx="1935" formatCode="0.00">
                  <c:v>41.5</c:v>
                </c:pt>
              </c:numCache>
            </c:numRef>
          </c:val>
          <c:smooth val="0"/>
          <c:extLst>
            <c:ext xmlns:c16="http://schemas.microsoft.com/office/drawing/2014/chart" uri="{C3380CC4-5D6E-409C-BE32-E72D297353CC}">
              <c16:uniqueId val="{00000000-7E38-45D5-B276-937363D27DD8}"/>
            </c:ext>
          </c:extLst>
        </c:ser>
        <c:ser>
          <c:idx val="1"/>
          <c:order val="1"/>
          <c:tx>
            <c:strRef>
              <c:f>Sheet1!$C$1</c:f>
              <c:strCache>
                <c:ptCount val="1"/>
                <c:pt idx="0">
                  <c:v>Austria</c:v>
                </c:pt>
              </c:strCache>
            </c:strRef>
          </c:tx>
          <c:spPr>
            <a:ln w="28575" cap="rnd">
              <a:solidFill>
                <a:schemeClr val="accent2"/>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Sheet1!$C$2:$C$1937</c:f>
              <c:numCache>
                <c:formatCode>0.00</c:formatCode>
                <c:ptCount val="1936"/>
                <c:pt idx="0">
                  <c:v>19.542999999999999</c:v>
                </c:pt>
                <c:pt idx="1">
                  <c:v>19.378</c:v>
                </c:pt>
                <c:pt idx="2">
                  <c:v>19.195</c:v>
                </c:pt>
                <c:pt idx="3">
                  <c:v>19.187000000000001</c:v>
                </c:pt>
                <c:pt idx="4">
                  <c:v>18.919</c:v>
                </c:pt>
                <c:pt idx="5">
                  <c:v>18.919</c:v>
                </c:pt>
                <c:pt idx="6">
                  <c:v>18.919</c:v>
                </c:pt>
                <c:pt idx="7">
                  <c:v>19.161000000000001</c:v>
                </c:pt>
                <c:pt idx="8">
                  <c:v>19.388000000000002</c:v>
                </c:pt>
                <c:pt idx="9">
                  <c:v>19.338000000000001</c:v>
                </c:pt>
                <c:pt idx="10">
                  <c:v>19.315000000000001</c:v>
                </c:pt>
                <c:pt idx="11">
                  <c:v>19.463000000000001</c:v>
                </c:pt>
                <c:pt idx="12">
                  <c:v>19.463000000000001</c:v>
                </c:pt>
                <c:pt idx="13">
                  <c:v>19.463000000000001</c:v>
                </c:pt>
                <c:pt idx="14">
                  <c:v>18.989999999999998</c:v>
                </c:pt>
                <c:pt idx="15">
                  <c:v>18.896000000000001</c:v>
                </c:pt>
                <c:pt idx="16">
                  <c:v>18.440999999999999</c:v>
                </c:pt>
                <c:pt idx="17">
                  <c:v>18.141999999999999</c:v>
                </c:pt>
                <c:pt idx="18">
                  <c:v>18.189</c:v>
                </c:pt>
                <c:pt idx="19">
                  <c:v>18.189</c:v>
                </c:pt>
                <c:pt idx="20">
                  <c:v>18.189</c:v>
                </c:pt>
                <c:pt idx="21">
                  <c:v>18.143999999999998</c:v>
                </c:pt>
                <c:pt idx="22">
                  <c:v>18.242999999999999</c:v>
                </c:pt>
                <c:pt idx="23">
                  <c:v>18.042999999999999</c:v>
                </c:pt>
                <c:pt idx="24">
                  <c:v>17.771999999999998</c:v>
                </c:pt>
                <c:pt idx="25">
                  <c:v>17.812000000000001</c:v>
                </c:pt>
                <c:pt idx="26">
                  <c:v>17.812000000000001</c:v>
                </c:pt>
                <c:pt idx="27">
                  <c:v>17.812000000000001</c:v>
                </c:pt>
                <c:pt idx="28">
                  <c:v>17.512</c:v>
                </c:pt>
                <c:pt idx="29">
                  <c:v>17.396000000000001</c:v>
                </c:pt>
                <c:pt idx="30">
                  <c:v>17.811</c:v>
                </c:pt>
                <c:pt idx="31">
                  <c:v>18.158999999999999</c:v>
                </c:pt>
                <c:pt idx="32">
                  <c:v>18.079000000000001</c:v>
                </c:pt>
                <c:pt idx="33">
                  <c:v>18.079000000000001</c:v>
                </c:pt>
                <c:pt idx="34">
                  <c:v>18.079000000000001</c:v>
                </c:pt>
                <c:pt idx="35">
                  <c:v>17.760000000000002</c:v>
                </c:pt>
                <c:pt idx="36">
                  <c:v>17.565999999999999</c:v>
                </c:pt>
                <c:pt idx="37">
                  <c:v>18.016999999999999</c:v>
                </c:pt>
                <c:pt idx="38">
                  <c:v>17.622</c:v>
                </c:pt>
                <c:pt idx="39">
                  <c:v>17.494</c:v>
                </c:pt>
                <c:pt idx="40">
                  <c:v>17.494</c:v>
                </c:pt>
                <c:pt idx="41">
                  <c:v>17.494</c:v>
                </c:pt>
                <c:pt idx="42">
                  <c:v>17.484000000000002</c:v>
                </c:pt>
                <c:pt idx="43">
                  <c:v>17.998000000000001</c:v>
                </c:pt>
                <c:pt idx="44">
                  <c:v>17.710999999999999</c:v>
                </c:pt>
                <c:pt idx="45">
                  <c:v>17.716000000000001</c:v>
                </c:pt>
                <c:pt idx="46">
                  <c:v>17.811</c:v>
                </c:pt>
                <c:pt idx="47">
                  <c:v>17.811</c:v>
                </c:pt>
                <c:pt idx="48">
                  <c:v>17.811</c:v>
                </c:pt>
                <c:pt idx="49">
                  <c:v>18.939</c:v>
                </c:pt>
                <c:pt idx="50">
                  <c:v>19.800999999999998</c:v>
                </c:pt>
                <c:pt idx="51">
                  <c:v>20.466999999999999</c:v>
                </c:pt>
                <c:pt idx="52">
                  <c:v>21.817</c:v>
                </c:pt>
                <c:pt idx="53">
                  <c:v>28.145</c:v>
                </c:pt>
                <c:pt idx="54">
                  <c:v>28.145</c:v>
                </c:pt>
                <c:pt idx="55">
                  <c:v>28.145</c:v>
                </c:pt>
                <c:pt idx="56">
                  <c:v>25.417000000000002</c:v>
                </c:pt>
                <c:pt idx="57">
                  <c:v>29.623999999999999</c:v>
                </c:pt>
                <c:pt idx="58">
                  <c:v>39.286000000000001</c:v>
                </c:pt>
                <c:pt idx="59">
                  <c:v>56.683999999999997</c:v>
                </c:pt>
                <c:pt idx="60">
                  <c:v>32.616</c:v>
                </c:pt>
                <c:pt idx="61">
                  <c:v>32.616</c:v>
                </c:pt>
                <c:pt idx="62">
                  <c:v>32.616</c:v>
                </c:pt>
                <c:pt idx="63">
                  <c:v>19.914000000000001</c:v>
                </c:pt>
                <c:pt idx="64">
                  <c:v>19.888000000000002</c:v>
                </c:pt>
                <c:pt idx="65">
                  <c:v>18.928999999999998</c:v>
                </c:pt>
                <c:pt idx="66">
                  <c:v>18.893000000000001</c:v>
                </c:pt>
                <c:pt idx="67">
                  <c:v>19.553999999999998</c:v>
                </c:pt>
                <c:pt idx="68">
                  <c:v>19.553999999999998</c:v>
                </c:pt>
                <c:pt idx="69">
                  <c:v>19.553999999999998</c:v>
                </c:pt>
                <c:pt idx="70">
                  <c:v>23.844000000000001</c:v>
                </c:pt>
                <c:pt idx="71">
                  <c:v>21.57</c:v>
                </c:pt>
                <c:pt idx="72">
                  <c:v>20.994</c:v>
                </c:pt>
                <c:pt idx="73">
                  <c:v>21.998000000000001</c:v>
                </c:pt>
                <c:pt idx="74">
                  <c:v>23.302</c:v>
                </c:pt>
                <c:pt idx="75">
                  <c:v>23.302</c:v>
                </c:pt>
                <c:pt idx="76">
                  <c:v>23.302</c:v>
                </c:pt>
                <c:pt idx="77">
                  <c:v>20.178000000000001</c:v>
                </c:pt>
                <c:pt idx="78">
                  <c:v>20.132000000000001</c:v>
                </c:pt>
                <c:pt idx="79">
                  <c:v>20.378</c:v>
                </c:pt>
                <c:pt idx="80">
                  <c:v>19.649999999999999</c:v>
                </c:pt>
                <c:pt idx="81">
                  <c:v>19.248999999999999</c:v>
                </c:pt>
                <c:pt idx="82">
                  <c:v>19.248999999999999</c:v>
                </c:pt>
                <c:pt idx="83">
                  <c:v>19.248999999999999</c:v>
                </c:pt>
                <c:pt idx="84">
                  <c:v>18.858000000000001</c:v>
                </c:pt>
                <c:pt idx="85">
                  <c:v>19.006</c:v>
                </c:pt>
                <c:pt idx="86">
                  <c:v>19.102</c:v>
                </c:pt>
                <c:pt idx="87">
                  <c:v>19.132999999999999</c:v>
                </c:pt>
                <c:pt idx="88">
                  <c:v>19.132999999999999</c:v>
                </c:pt>
                <c:pt idx="89">
                  <c:v>19.132999999999999</c:v>
                </c:pt>
                <c:pt idx="90">
                  <c:v>19.132999999999999</c:v>
                </c:pt>
                <c:pt idx="91">
                  <c:v>19.132999999999999</c:v>
                </c:pt>
                <c:pt idx="92">
                  <c:v>18.693000000000001</c:v>
                </c:pt>
                <c:pt idx="93">
                  <c:v>18.959</c:v>
                </c:pt>
                <c:pt idx="94">
                  <c:v>19.013000000000002</c:v>
                </c:pt>
                <c:pt idx="95">
                  <c:v>19.003</c:v>
                </c:pt>
                <c:pt idx="96">
                  <c:v>19.003</c:v>
                </c:pt>
                <c:pt idx="97">
                  <c:v>19.003</c:v>
                </c:pt>
                <c:pt idx="98">
                  <c:v>19.161000000000001</c:v>
                </c:pt>
                <c:pt idx="99">
                  <c:v>19.626999999999999</c:v>
                </c:pt>
                <c:pt idx="100">
                  <c:v>20.004999999999999</c:v>
                </c:pt>
                <c:pt idx="101">
                  <c:v>20.033999999999999</c:v>
                </c:pt>
                <c:pt idx="102">
                  <c:v>20.324999999999999</c:v>
                </c:pt>
                <c:pt idx="103">
                  <c:v>20.324999999999999</c:v>
                </c:pt>
                <c:pt idx="104">
                  <c:v>20.324999999999999</c:v>
                </c:pt>
                <c:pt idx="105">
                  <c:v>20.314</c:v>
                </c:pt>
                <c:pt idx="106">
                  <c:v>19.847999999999999</c:v>
                </c:pt>
                <c:pt idx="107">
                  <c:v>19.827000000000002</c:v>
                </c:pt>
                <c:pt idx="108">
                  <c:v>20.268000000000001</c:v>
                </c:pt>
                <c:pt idx="109">
                  <c:v>20.440000000000001</c:v>
                </c:pt>
                <c:pt idx="110">
                  <c:v>20.440000000000001</c:v>
                </c:pt>
                <c:pt idx="111">
                  <c:v>20.440000000000001</c:v>
                </c:pt>
                <c:pt idx="112">
                  <c:v>20.6</c:v>
                </c:pt>
                <c:pt idx="113">
                  <c:v>20.295999999999999</c:v>
                </c:pt>
                <c:pt idx="114">
                  <c:v>20.315000000000001</c:v>
                </c:pt>
                <c:pt idx="115">
                  <c:v>20.62</c:v>
                </c:pt>
                <c:pt idx="116">
                  <c:v>20.649000000000001</c:v>
                </c:pt>
                <c:pt idx="117">
                  <c:v>20.649000000000001</c:v>
                </c:pt>
                <c:pt idx="118">
                  <c:v>20.649000000000001</c:v>
                </c:pt>
                <c:pt idx="119">
                  <c:v>20.858000000000001</c:v>
                </c:pt>
                <c:pt idx="120">
                  <c:v>20.861999999999998</c:v>
                </c:pt>
                <c:pt idx="121">
                  <c:v>20.771000000000001</c:v>
                </c:pt>
                <c:pt idx="122">
                  <c:v>20.536000000000001</c:v>
                </c:pt>
                <c:pt idx="123">
                  <c:v>20.555</c:v>
                </c:pt>
                <c:pt idx="124">
                  <c:v>20.555</c:v>
                </c:pt>
                <c:pt idx="125">
                  <c:v>20.555</c:v>
                </c:pt>
                <c:pt idx="126">
                  <c:v>20.533999999999999</c:v>
                </c:pt>
                <c:pt idx="127">
                  <c:v>21.21</c:v>
                </c:pt>
                <c:pt idx="128">
                  <c:v>21.356999999999999</c:v>
                </c:pt>
                <c:pt idx="129">
                  <c:v>21.175999999999998</c:v>
                </c:pt>
                <c:pt idx="130">
                  <c:v>21.553999999999998</c:v>
                </c:pt>
                <c:pt idx="131">
                  <c:v>21.553999999999998</c:v>
                </c:pt>
                <c:pt idx="132">
                  <c:v>21.553999999999998</c:v>
                </c:pt>
                <c:pt idx="133">
                  <c:v>21.747</c:v>
                </c:pt>
                <c:pt idx="134">
                  <c:v>22.227</c:v>
                </c:pt>
                <c:pt idx="135">
                  <c:v>21.928000000000001</c:v>
                </c:pt>
                <c:pt idx="136">
                  <c:v>22.66</c:v>
                </c:pt>
                <c:pt idx="137">
                  <c:v>22.38</c:v>
                </c:pt>
                <c:pt idx="138">
                  <c:v>22.38</c:v>
                </c:pt>
                <c:pt idx="139">
                  <c:v>22.38</c:v>
                </c:pt>
                <c:pt idx="140">
                  <c:v>22.213999999999999</c:v>
                </c:pt>
                <c:pt idx="141">
                  <c:v>22.989000000000001</c:v>
                </c:pt>
                <c:pt idx="142">
                  <c:v>22.901</c:v>
                </c:pt>
                <c:pt idx="143">
                  <c:v>22.844999999999999</c:v>
                </c:pt>
                <c:pt idx="144">
                  <c:v>22.337</c:v>
                </c:pt>
                <c:pt idx="145">
                  <c:v>22.337</c:v>
                </c:pt>
                <c:pt idx="146">
                  <c:v>22.337</c:v>
                </c:pt>
                <c:pt idx="147">
                  <c:v>22.236000000000001</c:v>
                </c:pt>
                <c:pt idx="148">
                  <c:v>22.629000000000001</c:v>
                </c:pt>
                <c:pt idx="149">
                  <c:v>23.061</c:v>
                </c:pt>
                <c:pt idx="150">
                  <c:v>23.239000000000001</c:v>
                </c:pt>
                <c:pt idx="151">
                  <c:v>22.43</c:v>
                </c:pt>
                <c:pt idx="152">
                  <c:v>22.43</c:v>
                </c:pt>
                <c:pt idx="153">
                  <c:v>22.43</c:v>
                </c:pt>
                <c:pt idx="154">
                  <c:v>22.523</c:v>
                </c:pt>
                <c:pt idx="155">
                  <c:v>22.234000000000002</c:v>
                </c:pt>
                <c:pt idx="156">
                  <c:v>21.931000000000001</c:v>
                </c:pt>
                <c:pt idx="157">
                  <c:v>22.088000000000001</c:v>
                </c:pt>
                <c:pt idx="158">
                  <c:v>22.202000000000002</c:v>
                </c:pt>
                <c:pt idx="159">
                  <c:v>22.202000000000002</c:v>
                </c:pt>
                <c:pt idx="160">
                  <c:v>22.202000000000002</c:v>
                </c:pt>
                <c:pt idx="161">
                  <c:v>21.850999999999999</c:v>
                </c:pt>
                <c:pt idx="162">
                  <c:v>22.268999999999998</c:v>
                </c:pt>
                <c:pt idx="163">
                  <c:v>22.768999999999998</c:v>
                </c:pt>
                <c:pt idx="164">
                  <c:v>23.103999999999999</c:v>
                </c:pt>
                <c:pt idx="165">
                  <c:v>22.358000000000001</c:v>
                </c:pt>
                <c:pt idx="166">
                  <c:v>22.358000000000001</c:v>
                </c:pt>
                <c:pt idx="167">
                  <c:v>22.358000000000001</c:v>
                </c:pt>
                <c:pt idx="168">
                  <c:v>22.448</c:v>
                </c:pt>
                <c:pt idx="169">
                  <c:v>22.414999999999999</c:v>
                </c:pt>
                <c:pt idx="170">
                  <c:v>22.178000000000001</c:v>
                </c:pt>
                <c:pt idx="171">
                  <c:v>22.103999999999999</c:v>
                </c:pt>
                <c:pt idx="172">
                  <c:v>22.431000000000001</c:v>
                </c:pt>
                <c:pt idx="173">
                  <c:v>22.431000000000001</c:v>
                </c:pt>
                <c:pt idx="174">
                  <c:v>22.431000000000001</c:v>
                </c:pt>
                <c:pt idx="175">
                  <c:v>22.143000000000001</c:v>
                </c:pt>
                <c:pt idx="176">
                  <c:v>22.094999999999999</c:v>
                </c:pt>
                <c:pt idx="177">
                  <c:v>22.619</c:v>
                </c:pt>
                <c:pt idx="178">
                  <c:v>22.716000000000001</c:v>
                </c:pt>
                <c:pt idx="179">
                  <c:v>22.609000000000002</c:v>
                </c:pt>
                <c:pt idx="180">
                  <c:v>22.609000000000002</c:v>
                </c:pt>
                <c:pt idx="181">
                  <c:v>22.609000000000002</c:v>
                </c:pt>
                <c:pt idx="182">
                  <c:v>22.855</c:v>
                </c:pt>
                <c:pt idx="183">
                  <c:v>23.234999999999999</c:v>
                </c:pt>
                <c:pt idx="184">
                  <c:v>23.077000000000002</c:v>
                </c:pt>
                <c:pt idx="185">
                  <c:v>23.064</c:v>
                </c:pt>
                <c:pt idx="186">
                  <c:v>23.125</c:v>
                </c:pt>
                <c:pt idx="187">
                  <c:v>23.125</c:v>
                </c:pt>
                <c:pt idx="188">
                  <c:v>23.125</c:v>
                </c:pt>
                <c:pt idx="189">
                  <c:v>23.22</c:v>
                </c:pt>
                <c:pt idx="190">
                  <c:v>23.51</c:v>
                </c:pt>
                <c:pt idx="191">
                  <c:v>23.207000000000001</c:v>
                </c:pt>
                <c:pt idx="192">
                  <c:v>22.81</c:v>
                </c:pt>
                <c:pt idx="193">
                  <c:v>22.864000000000001</c:v>
                </c:pt>
                <c:pt idx="194">
                  <c:v>22.864000000000001</c:v>
                </c:pt>
                <c:pt idx="195">
                  <c:v>22.864000000000001</c:v>
                </c:pt>
                <c:pt idx="196">
                  <c:v>23.033999999999999</c:v>
                </c:pt>
                <c:pt idx="197">
                  <c:v>22.643999999999998</c:v>
                </c:pt>
                <c:pt idx="198">
                  <c:v>22.777000000000001</c:v>
                </c:pt>
                <c:pt idx="199">
                  <c:v>23.024999999999999</c:v>
                </c:pt>
                <c:pt idx="200">
                  <c:v>22.864000000000001</c:v>
                </c:pt>
                <c:pt idx="201">
                  <c:v>22.864000000000001</c:v>
                </c:pt>
                <c:pt idx="202">
                  <c:v>22.864000000000001</c:v>
                </c:pt>
                <c:pt idx="203">
                  <c:v>22.952999999999999</c:v>
                </c:pt>
                <c:pt idx="204">
                  <c:v>22.962</c:v>
                </c:pt>
                <c:pt idx="205">
                  <c:v>23.01</c:v>
                </c:pt>
                <c:pt idx="206">
                  <c:v>22.908000000000001</c:v>
                </c:pt>
                <c:pt idx="207">
                  <c:v>22.808</c:v>
                </c:pt>
                <c:pt idx="208">
                  <c:v>22.808</c:v>
                </c:pt>
                <c:pt idx="209">
                  <c:v>22.808</c:v>
                </c:pt>
                <c:pt idx="210">
                  <c:v>22.852</c:v>
                </c:pt>
                <c:pt idx="211">
                  <c:v>22.919</c:v>
                </c:pt>
                <c:pt idx="212">
                  <c:v>22.773</c:v>
                </c:pt>
                <c:pt idx="213">
                  <c:v>22.812999999999999</c:v>
                </c:pt>
                <c:pt idx="214">
                  <c:v>22.934000000000001</c:v>
                </c:pt>
                <c:pt idx="215">
                  <c:v>22.934000000000001</c:v>
                </c:pt>
                <c:pt idx="216">
                  <c:v>22.934000000000001</c:v>
                </c:pt>
                <c:pt idx="217">
                  <c:v>23.13</c:v>
                </c:pt>
                <c:pt idx="218">
                  <c:v>23.268999999999998</c:v>
                </c:pt>
                <c:pt idx="219">
                  <c:v>23.440999999999999</c:v>
                </c:pt>
                <c:pt idx="220">
                  <c:v>23.408000000000001</c:v>
                </c:pt>
                <c:pt idx="221">
                  <c:v>23.506</c:v>
                </c:pt>
                <c:pt idx="222">
                  <c:v>23.506</c:v>
                </c:pt>
                <c:pt idx="223">
                  <c:v>23.506</c:v>
                </c:pt>
                <c:pt idx="224">
                  <c:v>24.099</c:v>
                </c:pt>
                <c:pt idx="225">
                  <c:v>24.577999999999999</c:v>
                </c:pt>
                <c:pt idx="226">
                  <c:v>24.138000000000002</c:v>
                </c:pt>
                <c:pt idx="227">
                  <c:v>24.497</c:v>
                </c:pt>
                <c:pt idx="228">
                  <c:v>24.719000000000001</c:v>
                </c:pt>
                <c:pt idx="229">
                  <c:v>24.719000000000001</c:v>
                </c:pt>
                <c:pt idx="230">
                  <c:v>24.719000000000001</c:v>
                </c:pt>
                <c:pt idx="231">
                  <c:v>24.529</c:v>
                </c:pt>
                <c:pt idx="232">
                  <c:v>25.055</c:v>
                </c:pt>
                <c:pt idx="233">
                  <c:v>25.167999999999999</c:v>
                </c:pt>
                <c:pt idx="234">
                  <c:v>25.32</c:v>
                </c:pt>
                <c:pt idx="235">
                  <c:v>25.465</c:v>
                </c:pt>
                <c:pt idx="236">
                  <c:v>25.465</c:v>
                </c:pt>
                <c:pt idx="237">
                  <c:v>25.465</c:v>
                </c:pt>
                <c:pt idx="238">
                  <c:v>25.568999999999999</c:v>
                </c:pt>
                <c:pt idx="239">
                  <c:v>26.044</c:v>
                </c:pt>
                <c:pt idx="240">
                  <c:v>26.329000000000001</c:v>
                </c:pt>
                <c:pt idx="241">
                  <c:v>26.757000000000001</c:v>
                </c:pt>
                <c:pt idx="242">
                  <c:v>26.295000000000002</c:v>
                </c:pt>
                <c:pt idx="243">
                  <c:v>26.295000000000002</c:v>
                </c:pt>
                <c:pt idx="244">
                  <c:v>26.295000000000002</c:v>
                </c:pt>
                <c:pt idx="245">
                  <c:v>26.823</c:v>
                </c:pt>
                <c:pt idx="246">
                  <c:v>27.393000000000001</c:v>
                </c:pt>
                <c:pt idx="247">
                  <c:v>27.492000000000001</c:v>
                </c:pt>
                <c:pt idx="248">
                  <c:v>28.023</c:v>
                </c:pt>
                <c:pt idx="249">
                  <c:v>28.420999999999999</c:v>
                </c:pt>
                <c:pt idx="250">
                  <c:v>28.420999999999999</c:v>
                </c:pt>
                <c:pt idx="251">
                  <c:v>28.420999999999999</c:v>
                </c:pt>
                <c:pt idx="252">
                  <c:v>29.253</c:v>
                </c:pt>
                <c:pt idx="253">
                  <c:v>29.06</c:v>
                </c:pt>
                <c:pt idx="254">
                  <c:v>28.263000000000002</c:v>
                </c:pt>
                <c:pt idx="255">
                  <c:v>27.646000000000001</c:v>
                </c:pt>
                <c:pt idx="256">
                  <c:v>27.571999999999999</c:v>
                </c:pt>
                <c:pt idx="257">
                  <c:v>27.571999999999999</c:v>
                </c:pt>
                <c:pt idx="258">
                  <c:v>27.571999999999999</c:v>
                </c:pt>
                <c:pt idx="259">
                  <c:v>28.597999999999999</c:v>
                </c:pt>
                <c:pt idx="260">
                  <c:v>27.943999999999999</c:v>
                </c:pt>
                <c:pt idx="261">
                  <c:v>28.341999999999999</c:v>
                </c:pt>
                <c:pt idx="262">
                  <c:v>29.38</c:v>
                </c:pt>
                <c:pt idx="263">
                  <c:v>28.949000000000002</c:v>
                </c:pt>
                <c:pt idx="264">
                  <c:v>28.949000000000002</c:v>
                </c:pt>
                <c:pt idx="265">
                  <c:v>28.949000000000002</c:v>
                </c:pt>
                <c:pt idx="266">
                  <c:v>29.736000000000001</c:v>
                </c:pt>
                <c:pt idx="267">
                  <c:v>29.460999999999999</c:v>
                </c:pt>
                <c:pt idx="268">
                  <c:v>28.588999999999999</c:v>
                </c:pt>
                <c:pt idx="269">
                  <c:v>27.992999999999999</c:v>
                </c:pt>
                <c:pt idx="270">
                  <c:v>27.62</c:v>
                </c:pt>
                <c:pt idx="271">
                  <c:v>27.62</c:v>
                </c:pt>
                <c:pt idx="272">
                  <c:v>27.62</c:v>
                </c:pt>
                <c:pt idx="273">
                  <c:v>27.222999999999999</c:v>
                </c:pt>
                <c:pt idx="274">
                  <c:v>27.77</c:v>
                </c:pt>
                <c:pt idx="275">
                  <c:v>27.398</c:v>
                </c:pt>
                <c:pt idx="276">
                  <c:v>27.715</c:v>
                </c:pt>
                <c:pt idx="277">
                  <c:v>27.890999999999998</c:v>
                </c:pt>
                <c:pt idx="278">
                  <c:v>27.890999999999998</c:v>
                </c:pt>
                <c:pt idx="279">
                  <c:v>27.890999999999998</c:v>
                </c:pt>
                <c:pt idx="280">
                  <c:v>27.745000000000001</c:v>
                </c:pt>
                <c:pt idx="281">
                  <c:v>27.515999999999998</c:v>
                </c:pt>
                <c:pt idx="282">
                  <c:v>26.763999999999999</c:v>
                </c:pt>
                <c:pt idx="283">
                  <c:v>25.817</c:v>
                </c:pt>
                <c:pt idx="284">
                  <c:v>26.27</c:v>
                </c:pt>
                <c:pt idx="285">
                  <c:v>26.27</c:v>
                </c:pt>
                <c:pt idx="286">
                  <c:v>26.27</c:v>
                </c:pt>
                <c:pt idx="287">
                  <c:v>26.827000000000002</c:v>
                </c:pt>
                <c:pt idx="288">
                  <c:v>26.484000000000002</c:v>
                </c:pt>
                <c:pt idx="289">
                  <c:v>26.067</c:v>
                </c:pt>
                <c:pt idx="290">
                  <c:v>26.186</c:v>
                </c:pt>
                <c:pt idx="291">
                  <c:v>26.849</c:v>
                </c:pt>
                <c:pt idx="292">
                  <c:v>26.849</c:v>
                </c:pt>
                <c:pt idx="293">
                  <c:v>26.849</c:v>
                </c:pt>
                <c:pt idx="294">
                  <c:v>26.468</c:v>
                </c:pt>
                <c:pt idx="295">
                  <c:v>25.803000000000001</c:v>
                </c:pt>
                <c:pt idx="296">
                  <c:v>25.779</c:v>
                </c:pt>
                <c:pt idx="297">
                  <c:v>25.212</c:v>
                </c:pt>
                <c:pt idx="298">
                  <c:v>24.728000000000002</c:v>
                </c:pt>
                <c:pt idx="299">
                  <c:v>24.728000000000002</c:v>
                </c:pt>
                <c:pt idx="300">
                  <c:v>24.728000000000002</c:v>
                </c:pt>
                <c:pt idx="301">
                  <c:v>24.977</c:v>
                </c:pt>
                <c:pt idx="302">
                  <c:v>24.475999999999999</c:v>
                </c:pt>
                <c:pt idx="303">
                  <c:v>24.204999999999998</c:v>
                </c:pt>
                <c:pt idx="304">
                  <c:v>23.45</c:v>
                </c:pt>
                <c:pt idx="305">
                  <c:v>23.782</c:v>
                </c:pt>
                <c:pt idx="306">
                  <c:v>23.782</c:v>
                </c:pt>
                <c:pt idx="307">
                  <c:v>23.782</c:v>
                </c:pt>
                <c:pt idx="308">
                  <c:v>23.542000000000002</c:v>
                </c:pt>
                <c:pt idx="309">
                  <c:v>23.44</c:v>
                </c:pt>
                <c:pt idx="310">
                  <c:v>24.097999999999999</c:v>
                </c:pt>
                <c:pt idx="311">
                  <c:v>24.37</c:v>
                </c:pt>
                <c:pt idx="312">
                  <c:v>24.085999999999999</c:v>
                </c:pt>
                <c:pt idx="313">
                  <c:v>24.085999999999999</c:v>
                </c:pt>
                <c:pt idx="314">
                  <c:v>24.085999999999999</c:v>
                </c:pt>
                <c:pt idx="315">
                  <c:v>25.486000000000001</c:v>
                </c:pt>
                <c:pt idx="316">
                  <c:v>25.98</c:v>
                </c:pt>
                <c:pt idx="317">
                  <c:v>26.274000000000001</c:v>
                </c:pt>
                <c:pt idx="318">
                  <c:v>26.36</c:v>
                </c:pt>
                <c:pt idx="319">
                  <c:v>26.353999999999999</c:v>
                </c:pt>
                <c:pt idx="320">
                  <c:v>26.353999999999999</c:v>
                </c:pt>
                <c:pt idx="321">
                  <c:v>26.353999999999999</c:v>
                </c:pt>
                <c:pt idx="322">
                  <c:v>24.321000000000002</c:v>
                </c:pt>
                <c:pt idx="323">
                  <c:v>24.68</c:v>
                </c:pt>
                <c:pt idx="324">
                  <c:v>24.411999999999999</c:v>
                </c:pt>
                <c:pt idx="325">
                  <c:v>24.329000000000001</c:v>
                </c:pt>
                <c:pt idx="326">
                  <c:v>24.66</c:v>
                </c:pt>
                <c:pt idx="327">
                  <c:v>24.66</c:v>
                </c:pt>
                <c:pt idx="328">
                  <c:v>24.66</c:v>
                </c:pt>
                <c:pt idx="329">
                  <c:v>24.25</c:v>
                </c:pt>
                <c:pt idx="330">
                  <c:v>24.806999999999999</c:v>
                </c:pt>
                <c:pt idx="331">
                  <c:v>24.2</c:v>
                </c:pt>
                <c:pt idx="332">
                  <c:v>24.547000000000001</c:v>
                </c:pt>
                <c:pt idx="333">
                  <c:v>24.442</c:v>
                </c:pt>
                <c:pt idx="334">
                  <c:v>24.442</c:v>
                </c:pt>
                <c:pt idx="335">
                  <c:v>24.442</c:v>
                </c:pt>
                <c:pt idx="336">
                  <c:v>25.106000000000002</c:v>
                </c:pt>
                <c:pt idx="337">
                  <c:v>24.443999999999999</c:v>
                </c:pt>
                <c:pt idx="338">
                  <c:v>23.975999999999999</c:v>
                </c:pt>
                <c:pt idx="339">
                  <c:v>23.207000000000001</c:v>
                </c:pt>
                <c:pt idx="340">
                  <c:v>22.988</c:v>
                </c:pt>
                <c:pt idx="341">
                  <c:v>22.988</c:v>
                </c:pt>
                <c:pt idx="342">
                  <c:v>22.988</c:v>
                </c:pt>
                <c:pt idx="343">
                  <c:v>23.337</c:v>
                </c:pt>
                <c:pt idx="344">
                  <c:v>23.664999999999999</c:v>
                </c:pt>
                <c:pt idx="345">
                  <c:v>24.067</c:v>
                </c:pt>
                <c:pt idx="346">
                  <c:v>24.337</c:v>
                </c:pt>
                <c:pt idx="347">
                  <c:v>24.69</c:v>
                </c:pt>
                <c:pt idx="348">
                  <c:v>24.69</c:v>
                </c:pt>
                <c:pt idx="349">
                  <c:v>24.69</c:v>
                </c:pt>
                <c:pt idx="350">
                  <c:v>24.786000000000001</c:v>
                </c:pt>
                <c:pt idx="351">
                  <c:v>24.241</c:v>
                </c:pt>
                <c:pt idx="352">
                  <c:v>24.384</c:v>
                </c:pt>
                <c:pt idx="353">
                  <c:v>24.638999999999999</c:v>
                </c:pt>
                <c:pt idx="354">
                  <c:v>24.562000000000001</c:v>
                </c:pt>
                <c:pt idx="355">
                  <c:v>24.562000000000001</c:v>
                </c:pt>
                <c:pt idx="356">
                  <c:v>24.562000000000001</c:v>
                </c:pt>
                <c:pt idx="357">
                  <c:v>24.393999999999998</c:v>
                </c:pt>
                <c:pt idx="358">
                  <c:v>24.414999999999999</c:v>
                </c:pt>
                <c:pt idx="359">
                  <c:v>24.277999999999999</c:v>
                </c:pt>
                <c:pt idx="360">
                  <c:v>23.38</c:v>
                </c:pt>
                <c:pt idx="361">
                  <c:v>23.094999999999999</c:v>
                </c:pt>
                <c:pt idx="362">
                  <c:v>23.094999999999999</c:v>
                </c:pt>
                <c:pt idx="363">
                  <c:v>23.094999999999999</c:v>
                </c:pt>
                <c:pt idx="364">
                  <c:v>21.959</c:v>
                </c:pt>
                <c:pt idx="365">
                  <c:v>21.872</c:v>
                </c:pt>
                <c:pt idx="366">
                  <c:v>22.036000000000001</c:v>
                </c:pt>
                <c:pt idx="367">
                  <c:v>22.164000000000001</c:v>
                </c:pt>
                <c:pt idx="368">
                  <c:v>22.518000000000001</c:v>
                </c:pt>
                <c:pt idx="369">
                  <c:v>22.518000000000001</c:v>
                </c:pt>
                <c:pt idx="370">
                  <c:v>22.518000000000001</c:v>
                </c:pt>
                <c:pt idx="371">
                  <c:v>21.68</c:v>
                </c:pt>
                <c:pt idx="372">
                  <c:v>22.274999999999999</c:v>
                </c:pt>
                <c:pt idx="373">
                  <c:v>22.373999999999999</c:v>
                </c:pt>
                <c:pt idx="374">
                  <c:v>22.006</c:v>
                </c:pt>
                <c:pt idx="375">
                  <c:v>22.352</c:v>
                </c:pt>
                <c:pt idx="376">
                  <c:v>22.352</c:v>
                </c:pt>
                <c:pt idx="377">
                  <c:v>22.352</c:v>
                </c:pt>
                <c:pt idx="378">
                  <c:v>21.957000000000001</c:v>
                </c:pt>
                <c:pt idx="379">
                  <c:v>22.273</c:v>
                </c:pt>
                <c:pt idx="380">
                  <c:v>22.353999999999999</c:v>
                </c:pt>
                <c:pt idx="381">
                  <c:v>22.978999999999999</c:v>
                </c:pt>
                <c:pt idx="382">
                  <c:v>22.88</c:v>
                </c:pt>
                <c:pt idx="383">
                  <c:v>22.88</c:v>
                </c:pt>
                <c:pt idx="384">
                  <c:v>22.88</c:v>
                </c:pt>
                <c:pt idx="385">
                  <c:v>21.959</c:v>
                </c:pt>
                <c:pt idx="386">
                  <c:v>22.32</c:v>
                </c:pt>
                <c:pt idx="387">
                  <c:v>22.690999999999999</c:v>
                </c:pt>
                <c:pt idx="388">
                  <c:v>22.001000000000001</c:v>
                </c:pt>
                <c:pt idx="389">
                  <c:v>21.353999999999999</c:v>
                </c:pt>
                <c:pt idx="390">
                  <c:v>21.353999999999999</c:v>
                </c:pt>
                <c:pt idx="391">
                  <c:v>21.353999999999999</c:v>
                </c:pt>
                <c:pt idx="392">
                  <c:v>21.22</c:v>
                </c:pt>
                <c:pt idx="393">
                  <c:v>21.253</c:v>
                </c:pt>
                <c:pt idx="394">
                  <c:v>21.382999999999999</c:v>
                </c:pt>
                <c:pt idx="395">
                  <c:v>20.7</c:v>
                </c:pt>
                <c:pt idx="396">
                  <c:v>20.271999999999998</c:v>
                </c:pt>
                <c:pt idx="397">
                  <c:v>20.271999999999998</c:v>
                </c:pt>
                <c:pt idx="398">
                  <c:v>20.271999999999998</c:v>
                </c:pt>
                <c:pt idx="399">
                  <c:v>19.942</c:v>
                </c:pt>
                <c:pt idx="400">
                  <c:v>20.068000000000001</c:v>
                </c:pt>
                <c:pt idx="401">
                  <c:v>19.939</c:v>
                </c:pt>
                <c:pt idx="402">
                  <c:v>19.89</c:v>
                </c:pt>
                <c:pt idx="403">
                  <c:v>19.309000000000001</c:v>
                </c:pt>
                <c:pt idx="404">
                  <c:v>19.309000000000001</c:v>
                </c:pt>
                <c:pt idx="405">
                  <c:v>19.309000000000001</c:v>
                </c:pt>
                <c:pt idx="406">
                  <c:v>18.823</c:v>
                </c:pt>
                <c:pt idx="407">
                  <c:v>18.733000000000001</c:v>
                </c:pt>
                <c:pt idx="408">
                  <c:v>18.684000000000001</c:v>
                </c:pt>
                <c:pt idx="409">
                  <c:v>18.834</c:v>
                </c:pt>
                <c:pt idx="410">
                  <c:v>18.841000000000001</c:v>
                </c:pt>
                <c:pt idx="411">
                  <c:v>18.841000000000001</c:v>
                </c:pt>
                <c:pt idx="412">
                  <c:v>18.841000000000001</c:v>
                </c:pt>
                <c:pt idx="413">
                  <c:v>18.739000000000001</c:v>
                </c:pt>
                <c:pt idx="414">
                  <c:v>18.856000000000002</c:v>
                </c:pt>
                <c:pt idx="415">
                  <c:v>19.347999999999999</c:v>
                </c:pt>
                <c:pt idx="416">
                  <c:v>18.91</c:v>
                </c:pt>
                <c:pt idx="417">
                  <c:v>18.591000000000001</c:v>
                </c:pt>
                <c:pt idx="418">
                  <c:v>18.591000000000001</c:v>
                </c:pt>
                <c:pt idx="419">
                  <c:v>18.591000000000001</c:v>
                </c:pt>
                <c:pt idx="420">
                  <c:v>18.219000000000001</c:v>
                </c:pt>
                <c:pt idx="421">
                  <c:v>18.544</c:v>
                </c:pt>
                <c:pt idx="422">
                  <c:v>18.859000000000002</c:v>
                </c:pt>
                <c:pt idx="423">
                  <c:v>18.829999999999998</c:v>
                </c:pt>
                <c:pt idx="424">
                  <c:v>18.408999999999999</c:v>
                </c:pt>
                <c:pt idx="425">
                  <c:v>18.408999999999999</c:v>
                </c:pt>
                <c:pt idx="426">
                  <c:v>18.408999999999999</c:v>
                </c:pt>
                <c:pt idx="427">
                  <c:v>18.41</c:v>
                </c:pt>
                <c:pt idx="428">
                  <c:v>18.515999999999998</c:v>
                </c:pt>
                <c:pt idx="429">
                  <c:v>18.344000000000001</c:v>
                </c:pt>
                <c:pt idx="430">
                  <c:v>18.184999999999999</c:v>
                </c:pt>
                <c:pt idx="431">
                  <c:v>18.036999999999999</c:v>
                </c:pt>
                <c:pt idx="432">
                  <c:v>18.036999999999999</c:v>
                </c:pt>
                <c:pt idx="433">
                  <c:v>18.036999999999999</c:v>
                </c:pt>
                <c:pt idx="434">
                  <c:v>17.872</c:v>
                </c:pt>
                <c:pt idx="435">
                  <c:v>17.715</c:v>
                </c:pt>
                <c:pt idx="436">
                  <c:v>17.126000000000001</c:v>
                </c:pt>
                <c:pt idx="437">
                  <c:v>16.934999999999999</c:v>
                </c:pt>
                <c:pt idx="438">
                  <c:v>16.533000000000001</c:v>
                </c:pt>
                <c:pt idx="439">
                  <c:v>16.533000000000001</c:v>
                </c:pt>
                <c:pt idx="440">
                  <c:v>16.533000000000001</c:v>
                </c:pt>
                <c:pt idx="441">
                  <c:v>16.297000000000001</c:v>
                </c:pt>
                <c:pt idx="442">
                  <c:v>16.626000000000001</c:v>
                </c:pt>
                <c:pt idx="443">
                  <c:v>16.431999999999999</c:v>
                </c:pt>
                <c:pt idx="444">
                  <c:v>16.238</c:v>
                </c:pt>
                <c:pt idx="445">
                  <c:v>15.776999999999999</c:v>
                </c:pt>
                <c:pt idx="446">
                  <c:v>15.776999999999999</c:v>
                </c:pt>
                <c:pt idx="447">
                  <c:v>15.776999999999999</c:v>
                </c:pt>
                <c:pt idx="448">
                  <c:v>15.856</c:v>
                </c:pt>
                <c:pt idx="449">
                  <c:v>15.912000000000001</c:v>
                </c:pt>
                <c:pt idx="450">
                  <c:v>16.329999999999998</c:v>
                </c:pt>
                <c:pt idx="451">
                  <c:v>16.085999999999999</c:v>
                </c:pt>
                <c:pt idx="452">
                  <c:v>15.667</c:v>
                </c:pt>
                <c:pt idx="453">
                  <c:v>15.667</c:v>
                </c:pt>
                <c:pt idx="454">
                  <c:v>15.667</c:v>
                </c:pt>
                <c:pt idx="455">
                  <c:v>15.683999999999999</c:v>
                </c:pt>
                <c:pt idx="456">
                  <c:v>15.409000000000001</c:v>
                </c:pt>
                <c:pt idx="457">
                  <c:v>15.909000000000001</c:v>
                </c:pt>
                <c:pt idx="458">
                  <c:v>16.748999999999999</c:v>
                </c:pt>
                <c:pt idx="459">
                  <c:v>17.818999999999999</c:v>
                </c:pt>
                <c:pt idx="460">
                  <c:v>17.818999999999999</c:v>
                </c:pt>
                <c:pt idx="461">
                  <c:v>17.818999999999999</c:v>
                </c:pt>
                <c:pt idx="462">
                  <c:v>18.401</c:v>
                </c:pt>
                <c:pt idx="463">
                  <c:v>18.52</c:v>
                </c:pt>
                <c:pt idx="464">
                  <c:v>18.367999999999999</c:v>
                </c:pt>
                <c:pt idx="465">
                  <c:v>17.981000000000002</c:v>
                </c:pt>
                <c:pt idx="466">
                  <c:v>18.137</c:v>
                </c:pt>
                <c:pt idx="467">
                  <c:v>18.137</c:v>
                </c:pt>
                <c:pt idx="468">
                  <c:v>18.137</c:v>
                </c:pt>
                <c:pt idx="469">
                  <c:v>17.608000000000001</c:v>
                </c:pt>
                <c:pt idx="470">
                  <c:v>17.207000000000001</c:v>
                </c:pt>
                <c:pt idx="471">
                  <c:v>17.687999999999999</c:v>
                </c:pt>
                <c:pt idx="472">
                  <c:v>17.571999999999999</c:v>
                </c:pt>
                <c:pt idx="473">
                  <c:v>17.571999999999999</c:v>
                </c:pt>
                <c:pt idx="474">
                  <c:v>17.571999999999999</c:v>
                </c:pt>
                <c:pt idx="475">
                  <c:v>17.571999999999999</c:v>
                </c:pt>
                <c:pt idx="476">
                  <c:v>17.571999999999999</c:v>
                </c:pt>
                <c:pt idx="477">
                  <c:v>17.155999999999999</c:v>
                </c:pt>
                <c:pt idx="478">
                  <c:v>16.831</c:v>
                </c:pt>
                <c:pt idx="479">
                  <c:v>16.538</c:v>
                </c:pt>
                <c:pt idx="480">
                  <c:v>16.815000000000001</c:v>
                </c:pt>
                <c:pt idx="481">
                  <c:v>16.815000000000001</c:v>
                </c:pt>
                <c:pt idx="482">
                  <c:v>16.815000000000001</c:v>
                </c:pt>
                <c:pt idx="483">
                  <c:v>17.161999999999999</c:v>
                </c:pt>
                <c:pt idx="484">
                  <c:v>16.696999999999999</c:v>
                </c:pt>
                <c:pt idx="485">
                  <c:v>16.702000000000002</c:v>
                </c:pt>
                <c:pt idx="486">
                  <c:v>16.943000000000001</c:v>
                </c:pt>
                <c:pt idx="487">
                  <c:v>17.152999999999999</c:v>
                </c:pt>
                <c:pt idx="488">
                  <c:v>17.152999999999999</c:v>
                </c:pt>
                <c:pt idx="489">
                  <c:v>17.152999999999999</c:v>
                </c:pt>
                <c:pt idx="490">
                  <c:v>17.152999999999999</c:v>
                </c:pt>
                <c:pt idx="491">
                  <c:v>17.228999999999999</c:v>
                </c:pt>
                <c:pt idx="492">
                  <c:v>17.186</c:v>
                </c:pt>
                <c:pt idx="493">
                  <c:v>17.393000000000001</c:v>
                </c:pt>
                <c:pt idx="494">
                  <c:v>17.021999999999998</c:v>
                </c:pt>
                <c:pt idx="495">
                  <c:v>17.021999999999998</c:v>
                </c:pt>
                <c:pt idx="496">
                  <c:v>17.021999999999998</c:v>
                </c:pt>
                <c:pt idx="497">
                  <c:v>16.664000000000001</c:v>
                </c:pt>
                <c:pt idx="498">
                  <c:v>16.516999999999999</c:v>
                </c:pt>
                <c:pt idx="499">
                  <c:v>16.536000000000001</c:v>
                </c:pt>
                <c:pt idx="500">
                  <c:v>16.282</c:v>
                </c:pt>
                <c:pt idx="501">
                  <c:v>15.746</c:v>
                </c:pt>
                <c:pt idx="502">
                  <c:v>15.746</c:v>
                </c:pt>
                <c:pt idx="503">
                  <c:v>15.746</c:v>
                </c:pt>
                <c:pt idx="504">
                  <c:v>15.679</c:v>
                </c:pt>
                <c:pt idx="505">
                  <c:v>15.406000000000001</c:v>
                </c:pt>
                <c:pt idx="506">
                  <c:v>15.464</c:v>
                </c:pt>
                <c:pt idx="507">
                  <c:v>15.124000000000001</c:v>
                </c:pt>
                <c:pt idx="508">
                  <c:v>14.81</c:v>
                </c:pt>
                <c:pt idx="509">
                  <c:v>14.81</c:v>
                </c:pt>
                <c:pt idx="510">
                  <c:v>14.81</c:v>
                </c:pt>
                <c:pt idx="511">
                  <c:v>14.81</c:v>
                </c:pt>
                <c:pt idx="512">
                  <c:v>14.938000000000001</c:v>
                </c:pt>
                <c:pt idx="513">
                  <c:v>14.717000000000001</c:v>
                </c:pt>
                <c:pt idx="514">
                  <c:v>14.105</c:v>
                </c:pt>
                <c:pt idx="515">
                  <c:v>13.512</c:v>
                </c:pt>
                <c:pt idx="516">
                  <c:v>13.512</c:v>
                </c:pt>
                <c:pt idx="517">
                  <c:v>13.512</c:v>
                </c:pt>
                <c:pt idx="518">
                  <c:v>13.855</c:v>
                </c:pt>
                <c:pt idx="519">
                  <c:v>14.384</c:v>
                </c:pt>
                <c:pt idx="520">
                  <c:v>14.464</c:v>
                </c:pt>
                <c:pt idx="521">
                  <c:v>14.186</c:v>
                </c:pt>
                <c:pt idx="522">
                  <c:v>14.156000000000001</c:v>
                </c:pt>
                <c:pt idx="523">
                  <c:v>14.156000000000001</c:v>
                </c:pt>
                <c:pt idx="524">
                  <c:v>14.156000000000001</c:v>
                </c:pt>
                <c:pt idx="525">
                  <c:v>14.522</c:v>
                </c:pt>
                <c:pt idx="526">
                  <c:v>14.026999999999999</c:v>
                </c:pt>
                <c:pt idx="527">
                  <c:v>13.638</c:v>
                </c:pt>
                <c:pt idx="528">
                  <c:v>13.928000000000001</c:v>
                </c:pt>
                <c:pt idx="529">
                  <c:v>13.481999999999999</c:v>
                </c:pt>
                <c:pt idx="530">
                  <c:v>13.481999999999999</c:v>
                </c:pt>
                <c:pt idx="531">
                  <c:v>13.481999999999999</c:v>
                </c:pt>
                <c:pt idx="532">
                  <c:v>13.166</c:v>
                </c:pt>
                <c:pt idx="533">
                  <c:v>12.986000000000001</c:v>
                </c:pt>
                <c:pt idx="534">
                  <c:v>12.529</c:v>
                </c:pt>
                <c:pt idx="535">
                  <c:v>12.25</c:v>
                </c:pt>
                <c:pt idx="536">
                  <c:v>12.089</c:v>
                </c:pt>
                <c:pt idx="537">
                  <c:v>12.089</c:v>
                </c:pt>
                <c:pt idx="538">
                  <c:v>12.089</c:v>
                </c:pt>
                <c:pt idx="539">
                  <c:v>12.419</c:v>
                </c:pt>
                <c:pt idx="540">
                  <c:v>12.006</c:v>
                </c:pt>
                <c:pt idx="541">
                  <c:v>11.920999999999999</c:v>
                </c:pt>
                <c:pt idx="542">
                  <c:v>11.874000000000001</c:v>
                </c:pt>
                <c:pt idx="543">
                  <c:v>11.672000000000001</c:v>
                </c:pt>
                <c:pt idx="544">
                  <c:v>11.672000000000001</c:v>
                </c:pt>
                <c:pt idx="545">
                  <c:v>11.672000000000001</c:v>
                </c:pt>
                <c:pt idx="546">
                  <c:v>11.494</c:v>
                </c:pt>
                <c:pt idx="547">
                  <c:v>11.936999999999999</c:v>
                </c:pt>
                <c:pt idx="548">
                  <c:v>11.365</c:v>
                </c:pt>
                <c:pt idx="549">
                  <c:v>11.331</c:v>
                </c:pt>
                <c:pt idx="550">
                  <c:v>11.231</c:v>
                </c:pt>
                <c:pt idx="551">
                  <c:v>11.231</c:v>
                </c:pt>
                <c:pt idx="552">
                  <c:v>11.231</c:v>
                </c:pt>
                <c:pt idx="553">
                  <c:v>12.119</c:v>
                </c:pt>
                <c:pt idx="554">
                  <c:v>12.541</c:v>
                </c:pt>
                <c:pt idx="555">
                  <c:v>12.102</c:v>
                </c:pt>
                <c:pt idx="556">
                  <c:v>12.911</c:v>
                </c:pt>
                <c:pt idx="557">
                  <c:v>12.877000000000001</c:v>
                </c:pt>
                <c:pt idx="558">
                  <c:v>12.877000000000001</c:v>
                </c:pt>
                <c:pt idx="559">
                  <c:v>12.877000000000001</c:v>
                </c:pt>
                <c:pt idx="560">
                  <c:v>13.85</c:v>
                </c:pt>
                <c:pt idx="561">
                  <c:v>12.028</c:v>
                </c:pt>
                <c:pt idx="562">
                  <c:v>11.444000000000001</c:v>
                </c:pt>
                <c:pt idx="563">
                  <c:v>11.231</c:v>
                </c:pt>
                <c:pt idx="564">
                  <c:v>11.151</c:v>
                </c:pt>
                <c:pt idx="565">
                  <c:v>11.151</c:v>
                </c:pt>
                <c:pt idx="566">
                  <c:v>11.151</c:v>
                </c:pt>
                <c:pt idx="567">
                  <c:v>10.664</c:v>
                </c:pt>
                <c:pt idx="568">
                  <c:v>10.728</c:v>
                </c:pt>
                <c:pt idx="569">
                  <c:v>10.571999999999999</c:v>
                </c:pt>
                <c:pt idx="570">
                  <c:v>10.472</c:v>
                </c:pt>
                <c:pt idx="571">
                  <c:v>10.276</c:v>
                </c:pt>
                <c:pt idx="572">
                  <c:v>10.276</c:v>
                </c:pt>
                <c:pt idx="573">
                  <c:v>10.276</c:v>
                </c:pt>
                <c:pt idx="574">
                  <c:v>10.188000000000001</c:v>
                </c:pt>
                <c:pt idx="575">
                  <c:v>10.093999999999999</c:v>
                </c:pt>
                <c:pt idx="576">
                  <c:v>10.694000000000001</c:v>
                </c:pt>
                <c:pt idx="577">
                  <c:v>11.526</c:v>
                </c:pt>
                <c:pt idx="578">
                  <c:v>11.746</c:v>
                </c:pt>
                <c:pt idx="579">
                  <c:v>11.746</c:v>
                </c:pt>
                <c:pt idx="580">
                  <c:v>11.746</c:v>
                </c:pt>
                <c:pt idx="581">
                  <c:v>11.282</c:v>
                </c:pt>
                <c:pt idx="582">
                  <c:v>10.861000000000001</c:v>
                </c:pt>
                <c:pt idx="583">
                  <c:v>10.88</c:v>
                </c:pt>
                <c:pt idx="584">
                  <c:v>10.519</c:v>
                </c:pt>
                <c:pt idx="585">
                  <c:v>10.54</c:v>
                </c:pt>
                <c:pt idx="586">
                  <c:v>10.54</c:v>
                </c:pt>
                <c:pt idx="587">
                  <c:v>10.54</c:v>
                </c:pt>
                <c:pt idx="588">
                  <c:v>10.84</c:v>
                </c:pt>
                <c:pt idx="589">
                  <c:v>10.882</c:v>
                </c:pt>
                <c:pt idx="590">
                  <c:v>10.303000000000001</c:v>
                </c:pt>
                <c:pt idx="591">
                  <c:v>9.9079999999999995</c:v>
                </c:pt>
                <c:pt idx="592">
                  <c:v>9.7889999999999997</c:v>
                </c:pt>
                <c:pt idx="593">
                  <c:v>9.7889999999999997</c:v>
                </c:pt>
                <c:pt idx="594">
                  <c:v>9.7889999999999997</c:v>
                </c:pt>
                <c:pt idx="595">
                  <c:v>9.8390000000000004</c:v>
                </c:pt>
                <c:pt idx="596">
                  <c:v>10.086</c:v>
                </c:pt>
                <c:pt idx="597">
                  <c:v>10.33</c:v>
                </c:pt>
                <c:pt idx="598">
                  <c:v>10.394</c:v>
                </c:pt>
                <c:pt idx="599">
                  <c:v>10.234999999999999</c:v>
                </c:pt>
                <c:pt idx="600">
                  <c:v>10.234999999999999</c:v>
                </c:pt>
                <c:pt idx="601">
                  <c:v>10.234999999999999</c:v>
                </c:pt>
                <c:pt idx="602">
                  <c:v>10.234999999999999</c:v>
                </c:pt>
                <c:pt idx="603">
                  <c:v>10.249000000000001</c:v>
                </c:pt>
                <c:pt idx="604">
                  <c:v>10.382999999999999</c:v>
                </c:pt>
                <c:pt idx="605">
                  <c:v>10.661</c:v>
                </c:pt>
                <c:pt idx="606">
                  <c:v>10.997</c:v>
                </c:pt>
                <c:pt idx="607">
                  <c:v>10.997</c:v>
                </c:pt>
                <c:pt idx="608">
                  <c:v>10.997</c:v>
                </c:pt>
                <c:pt idx="609">
                  <c:v>10.647</c:v>
                </c:pt>
                <c:pt idx="610">
                  <c:v>10.323</c:v>
                </c:pt>
                <c:pt idx="611">
                  <c:v>10.499000000000001</c:v>
                </c:pt>
                <c:pt idx="612">
                  <c:v>10.734</c:v>
                </c:pt>
                <c:pt idx="613">
                  <c:v>11.503</c:v>
                </c:pt>
                <c:pt idx="614">
                  <c:v>11.503</c:v>
                </c:pt>
                <c:pt idx="615">
                  <c:v>11.503</c:v>
                </c:pt>
                <c:pt idx="616">
                  <c:v>11.882999999999999</c:v>
                </c:pt>
                <c:pt idx="617">
                  <c:v>12.238</c:v>
                </c:pt>
                <c:pt idx="618">
                  <c:v>11.722</c:v>
                </c:pt>
                <c:pt idx="619">
                  <c:v>11.977</c:v>
                </c:pt>
                <c:pt idx="620">
                  <c:v>12.432</c:v>
                </c:pt>
                <c:pt idx="621">
                  <c:v>12.432</c:v>
                </c:pt>
                <c:pt idx="622">
                  <c:v>12.432</c:v>
                </c:pt>
                <c:pt idx="623">
                  <c:v>12.597</c:v>
                </c:pt>
                <c:pt idx="624">
                  <c:v>11.797000000000001</c:v>
                </c:pt>
                <c:pt idx="625">
                  <c:v>11.86</c:v>
                </c:pt>
                <c:pt idx="626">
                  <c:v>12.135999999999999</c:v>
                </c:pt>
                <c:pt idx="627">
                  <c:v>11.29</c:v>
                </c:pt>
                <c:pt idx="628">
                  <c:v>11.29</c:v>
                </c:pt>
                <c:pt idx="629">
                  <c:v>11.29</c:v>
                </c:pt>
                <c:pt idx="630">
                  <c:v>11.723000000000001</c:v>
                </c:pt>
                <c:pt idx="631">
                  <c:v>12.398</c:v>
                </c:pt>
                <c:pt idx="632">
                  <c:v>12.032</c:v>
                </c:pt>
                <c:pt idx="633">
                  <c:v>12.048</c:v>
                </c:pt>
                <c:pt idx="634">
                  <c:v>11.574</c:v>
                </c:pt>
                <c:pt idx="635">
                  <c:v>11.574</c:v>
                </c:pt>
                <c:pt idx="636">
                  <c:v>11.574</c:v>
                </c:pt>
                <c:pt idx="637">
                  <c:v>10.55</c:v>
                </c:pt>
                <c:pt idx="638">
                  <c:v>10.055</c:v>
                </c:pt>
                <c:pt idx="639">
                  <c:v>10.803000000000001</c:v>
                </c:pt>
                <c:pt idx="640">
                  <c:v>11.984999999999999</c:v>
                </c:pt>
                <c:pt idx="641">
                  <c:v>12.346</c:v>
                </c:pt>
                <c:pt idx="642">
                  <c:v>12.346</c:v>
                </c:pt>
                <c:pt idx="643">
                  <c:v>12.346</c:v>
                </c:pt>
                <c:pt idx="644">
                  <c:v>10.920999999999999</c:v>
                </c:pt>
                <c:pt idx="645">
                  <c:v>10.502000000000001</c:v>
                </c:pt>
                <c:pt idx="646">
                  <c:v>9.532</c:v>
                </c:pt>
                <c:pt idx="647">
                  <c:v>9.2889999999999997</c:v>
                </c:pt>
                <c:pt idx="648">
                  <c:v>9.3800000000000008</c:v>
                </c:pt>
                <c:pt idx="649">
                  <c:v>9.3800000000000008</c:v>
                </c:pt>
                <c:pt idx="650">
                  <c:v>9.3800000000000008</c:v>
                </c:pt>
                <c:pt idx="651">
                  <c:v>10.927</c:v>
                </c:pt>
                <c:pt idx="652">
                  <c:v>11.936999999999999</c:v>
                </c:pt>
                <c:pt idx="653">
                  <c:v>11.741</c:v>
                </c:pt>
                <c:pt idx="654">
                  <c:v>11.255000000000001</c:v>
                </c:pt>
                <c:pt idx="655">
                  <c:v>10.663</c:v>
                </c:pt>
                <c:pt idx="656">
                  <c:v>10.663</c:v>
                </c:pt>
                <c:pt idx="657">
                  <c:v>10.663</c:v>
                </c:pt>
                <c:pt idx="658">
                  <c:v>10.662000000000001</c:v>
                </c:pt>
                <c:pt idx="659">
                  <c:v>10.613</c:v>
                </c:pt>
                <c:pt idx="660">
                  <c:v>10.914999999999999</c:v>
                </c:pt>
                <c:pt idx="661">
                  <c:v>10.641</c:v>
                </c:pt>
                <c:pt idx="662">
                  <c:v>11.577</c:v>
                </c:pt>
                <c:pt idx="663">
                  <c:v>11.577</c:v>
                </c:pt>
                <c:pt idx="664">
                  <c:v>11.577</c:v>
                </c:pt>
                <c:pt idx="665">
                  <c:v>12.026999999999999</c:v>
                </c:pt>
                <c:pt idx="666">
                  <c:v>11.85</c:v>
                </c:pt>
                <c:pt idx="667">
                  <c:v>11.377000000000001</c:v>
                </c:pt>
                <c:pt idx="668">
                  <c:v>10.451000000000001</c:v>
                </c:pt>
                <c:pt idx="669">
                  <c:v>11.41</c:v>
                </c:pt>
                <c:pt idx="670">
                  <c:v>11.41</c:v>
                </c:pt>
                <c:pt idx="671">
                  <c:v>11.41</c:v>
                </c:pt>
                <c:pt idx="672">
                  <c:v>12.608000000000001</c:v>
                </c:pt>
                <c:pt idx="673">
                  <c:v>14.173999999999999</c:v>
                </c:pt>
                <c:pt idx="674">
                  <c:v>13.981</c:v>
                </c:pt>
                <c:pt idx="675">
                  <c:v>14.135</c:v>
                </c:pt>
                <c:pt idx="676">
                  <c:v>15.316000000000001</c:v>
                </c:pt>
                <c:pt idx="677">
                  <c:v>15.316000000000001</c:v>
                </c:pt>
                <c:pt idx="678">
                  <c:v>15.316000000000001</c:v>
                </c:pt>
                <c:pt idx="679">
                  <c:v>15.288</c:v>
                </c:pt>
                <c:pt idx="680">
                  <c:v>15.084</c:v>
                </c:pt>
                <c:pt idx="681">
                  <c:v>15.35</c:v>
                </c:pt>
                <c:pt idx="682">
                  <c:v>15.266</c:v>
                </c:pt>
                <c:pt idx="683">
                  <c:v>15.381</c:v>
                </c:pt>
                <c:pt idx="684">
                  <c:v>15.381</c:v>
                </c:pt>
                <c:pt idx="685">
                  <c:v>15.381</c:v>
                </c:pt>
                <c:pt idx="686">
                  <c:v>15.382</c:v>
                </c:pt>
                <c:pt idx="687">
                  <c:v>15.404999999999999</c:v>
                </c:pt>
                <c:pt idx="688">
                  <c:v>15.577</c:v>
                </c:pt>
                <c:pt idx="689">
                  <c:v>15.853999999999999</c:v>
                </c:pt>
                <c:pt idx="690">
                  <c:v>15.984</c:v>
                </c:pt>
                <c:pt idx="691">
                  <c:v>15.984</c:v>
                </c:pt>
                <c:pt idx="692">
                  <c:v>15.984</c:v>
                </c:pt>
                <c:pt idx="693">
                  <c:v>16.646000000000001</c:v>
                </c:pt>
                <c:pt idx="694">
                  <c:v>16.224</c:v>
                </c:pt>
                <c:pt idx="695">
                  <c:v>16.122</c:v>
                </c:pt>
                <c:pt idx="696">
                  <c:v>15.962999999999999</c:v>
                </c:pt>
                <c:pt idx="697">
                  <c:v>15.757999999999999</c:v>
                </c:pt>
                <c:pt idx="698">
                  <c:v>15.757999999999999</c:v>
                </c:pt>
                <c:pt idx="699">
                  <c:v>15.757999999999999</c:v>
                </c:pt>
                <c:pt idx="700">
                  <c:v>15.724</c:v>
                </c:pt>
                <c:pt idx="701">
                  <c:v>15.676</c:v>
                </c:pt>
                <c:pt idx="702">
                  <c:v>15.592000000000001</c:v>
                </c:pt>
                <c:pt idx="703">
                  <c:v>15.313000000000001</c:v>
                </c:pt>
                <c:pt idx="704">
                  <c:v>14.614000000000001</c:v>
                </c:pt>
                <c:pt idx="705">
                  <c:v>14.614000000000001</c:v>
                </c:pt>
                <c:pt idx="706">
                  <c:v>14.614000000000001</c:v>
                </c:pt>
                <c:pt idx="707">
                  <c:v>14.183</c:v>
                </c:pt>
                <c:pt idx="708">
                  <c:v>13.927</c:v>
                </c:pt>
                <c:pt idx="709">
                  <c:v>14.066000000000001</c:v>
                </c:pt>
                <c:pt idx="710">
                  <c:v>14.304</c:v>
                </c:pt>
                <c:pt idx="711">
                  <c:v>13.759</c:v>
                </c:pt>
                <c:pt idx="712">
                  <c:v>13.759</c:v>
                </c:pt>
                <c:pt idx="713">
                  <c:v>13.759</c:v>
                </c:pt>
                <c:pt idx="714">
                  <c:v>13.106</c:v>
                </c:pt>
                <c:pt idx="715">
                  <c:v>13.121</c:v>
                </c:pt>
                <c:pt idx="716">
                  <c:v>13.119</c:v>
                </c:pt>
                <c:pt idx="717">
                  <c:v>13.352</c:v>
                </c:pt>
                <c:pt idx="718">
                  <c:v>12.962</c:v>
                </c:pt>
                <c:pt idx="719">
                  <c:v>12.962</c:v>
                </c:pt>
                <c:pt idx="720">
                  <c:v>12.962</c:v>
                </c:pt>
                <c:pt idx="721">
                  <c:v>11.912000000000001</c:v>
                </c:pt>
                <c:pt idx="722">
                  <c:v>10.926</c:v>
                </c:pt>
                <c:pt idx="723">
                  <c:v>10.965999999999999</c:v>
                </c:pt>
                <c:pt idx="724">
                  <c:v>10.938000000000001</c:v>
                </c:pt>
                <c:pt idx="725">
                  <c:v>12.183999999999999</c:v>
                </c:pt>
                <c:pt idx="726">
                  <c:v>12.183999999999999</c:v>
                </c:pt>
                <c:pt idx="727">
                  <c:v>12.183999999999999</c:v>
                </c:pt>
                <c:pt idx="728">
                  <c:v>12.879</c:v>
                </c:pt>
                <c:pt idx="729">
                  <c:v>12.433999999999999</c:v>
                </c:pt>
                <c:pt idx="730">
                  <c:v>12.505000000000001</c:v>
                </c:pt>
                <c:pt idx="731">
                  <c:v>12.574</c:v>
                </c:pt>
                <c:pt idx="732">
                  <c:v>12.749000000000001</c:v>
                </c:pt>
                <c:pt idx="733">
                  <c:v>12.749000000000001</c:v>
                </c:pt>
                <c:pt idx="734">
                  <c:v>12.749000000000001</c:v>
                </c:pt>
                <c:pt idx="735">
                  <c:v>13.157</c:v>
                </c:pt>
                <c:pt idx="736">
                  <c:v>12.624000000000001</c:v>
                </c:pt>
                <c:pt idx="737">
                  <c:v>12.727</c:v>
                </c:pt>
                <c:pt idx="738">
                  <c:v>12.827</c:v>
                </c:pt>
                <c:pt idx="739">
                  <c:v>12.832000000000001</c:v>
                </c:pt>
                <c:pt idx="740">
                  <c:v>12.832000000000001</c:v>
                </c:pt>
                <c:pt idx="741">
                  <c:v>12.832000000000001</c:v>
                </c:pt>
                <c:pt idx="742">
                  <c:v>13.038</c:v>
                </c:pt>
                <c:pt idx="743">
                  <c:v>12.38</c:v>
                </c:pt>
                <c:pt idx="744">
                  <c:v>12.122999999999999</c:v>
                </c:pt>
                <c:pt idx="745">
                  <c:v>12.074</c:v>
                </c:pt>
                <c:pt idx="746">
                  <c:v>11.893000000000001</c:v>
                </c:pt>
                <c:pt idx="747">
                  <c:v>11.893000000000001</c:v>
                </c:pt>
                <c:pt idx="748">
                  <c:v>11.893000000000001</c:v>
                </c:pt>
                <c:pt idx="749">
                  <c:v>11.552</c:v>
                </c:pt>
                <c:pt idx="750">
                  <c:v>11.768000000000001</c:v>
                </c:pt>
                <c:pt idx="751">
                  <c:v>11.632999999999999</c:v>
                </c:pt>
                <c:pt idx="752">
                  <c:v>11.552</c:v>
                </c:pt>
                <c:pt idx="753">
                  <c:v>11.680999999999999</c:v>
                </c:pt>
                <c:pt idx="754">
                  <c:v>11.680999999999999</c:v>
                </c:pt>
                <c:pt idx="755">
                  <c:v>11.680999999999999</c:v>
                </c:pt>
                <c:pt idx="756">
                  <c:v>11.577999999999999</c:v>
                </c:pt>
                <c:pt idx="757">
                  <c:v>11.721</c:v>
                </c:pt>
                <c:pt idx="758">
                  <c:v>11.268000000000001</c:v>
                </c:pt>
                <c:pt idx="759">
                  <c:v>10.821999999999999</c:v>
                </c:pt>
                <c:pt idx="760">
                  <c:v>10.632999999999999</c:v>
                </c:pt>
                <c:pt idx="761">
                  <c:v>10.632999999999999</c:v>
                </c:pt>
                <c:pt idx="762">
                  <c:v>10.632999999999999</c:v>
                </c:pt>
                <c:pt idx="763">
                  <c:v>10.417999999999999</c:v>
                </c:pt>
                <c:pt idx="764">
                  <c:v>10.455</c:v>
                </c:pt>
                <c:pt idx="765">
                  <c:v>10.454000000000001</c:v>
                </c:pt>
                <c:pt idx="766">
                  <c:v>10.18</c:v>
                </c:pt>
                <c:pt idx="767">
                  <c:v>10.145</c:v>
                </c:pt>
                <c:pt idx="768">
                  <c:v>10.145</c:v>
                </c:pt>
                <c:pt idx="769">
                  <c:v>10.145</c:v>
                </c:pt>
                <c:pt idx="770">
                  <c:v>9.7970000000000006</c:v>
                </c:pt>
                <c:pt idx="771">
                  <c:v>9.8109999999999999</c:v>
                </c:pt>
                <c:pt idx="772">
                  <c:v>9.9890000000000008</c:v>
                </c:pt>
                <c:pt idx="773">
                  <c:v>9.9550000000000001</c:v>
                </c:pt>
                <c:pt idx="774">
                  <c:v>10.028</c:v>
                </c:pt>
                <c:pt idx="775">
                  <c:v>10.028</c:v>
                </c:pt>
                <c:pt idx="776">
                  <c:v>10.028</c:v>
                </c:pt>
                <c:pt idx="777">
                  <c:v>10.218</c:v>
                </c:pt>
                <c:pt idx="778">
                  <c:v>10.766</c:v>
                </c:pt>
                <c:pt idx="779">
                  <c:v>10.641999999999999</c:v>
                </c:pt>
                <c:pt idx="780">
                  <c:v>10.707000000000001</c:v>
                </c:pt>
                <c:pt idx="781">
                  <c:v>10.579000000000001</c:v>
                </c:pt>
                <c:pt idx="782">
                  <c:v>10.579000000000001</c:v>
                </c:pt>
                <c:pt idx="783">
                  <c:v>10.579000000000001</c:v>
                </c:pt>
                <c:pt idx="784">
                  <c:v>10.169</c:v>
                </c:pt>
                <c:pt idx="785">
                  <c:v>10.154</c:v>
                </c:pt>
                <c:pt idx="786">
                  <c:v>10.176</c:v>
                </c:pt>
                <c:pt idx="787">
                  <c:v>10.074</c:v>
                </c:pt>
                <c:pt idx="788">
                  <c:v>10.066000000000001</c:v>
                </c:pt>
                <c:pt idx="789">
                  <c:v>10.066000000000001</c:v>
                </c:pt>
                <c:pt idx="790">
                  <c:v>10.066000000000001</c:v>
                </c:pt>
                <c:pt idx="791">
                  <c:v>10.228</c:v>
                </c:pt>
                <c:pt idx="792">
                  <c:v>10.46</c:v>
                </c:pt>
                <c:pt idx="793">
                  <c:v>10.276</c:v>
                </c:pt>
                <c:pt idx="794">
                  <c:v>10.137</c:v>
                </c:pt>
                <c:pt idx="795">
                  <c:v>9.9079999999999995</c:v>
                </c:pt>
                <c:pt idx="796">
                  <c:v>9.9079999999999995</c:v>
                </c:pt>
                <c:pt idx="797">
                  <c:v>9.9079999999999995</c:v>
                </c:pt>
                <c:pt idx="798">
                  <c:v>9.7010000000000005</c:v>
                </c:pt>
                <c:pt idx="799">
                  <c:v>10</c:v>
                </c:pt>
                <c:pt idx="800">
                  <c:v>10.162000000000001</c:v>
                </c:pt>
                <c:pt idx="801">
                  <c:v>10.026999999999999</c:v>
                </c:pt>
                <c:pt idx="802">
                  <c:v>10.17</c:v>
                </c:pt>
                <c:pt idx="803">
                  <c:v>10.17</c:v>
                </c:pt>
                <c:pt idx="804">
                  <c:v>10.17</c:v>
                </c:pt>
                <c:pt idx="805">
                  <c:v>9.3230000000000004</c:v>
                </c:pt>
                <c:pt idx="806">
                  <c:v>9.0879999999999992</c:v>
                </c:pt>
                <c:pt idx="807">
                  <c:v>9.0090000000000003</c:v>
                </c:pt>
                <c:pt idx="808">
                  <c:v>9.2029999999999994</c:v>
                </c:pt>
                <c:pt idx="809">
                  <c:v>9.3670000000000009</c:v>
                </c:pt>
                <c:pt idx="810">
                  <c:v>9.3670000000000009</c:v>
                </c:pt>
                <c:pt idx="811">
                  <c:v>9.3670000000000009</c:v>
                </c:pt>
                <c:pt idx="812">
                  <c:v>8.891</c:v>
                </c:pt>
                <c:pt idx="813">
                  <c:v>8.8309999999999995</c:v>
                </c:pt>
                <c:pt idx="814">
                  <c:v>8.6210000000000004</c:v>
                </c:pt>
                <c:pt idx="815">
                  <c:v>8.4649999999999999</c:v>
                </c:pt>
                <c:pt idx="816">
                  <c:v>8.2330000000000005</c:v>
                </c:pt>
                <c:pt idx="817">
                  <c:v>8.2330000000000005</c:v>
                </c:pt>
                <c:pt idx="818">
                  <c:v>8.2330000000000005</c:v>
                </c:pt>
                <c:pt idx="819">
                  <c:v>7.9649999999999999</c:v>
                </c:pt>
                <c:pt idx="820">
                  <c:v>8.1720000000000006</c:v>
                </c:pt>
                <c:pt idx="821">
                  <c:v>8.0380000000000003</c:v>
                </c:pt>
                <c:pt idx="822">
                  <c:v>8.0850000000000009</c:v>
                </c:pt>
                <c:pt idx="823">
                  <c:v>7.9809999999999999</c:v>
                </c:pt>
                <c:pt idx="824">
                  <c:v>7.9809999999999999</c:v>
                </c:pt>
                <c:pt idx="825">
                  <c:v>7.9809999999999999</c:v>
                </c:pt>
                <c:pt idx="826">
                  <c:v>8.3109999999999999</c:v>
                </c:pt>
                <c:pt idx="827">
                  <c:v>8.64</c:v>
                </c:pt>
                <c:pt idx="828">
                  <c:v>8.42</c:v>
                </c:pt>
                <c:pt idx="829">
                  <c:v>8.3879999999999999</c:v>
                </c:pt>
                <c:pt idx="830">
                  <c:v>8.3879999999999999</c:v>
                </c:pt>
                <c:pt idx="831">
                  <c:v>8.3879999999999999</c:v>
                </c:pt>
                <c:pt idx="832">
                  <c:v>8.3879999999999999</c:v>
                </c:pt>
                <c:pt idx="833">
                  <c:v>8.3879999999999999</c:v>
                </c:pt>
                <c:pt idx="834">
                  <c:v>8.2409999999999997</c:v>
                </c:pt>
                <c:pt idx="835">
                  <c:v>8.1300000000000008</c:v>
                </c:pt>
                <c:pt idx="836">
                  <c:v>8.1739999999999995</c:v>
                </c:pt>
                <c:pt idx="837">
                  <c:v>8.2729999999999997</c:v>
                </c:pt>
                <c:pt idx="838">
                  <c:v>8.2729999999999997</c:v>
                </c:pt>
                <c:pt idx="839">
                  <c:v>8.2729999999999997</c:v>
                </c:pt>
                <c:pt idx="840">
                  <c:v>8.1189999999999998</c:v>
                </c:pt>
                <c:pt idx="841">
                  <c:v>7.9029999999999996</c:v>
                </c:pt>
                <c:pt idx="842">
                  <c:v>7.84</c:v>
                </c:pt>
                <c:pt idx="843">
                  <c:v>7.6609999999999996</c:v>
                </c:pt>
                <c:pt idx="844">
                  <c:v>7.4870000000000001</c:v>
                </c:pt>
                <c:pt idx="845">
                  <c:v>7.4870000000000001</c:v>
                </c:pt>
                <c:pt idx="846">
                  <c:v>7.4870000000000001</c:v>
                </c:pt>
                <c:pt idx="847">
                  <c:v>7.5389999999999997</c:v>
                </c:pt>
                <c:pt idx="848">
                  <c:v>7.6689999999999996</c:v>
                </c:pt>
                <c:pt idx="849">
                  <c:v>7.72</c:v>
                </c:pt>
                <c:pt idx="850">
                  <c:v>7.4290000000000003</c:v>
                </c:pt>
                <c:pt idx="851">
                  <c:v>7.2679999999999998</c:v>
                </c:pt>
                <c:pt idx="852">
                  <c:v>7.2679999999999998</c:v>
                </c:pt>
                <c:pt idx="853">
                  <c:v>7.2679999999999998</c:v>
                </c:pt>
                <c:pt idx="854">
                  <c:v>7.2320000000000002</c:v>
                </c:pt>
                <c:pt idx="855">
                  <c:v>7.1859999999999999</c:v>
                </c:pt>
                <c:pt idx="856">
                  <c:v>7.125</c:v>
                </c:pt>
                <c:pt idx="857">
                  <c:v>7.01</c:v>
                </c:pt>
                <c:pt idx="858">
                  <c:v>7.01</c:v>
                </c:pt>
                <c:pt idx="859">
                  <c:v>7.01</c:v>
                </c:pt>
                <c:pt idx="860">
                  <c:v>7.01</c:v>
                </c:pt>
                <c:pt idx="861">
                  <c:v>7.077</c:v>
                </c:pt>
                <c:pt idx="862">
                  <c:v>6.83</c:v>
                </c:pt>
                <c:pt idx="863">
                  <c:v>6.4790000000000001</c:v>
                </c:pt>
                <c:pt idx="864">
                  <c:v>6.4269999999999996</c:v>
                </c:pt>
                <c:pt idx="865">
                  <c:v>6.3479999999999999</c:v>
                </c:pt>
                <c:pt idx="866">
                  <c:v>6.3479999999999999</c:v>
                </c:pt>
                <c:pt idx="867">
                  <c:v>6.3479999999999999</c:v>
                </c:pt>
                <c:pt idx="868">
                  <c:v>6.117</c:v>
                </c:pt>
                <c:pt idx="869">
                  <c:v>5.6520000000000001</c:v>
                </c:pt>
                <c:pt idx="870">
                  <c:v>5.5510000000000002</c:v>
                </c:pt>
                <c:pt idx="871">
                  <c:v>4.6390000000000002</c:v>
                </c:pt>
                <c:pt idx="872">
                  <c:v>4.6719999999999997</c:v>
                </c:pt>
                <c:pt idx="873">
                  <c:v>4.6719999999999997</c:v>
                </c:pt>
                <c:pt idx="874">
                  <c:v>4.6719999999999997</c:v>
                </c:pt>
                <c:pt idx="875">
                  <c:v>4.6719999999999997</c:v>
                </c:pt>
                <c:pt idx="876">
                  <c:v>5.68</c:v>
                </c:pt>
                <c:pt idx="877">
                  <c:v>5.0789999999999997</c:v>
                </c:pt>
                <c:pt idx="878">
                  <c:v>5.0060000000000002</c:v>
                </c:pt>
                <c:pt idx="879">
                  <c:v>4.93</c:v>
                </c:pt>
                <c:pt idx="880">
                  <c:v>4.93</c:v>
                </c:pt>
                <c:pt idx="881">
                  <c:v>4.93</c:v>
                </c:pt>
                <c:pt idx="882">
                  <c:v>4.7039999999999997</c:v>
                </c:pt>
                <c:pt idx="883">
                  <c:v>5.3129999999999997</c:v>
                </c:pt>
                <c:pt idx="884">
                  <c:v>5.7750000000000004</c:v>
                </c:pt>
                <c:pt idx="885">
                  <c:v>5.7629999999999999</c:v>
                </c:pt>
                <c:pt idx="886">
                  <c:v>5.8879999999999999</c:v>
                </c:pt>
                <c:pt idx="887">
                  <c:v>5.8879999999999999</c:v>
                </c:pt>
                <c:pt idx="888">
                  <c:v>5.8879999999999999</c:v>
                </c:pt>
                <c:pt idx="889">
                  <c:v>6.1239999999999997</c:v>
                </c:pt>
                <c:pt idx="890">
                  <c:v>5.609</c:v>
                </c:pt>
                <c:pt idx="891">
                  <c:v>5.4329999999999998</c:v>
                </c:pt>
                <c:pt idx="892">
                  <c:v>5.625</c:v>
                </c:pt>
                <c:pt idx="893">
                  <c:v>5.875</c:v>
                </c:pt>
                <c:pt idx="894">
                  <c:v>5.875</c:v>
                </c:pt>
                <c:pt idx="895">
                  <c:v>5.875</c:v>
                </c:pt>
                <c:pt idx="896">
                  <c:v>6.0679999999999996</c:v>
                </c:pt>
                <c:pt idx="897">
                  <c:v>5.9210000000000003</c:v>
                </c:pt>
                <c:pt idx="898">
                  <c:v>5.79</c:v>
                </c:pt>
                <c:pt idx="899">
                  <c:v>6.0670000000000002</c:v>
                </c:pt>
                <c:pt idx="900">
                  <c:v>6.1660000000000004</c:v>
                </c:pt>
                <c:pt idx="901">
                  <c:v>6.1660000000000004</c:v>
                </c:pt>
                <c:pt idx="902">
                  <c:v>6.1660000000000004</c:v>
                </c:pt>
                <c:pt idx="903">
                  <c:v>6.101</c:v>
                </c:pt>
                <c:pt idx="904">
                  <c:v>6.3689999999999998</c:v>
                </c:pt>
                <c:pt idx="905">
                  <c:v>6.3179999999999996</c:v>
                </c:pt>
                <c:pt idx="906">
                  <c:v>5.9980000000000002</c:v>
                </c:pt>
                <c:pt idx="907">
                  <c:v>5.6349999999999998</c:v>
                </c:pt>
                <c:pt idx="908">
                  <c:v>5.6349999999999998</c:v>
                </c:pt>
                <c:pt idx="909">
                  <c:v>5.6349999999999998</c:v>
                </c:pt>
                <c:pt idx="910">
                  <c:v>6.2869999999999999</c:v>
                </c:pt>
                <c:pt idx="911">
                  <c:v>6.7880000000000003</c:v>
                </c:pt>
                <c:pt idx="912">
                  <c:v>6.5640000000000001</c:v>
                </c:pt>
                <c:pt idx="913">
                  <c:v>6.4749999999999996</c:v>
                </c:pt>
                <c:pt idx="914">
                  <c:v>6.5640000000000001</c:v>
                </c:pt>
                <c:pt idx="915">
                  <c:v>6.5640000000000001</c:v>
                </c:pt>
                <c:pt idx="916">
                  <c:v>6.5640000000000001</c:v>
                </c:pt>
                <c:pt idx="917">
                  <c:v>6.8440000000000003</c:v>
                </c:pt>
                <c:pt idx="918">
                  <c:v>7.0640000000000001</c:v>
                </c:pt>
                <c:pt idx="919">
                  <c:v>7.0439999999999996</c:v>
                </c:pt>
                <c:pt idx="920">
                  <c:v>6.6609999999999996</c:v>
                </c:pt>
                <c:pt idx="921">
                  <c:v>6.3849999999999998</c:v>
                </c:pt>
                <c:pt idx="922">
                  <c:v>6.3849999999999998</c:v>
                </c:pt>
                <c:pt idx="923">
                  <c:v>6.3849999999999998</c:v>
                </c:pt>
                <c:pt idx="924">
                  <c:v>6.4539999999999997</c:v>
                </c:pt>
                <c:pt idx="925">
                  <c:v>6.1909999999999998</c:v>
                </c:pt>
                <c:pt idx="926">
                  <c:v>6.5259999999999998</c:v>
                </c:pt>
                <c:pt idx="927">
                  <c:v>6.4059999999999997</c:v>
                </c:pt>
                <c:pt idx="928">
                  <c:v>6.3579999999999997</c:v>
                </c:pt>
                <c:pt idx="929">
                  <c:v>6.3579999999999997</c:v>
                </c:pt>
                <c:pt idx="930">
                  <c:v>6.3579999999999997</c:v>
                </c:pt>
                <c:pt idx="931">
                  <c:v>6.1859999999999999</c:v>
                </c:pt>
                <c:pt idx="932">
                  <c:v>6.194</c:v>
                </c:pt>
                <c:pt idx="933">
                  <c:v>6.0890000000000004</c:v>
                </c:pt>
                <c:pt idx="934">
                  <c:v>6.3819999999999997</c:v>
                </c:pt>
                <c:pt idx="935">
                  <c:v>6.2320000000000002</c:v>
                </c:pt>
                <c:pt idx="936">
                  <c:v>6.2320000000000002</c:v>
                </c:pt>
                <c:pt idx="937">
                  <c:v>6.2320000000000002</c:v>
                </c:pt>
                <c:pt idx="938">
                  <c:v>6.1479999999999997</c:v>
                </c:pt>
                <c:pt idx="939">
                  <c:v>6.0839999999999996</c:v>
                </c:pt>
                <c:pt idx="940">
                  <c:v>6.4420000000000002</c:v>
                </c:pt>
                <c:pt idx="941">
                  <c:v>6.3639999999999999</c:v>
                </c:pt>
                <c:pt idx="942">
                  <c:v>6.7619999999999996</c:v>
                </c:pt>
                <c:pt idx="943">
                  <c:v>6.7619999999999996</c:v>
                </c:pt>
                <c:pt idx="944">
                  <c:v>6.7619999999999996</c:v>
                </c:pt>
                <c:pt idx="945">
                  <c:v>7.5720000000000001</c:v>
                </c:pt>
                <c:pt idx="946">
                  <c:v>8.4930000000000003</c:v>
                </c:pt>
                <c:pt idx="947">
                  <c:v>8.4559999999999995</c:v>
                </c:pt>
                <c:pt idx="948">
                  <c:v>8.81</c:v>
                </c:pt>
                <c:pt idx="949">
                  <c:v>8.907</c:v>
                </c:pt>
                <c:pt idx="950">
                  <c:v>8.907</c:v>
                </c:pt>
                <c:pt idx="951">
                  <c:v>8.907</c:v>
                </c:pt>
                <c:pt idx="952">
                  <c:v>8.7799999999999994</c:v>
                </c:pt>
                <c:pt idx="953">
                  <c:v>8.4329999999999998</c:v>
                </c:pt>
                <c:pt idx="954">
                  <c:v>8.1720000000000006</c:v>
                </c:pt>
                <c:pt idx="955">
                  <c:v>8.2970000000000006</c:v>
                </c:pt>
                <c:pt idx="956">
                  <c:v>8.6</c:v>
                </c:pt>
                <c:pt idx="957">
                  <c:v>8.6</c:v>
                </c:pt>
                <c:pt idx="958">
                  <c:v>8.6</c:v>
                </c:pt>
                <c:pt idx="959">
                  <c:v>9.1839999999999993</c:v>
                </c:pt>
                <c:pt idx="960">
                  <c:v>9.5589999999999993</c:v>
                </c:pt>
                <c:pt idx="961">
                  <c:v>9.6300000000000008</c:v>
                </c:pt>
                <c:pt idx="962">
                  <c:v>9.0549999999999997</c:v>
                </c:pt>
                <c:pt idx="963">
                  <c:v>8.3179999999999996</c:v>
                </c:pt>
                <c:pt idx="964">
                  <c:v>8.3179999999999996</c:v>
                </c:pt>
                <c:pt idx="965">
                  <c:v>8.3179999999999996</c:v>
                </c:pt>
                <c:pt idx="966">
                  <c:v>8.9749999999999996</c:v>
                </c:pt>
                <c:pt idx="967">
                  <c:v>9.3770000000000007</c:v>
                </c:pt>
                <c:pt idx="968">
                  <c:v>10.130000000000001</c:v>
                </c:pt>
                <c:pt idx="969">
                  <c:v>9.8079999999999998</c:v>
                </c:pt>
                <c:pt idx="970">
                  <c:v>10.179</c:v>
                </c:pt>
                <c:pt idx="971">
                  <c:v>10.179</c:v>
                </c:pt>
                <c:pt idx="972">
                  <c:v>10.179</c:v>
                </c:pt>
                <c:pt idx="973">
                  <c:v>10.179</c:v>
                </c:pt>
                <c:pt idx="974">
                  <c:v>11.391</c:v>
                </c:pt>
                <c:pt idx="975">
                  <c:v>11.106</c:v>
                </c:pt>
                <c:pt idx="976">
                  <c:v>11.502000000000001</c:v>
                </c:pt>
                <c:pt idx="977">
                  <c:v>12.052</c:v>
                </c:pt>
                <c:pt idx="978">
                  <c:v>12.052</c:v>
                </c:pt>
                <c:pt idx="979">
                  <c:v>12.052</c:v>
                </c:pt>
                <c:pt idx="980">
                  <c:v>11.618</c:v>
                </c:pt>
                <c:pt idx="981">
                  <c:v>11.25</c:v>
                </c:pt>
                <c:pt idx="982">
                  <c:v>11.191000000000001</c:v>
                </c:pt>
                <c:pt idx="983">
                  <c:v>10.935</c:v>
                </c:pt>
                <c:pt idx="984">
                  <c:v>10.471</c:v>
                </c:pt>
                <c:pt idx="985">
                  <c:v>10.471</c:v>
                </c:pt>
                <c:pt idx="986">
                  <c:v>10.471</c:v>
                </c:pt>
                <c:pt idx="987">
                  <c:v>10.817</c:v>
                </c:pt>
                <c:pt idx="988">
                  <c:v>10.836</c:v>
                </c:pt>
                <c:pt idx="989">
                  <c:v>11.474</c:v>
                </c:pt>
                <c:pt idx="990">
                  <c:v>11.428000000000001</c:v>
                </c:pt>
                <c:pt idx="991">
                  <c:v>11.01</c:v>
                </c:pt>
                <c:pt idx="992">
                  <c:v>11.01</c:v>
                </c:pt>
                <c:pt idx="993">
                  <c:v>11.01</c:v>
                </c:pt>
                <c:pt idx="994">
                  <c:v>11.507</c:v>
                </c:pt>
                <c:pt idx="995">
                  <c:v>11.462</c:v>
                </c:pt>
                <c:pt idx="996">
                  <c:v>11.898</c:v>
                </c:pt>
                <c:pt idx="997">
                  <c:v>11.782999999999999</c:v>
                </c:pt>
                <c:pt idx="998">
                  <c:v>11.521000000000001</c:v>
                </c:pt>
                <c:pt idx="999">
                  <c:v>11.521000000000001</c:v>
                </c:pt>
                <c:pt idx="1000">
                  <c:v>11.521000000000001</c:v>
                </c:pt>
                <c:pt idx="1001">
                  <c:v>12.177</c:v>
                </c:pt>
                <c:pt idx="1002">
                  <c:v>12.416</c:v>
                </c:pt>
                <c:pt idx="1003">
                  <c:v>11.763</c:v>
                </c:pt>
                <c:pt idx="1004">
                  <c:v>12.057</c:v>
                </c:pt>
                <c:pt idx="1005">
                  <c:v>11.503</c:v>
                </c:pt>
                <c:pt idx="1006">
                  <c:v>11.503</c:v>
                </c:pt>
                <c:pt idx="1007">
                  <c:v>11.503</c:v>
                </c:pt>
                <c:pt idx="1008">
                  <c:v>12.468999999999999</c:v>
                </c:pt>
                <c:pt idx="1009">
                  <c:v>12.391</c:v>
                </c:pt>
                <c:pt idx="1010">
                  <c:v>12.557</c:v>
                </c:pt>
                <c:pt idx="1011">
                  <c:v>12.576000000000001</c:v>
                </c:pt>
                <c:pt idx="1012">
                  <c:v>12.66</c:v>
                </c:pt>
                <c:pt idx="1013">
                  <c:v>12.66</c:v>
                </c:pt>
                <c:pt idx="1014">
                  <c:v>12.66</c:v>
                </c:pt>
                <c:pt idx="1015">
                  <c:v>13.167</c:v>
                </c:pt>
                <c:pt idx="1016">
                  <c:v>13.103999999999999</c:v>
                </c:pt>
                <c:pt idx="1017">
                  <c:v>13.316000000000001</c:v>
                </c:pt>
                <c:pt idx="1018">
                  <c:v>13.576000000000001</c:v>
                </c:pt>
                <c:pt idx="1019">
                  <c:v>13.772</c:v>
                </c:pt>
                <c:pt idx="1020">
                  <c:v>13.772</c:v>
                </c:pt>
                <c:pt idx="1021">
                  <c:v>13.772</c:v>
                </c:pt>
                <c:pt idx="1022">
                  <c:v>14.340999999999999</c:v>
                </c:pt>
                <c:pt idx="1023">
                  <c:v>14.36</c:v>
                </c:pt>
                <c:pt idx="1024">
                  <c:v>14.067</c:v>
                </c:pt>
                <c:pt idx="1025">
                  <c:v>14.285</c:v>
                </c:pt>
                <c:pt idx="1026">
                  <c:v>14.577999999999999</c:v>
                </c:pt>
                <c:pt idx="1027">
                  <c:v>14.577999999999999</c:v>
                </c:pt>
                <c:pt idx="1028">
                  <c:v>14.577999999999999</c:v>
                </c:pt>
                <c:pt idx="1029">
                  <c:v>14.122999999999999</c:v>
                </c:pt>
                <c:pt idx="1030">
                  <c:v>13.725</c:v>
                </c:pt>
                <c:pt idx="1031">
                  <c:v>13.53</c:v>
                </c:pt>
                <c:pt idx="1032">
                  <c:v>13.122</c:v>
                </c:pt>
                <c:pt idx="1033">
                  <c:v>12.977</c:v>
                </c:pt>
                <c:pt idx="1034">
                  <c:v>12.977</c:v>
                </c:pt>
                <c:pt idx="1035">
                  <c:v>12.977</c:v>
                </c:pt>
                <c:pt idx="1036">
                  <c:v>12.648</c:v>
                </c:pt>
                <c:pt idx="1037">
                  <c:v>12.404999999999999</c:v>
                </c:pt>
                <c:pt idx="1038">
                  <c:v>12.406000000000001</c:v>
                </c:pt>
                <c:pt idx="1039">
                  <c:v>12.746</c:v>
                </c:pt>
                <c:pt idx="1040">
                  <c:v>12.364000000000001</c:v>
                </c:pt>
                <c:pt idx="1041">
                  <c:v>12.364000000000001</c:v>
                </c:pt>
                <c:pt idx="1042">
                  <c:v>12.364000000000001</c:v>
                </c:pt>
                <c:pt idx="1043">
                  <c:v>12.353999999999999</c:v>
                </c:pt>
                <c:pt idx="1044">
                  <c:v>12.843</c:v>
                </c:pt>
                <c:pt idx="1045">
                  <c:v>13.349</c:v>
                </c:pt>
                <c:pt idx="1046">
                  <c:v>13.295</c:v>
                </c:pt>
                <c:pt idx="1047">
                  <c:v>13.504</c:v>
                </c:pt>
                <c:pt idx="1048">
                  <c:v>13.504</c:v>
                </c:pt>
                <c:pt idx="1049">
                  <c:v>13.504</c:v>
                </c:pt>
                <c:pt idx="1050">
                  <c:v>13.771000000000001</c:v>
                </c:pt>
                <c:pt idx="1051">
                  <c:v>13.273999999999999</c:v>
                </c:pt>
                <c:pt idx="1052">
                  <c:v>13.163</c:v>
                </c:pt>
                <c:pt idx="1053">
                  <c:v>12.741</c:v>
                </c:pt>
                <c:pt idx="1054">
                  <c:v>12.464</c:v>
                </c:pt>
                <c:pt idx="1055">
                  <c:v>12.464</c:v>
                </c:pt>
                <c:pt idx="1056">
                  <c:v>12.464</c:v>
                </c:pt>
                <c:pt idx="1057">
                  <c:v>13.218999999999999</c:v>
                </c:pt>
                <c:pt idx="1058">
                  <c:v>13.093999999999999</c:v>
                </c:pt>
                <c:pt idx="1059">
                  <c:v>13.484</c:v>
                </c:pt>
                <c:pt idx="1060">
                  <c:v>13.391999999999999</c:v>
                </c:pt>
                <c:pt idx="1061">
                  <c:v>13.893000000000001</c:v>
                </c:pt>
                <c:pt idx="1062">
                  <c:v>13.893000000000001</c:v>
                </c:pt>
                <c:pt idx="1063">
                  <c:v>13.893000000000001</c:v>
                </c:pt>
                <c:pt idx="1064">
                  <c:v>14.439</c:v>
                </c:pt>
                <c:pt idx="1065">
                  <c:v>14.625</c:v>
                </c:pt>
                <c:pt idx="1066">
                  <c:v>14.332000000000001</c:v>
                </c:pt>
                <c:pt idx="1067">
                  <c:v>13.962999999999999</c:v>
                </c:pt>
                <c:pt idx="1068">
                  <c:v>13.941000000000001</c:v>
                </c:pt>
                <c:pt idx="1069">
                  <c:v>13.941000000000001</c:v>
                </c:pt>
                <c:pt idx="1070">
                  <c:v>13.941000000000001</c:v>
                </c:pt>
                <c:pt idx="1071">
                  <c:v>13.712999999999999</c:v>
                </c:pt>
                <c:pt idx="1072">
                  <c:v>13.814</c:v>
                </c:pt>
                <c:pt idx="1073">
                  <c:v>14.066000000000001</c:v>
                </c:pt>
                <c:pt idx="1074">
                  <c:v>14.64</c:v>
                </c:pt>
                <c:pt idx="1075">
                  <c:v>14.717000000000001</c:v>
                </c:pt>
                <c:pt idx="1076">
                  <c:v>14.717000000000001</c:v>
                </c:pt>
                <c:pt idx="1077">
                  <c:v>14.717000000000001</c:v>
                </c:pt>
                <c:pt idx="1078">
                  <c:v>15.962</c:v>
                </c:pt>
                <c:pt idx="1079">
                  <c:v>16.048999999999999</c:v>
                </c:pt>
                <c:pt idx="1080">
                  <c:v>15.941000000000001</c:v>
                </c:pt>
                <c:pt idx="1081">
                  <c:v>15.186</c:v>
                </c:pt>
                <c:pt idx="1082">
                  <c:v>15.03</c:v>
                </c:pt>
                <c:pt idx="1083">
                  <c:v>15.03</c:v>
                </c:pt>
                <c:pt idx="1084">
                  <c:v>15.03</c:v>
                </c:pt>
                <c:pt idx="1085">
                  <c:v>15.784000000000001</c:v>
                </c:pt>
                <c:pt idx="1086">
                  <c:v>16.760999999999999</c:v>
                </c:pt>
                <c:pt idx="1087">
                  <c:v>16.181999999999999</c:v>
                </c:pt>
                <c:pt idx="1088">
                  <c:v>16.286000000000001</c:v>
                </c:pt>
                <c:pt idx="1089">
                  <c:v>16.286000000000001</c:v>
                </c:pt>
                <c:pt idx="1090">
                  <c:v>16.286000000000001</c:v>
                </c:pt>
                <c:pt idx="1091">
                  <c:v>16.286000000000001</c:v>
                </c:pt>
                <c:pt idx="1092">
                  <c:v>16.286000000000001</c:v>
                </c:pt>
                <c:pt idx="1093">
                  <c:v>17.535</c:v>
                </c:pt>
                <c:pt idx="1094">
                  <c:v>17.510999999999999</c:v>
                </c:pt>
                <c:pt idx="1095">
                  <c:v>17.173999999999999</c:v>
                </c:pt>
                <c:pt idx="1096">
                  <c:v>17.173999999999999</c:v>
                </c:pt>
                <c:pt idx="1097">
                  <c:v>17.173999999999999</c:v>
                </c:pt>
                <c:pt idx="1098">
                  <c:v>17.173999999999999</c:v>
                </c:pt>
                <c:pt idx="1099">
                  <c:v>18.335999999999999</c:v>
                </c:pt>
                <c:pt idx="1100">
                  <c:v>17.148</c:v>
                </c:pt>
                <c:pt idx="1101">
                  <c:v>16.744</c:v>
                </c:pt>
                <c:pt idx="1102">
                  <c:v>17.954999999999998</c:v>
                </c:pt>
                <c:pt idx="1103">
                  <c:v>18.872</c:v>
                </c:pt>
                <c:pt idx="1104">
                  <c:v>18.872</c:v>
                </c:pt>
                <c:pt idx="1105">
                  <c:v>18.872</c:v>
                </c:pt>
                <c:pt idx="1106">
                  <c:v>20.736000000000001</c:v>
                </c:pt>
                <c:pt idx="1107">
                  <c:v>24.123999999999999</c:v>
                </c:pt>
                <c:pt idx="1108">
                  <c:v>20.794</c:v>
                </c:pt>
                <c:pt idx="1109">
                  <c:v>19.792999999999999</c:v>
                </c:pt>
                <c:pt idx="1110">
                  <c:v>19.033000000000001</c:v>
                </c:pt>
                <c:pt idx="1111">
                  <c:v>19.033000000000001</c:v>
                </c:pt>
                <c:pt idx="1112">
                  <c:v>19.033000000000001</c:v>
                </c:pt>
                <c:pt idx="1113">
                  <c:v>18.23</c:v>
                </c:pt>
                <c:pt idx="1114">
                  <c:v>19.218</c:v>
                </c:pt>
                <c:pt idx="1115">
                  <c:v>19.408000000000001</c:v>
                </c:pt>
                <c:pt idx="1116">
                  <c:v>18.75</c:v>
                </c:pt>
                <c:pt idx="1117">
                  <c:v>19.285</c:v>
                </c:pt>
                <c:pt idx="1118">
                  <c:v>19.285</c:v>
                </c:pt>
                <c:pt idx="1119">
                  <c:v>19.285</c:v>
                </c:pt>
                <c:pt idx="1120">
                  <c:v>18.834</c:v>
                </c:pt>
                <c:pt idx="1121">
                  <c:v>18.228000000000002</c:v>
                </c:pt>
                <c:pt idx="1122">
                  <c:v>18.102</c:v>
                </c:pt>
                <c:pt idx="1123">
                  <c:v>18.923999999999999</c:v>
                </c:pt>
                <c:pt idx="1124">
                  <c:v>19.042000000000002</c:v>
                </c:pt>
                <c:pt idx="1125">
                  <c:v>19.042000000000002</c:v>
                </c:pt>
                <c:pt idx="1126">
                  <c:v>19.042000000000002</c:v>
                </c:pt>
                <c:pt idx="1127">
                  <c:v>17.806000000000001</c:v>
                </c:pt>
                <c:pt idx="1128">
                  <c:v>18.04</c:v>
                </c:pt>
                <c:pt idx="1129">
                  <c:v>17.349</c:v>
                </c:pt>
                <c:pt idx="1130">
                  <c:v>17.37</c:v>
                </c:pt>
                <c:pt idx="1131">
                  <c:v>17.673999999999999</c:v>
                </c:pt>
                <c:pt idx="1132">
                  <c:v>17.673999999999999</c:v>
                </c:pt>
                <c:pt idx="1133">
                  <c:v>17.673999999999999</c:v>
                </c:pt>
                <c:pt idx="1134">
                  <c:v>19.091999999999999</c:v>
                </c:pt>
                <c:pt idx="1135">
                  <c:v>18.626999999999999</c:v>
                </c:pt>
                <c:pt idx="1136">
                  <c:v>19.331</c:v>
                </c:pt>
                <c:pt idx="1137">
                  <c:v>18.405000000000001</c:v>
                </c:pt>
                <c:pt idx="1138">
                  <c:v>18.731000000000002</c:v>
                </c:pt>
                <c:pt idx="1139">
                  <c:v>18.731000000000002</c:v>
                </c:pt>
                <c:pt idx="1140">
                  <c:v>18.731000000000002</c:v>
                </c:pt>
                <c:pt idx="1141">
                  <c:v>17.603999999999999</c:v>
                </c:pt>
                <c:pt idx="1142">
                  <c:v>17.196000000000002</c:v>
                </c:pt>
                <c:pt idx="1143">
                  <c:v>17.068000000000001</c:v>
                </c:pt>
                <c:pt idx="1144">
                  <c:v>17.146000000000001</c:v>
                </c:pt>
                <c:pt idx="1145">
                  <c:v>16.888999999999999</c:v>
                </c:pt>
                <c:pt idx="1146">
                  <c:v>16.888999999999999</c:v>
                </c:pt>
                <c:pt idx="1147">
                  <c:v>16.888999999999999</c:v>
                </c:pt>
                <c:pt idx="1148">
                  <c:v>16.135000000000002</c:v>
                </c:pt>
                <c:pt idx="1149">
                  <c:v>16.308</c:v>
                </c:pt>
                <c:pt idx="1150">
                  <c:v>16.308</c:v>
                </c:pt>
                <c:pt idx="1151">
                  <c:v>16.363</c:v>
                </c:pt>
                <c:pt idx="1152">
                  <c:v>16.131</c:v>
                </c:pt>
                <c:pt idx="1153">
                  <c:v>16.131</c:v>
                </c:pt>
                <c:pt idx="1154">
                  <c:v>16.131</c:v>
                </c:pt>
                <c:pt idx="1155">
                  <c:v>16.585000000000001</c:v>
                </c:pt>
                <c:pt idx="1156">
                  <c:v>16.416</c:v>
                </c:pt>
                <c:pt idx="1157">
                  <c:v>16.158999999999999</c:v>
                </c:pt>
                <c:pt idx="1158">
                  <c:v>16.385000000000002</c:v>
                </c:pt>
                <c:pt idx="1159">
                  <c:v>16.859000000000002</c:v>
                </c:pt>
                <c:pt idx="1160">
                  <c:v>16.859000000000002</c:v>
                </c:pt>
                <c:pt idx="1161">
                  <c:v>16.859000000000002</c:v>
                </c:pt>
                <c:pt idx="1162">
                  <c:v>17.042999999999999</c:v>
                </c:pt>
                <c:pt idx="1163">
                  <c:v>17.518000000000001</c:v>
                </c:pt>
                <c:pt idx="1164">
                  <c:v>18.021999999999998</c:v>
                </c:pt>
                <c:pt idx="1165">
                  <c:v>18.347999999999999</c:v>
                </c:pt>
                <c:pt idx="1166">
                  <c:v>18.706</c:v>
                </c:pt>
                <c:pt idx="1167">
                  <c:v>18.706</c:v>
                </c:pt>
                <c:pt idx="1168">
                  <c:v>18.706</c:v>
                </c:pt>
                <c:pt idx="1169">
                  <c:v>19.02</c:v>
                </c:pt>
                <c:pt idx="1170">
                  <c:v>18.074999999999999</c:v>
                </c:pt>
                <c:pt idx="1171">
                  <c:v>18.260999999999999</c:v>
                </c:pt>
                <c:pt idx="1172">
                  <c:v>18.649999999999999</c:v>
                </c:pt>
                <c:pt idx="1173">
                  <c:v>18.059999999999999</c:v>
                </c:pt>
                <c:pt idx="1174">
                  <c:v>18.059999999999999</c:v>
                </c:pt>
                <c:pt idx="1175">
                  <c:v>18.059999999999999</c:v>
                </c:pt>
                <c:pt idx="1176">
                  <c:v>18.408999999999999</c:v>
                </c:pt>
                <c:pt idx="1177">
                  <c:v>18.637</c:v>
                </c:pt>
                <c:pt idx="1178">
                  <c:v>18.991</c:v>
                </c:pt>
                <c:pt idx="1179">
                  <c:v>18.893000000000001</c:v>
                </c:pt>
                <c:pt idx="1180">
                  <c:v>19.05</c:v>
                </c:pt>
                <c:pt idx="1181">
                  <c:v>19.05</c:v>
                </c:pt>
                <c:pt idx="1182">
                  <c:v>19.05</c:v>
                </c:pt>
                <c:pt idx="1183">
                  <c:v>18.713000000000001</c:v>
                </c:pt>
                <c:pt idx="1184">
                  <c:v>18.841000000000001</c:v>
                </c:pt>
                <c:pt idx="1185">
                  <c:v>19.167999999999999</c:v>
                </c:pt>
                <c:pt idx="1186">
                  <c:v>19.555</c:v>
                </c:pt>
                <c:pt idx="1187">
                  <c:v>19.555</c:v>
                </c:pt>
                <c:pt idx="1188">
                  <c:v>19.555</c:v>
                </c:pt>
                <c:pt idx="1189">
                  <c:v>19.555</c:v>
                </c:pt>
                <c:pt idx="1190">
                  <c:v>19.555</c:v>
                </c:pt>
                <c:pt idx="1191">
                  <c:v>20.306999999999999</c:v>
                </c:pt>
                <c:pt idx="1192">
                  <c:v>20.167000000000002</c:v>
                </c:pt>
                <c:pt idx="1193">
                  <c:v>19.699000000000002</c:v>
                </c:pt>
                <c:pt idx="1194">
                  <c:v>19.539000000000001</c:v>
                </c:pt>
                <c:pt idx="1195">
                  <c:v>19.539000000000001</c:v>
                </c:pt>
                <c:pt idx="1196">
                  <c:v>19.539000000000001</c:v>
                </c:pt>
                <c:pt idx="1197">
                  <c:v>20.498999999999999</c:v>
                </c:pt>
                <c:pt idx="1198">
                  <c:v>20.678999999999998</c:v>
                </c:pt>
                <c:pt idx="1199">
                  <c:v>20.777000000000001</c:v>
                </c:pt>
                <c:pt idx="1200">
                  <c:v>21.28</c:v>
                </c:pt>
                <c:pt idx="1201">
                  <c:v>21.518999999999998</c:v>
                </c:pt>
                <c:pt idx="1202">
                  <c:v>21.518999999999998</c:v>
                </c:pt>
                <c:pt idx="1203">
                  <c:v>21.518999999999998</c:v>
                </c:pt>
                <c:pt idx="1204">
                  <c:v>22.045000000000002</c:v>
                </c:pt>
                <c:pt idx="1205">
                  <c:v>21.721</c:v>
                </c:pt>
                <c:pt idx="1206">
                  <c:v>21.652000000000001</c:v>
                </c:pt>
                <c:pt idx="1207">
                  <c:v>21.975000000000001</c:v>
                </c:pt>
                <c:pt idx="1208">
                  <c:v>20.748000000000001</c:v>
                </c:pt>
                <c:pt idx="1209">
                  <c:v>20.748000000000001</c:v>
                </c:pt>
                <c:pt idx="1210">
                  <c:v>20.748000000000001</c:v>
                </c:pt>
                <c:pt idx="1211">
                  <c:v>20.815999999999999</c:v>
                </c:pt>
                <c:pt idx="1212">
                  <c:v>21.619</c:v>
                </c:pt>
                <c:pt idx="1213">
                  <c:v>22.111000000000001</c:v>
                </c:pt>
                <c:pt idx="1214">
                  <c:v>22.597999999999999</c:v>
                </c:pt>
                <c:pt idx="1215">
                  <c:v>23.547999999999998</c:v>
                </c:pt>
                <c:pt idx="1216">
                  <c:v>23.547999999999998</c:v>
                </c:pt>
                <c:pt idx="1217">
                  <c:v>23.547999999999998</c:v>
                </c:pt>
                <c:pt idx="1218">
                  <c:v>23.547999999999998</c:v>
                </c:pt>
                <c:pt idx="1219">
                  <c:v>24.222000000000001</c:v>
                </c:pt>
                <c:pt idx="1220">
                  <c:v>24.507999999999999</c:v>
                </c:pt>
                <c:pt idx="1221">
                  <c:v>25.358000000000001</c:v>
                </c:pt>
                <c:pt idx="1222">
                  <c:v>24.448</c:v>
                </c:pt>
                <c:pt idx="1223">
                  <c:v>24.448</c:v>
                </c:pt>
                <c:pt idx="1224">
                  <c:v>24.448</c:v>
                </c:pt>
                <c:pt idx="1225">
                  <c:v>25.518999999999998</c:v>
                </c:pt>
                <c:pt idx="1226">
                  <c:v>25.893999999999998</c:v>
                </c:pt>
                <c:pt idx="1227">
                  <c:v>26.712</c:v>
                </c:pt>
                <c:pt idx="1228">
                  <c:v>26.065000000000001</c:v>
                </c:pt>
                <c:pt idx="1229">
                  <c:v>27.122</c:v>
                </c:pt>
                <c:pt idx="1230">
                  <c:v>27.122</c:v>
                </c:pt>
                <c:pt idx="1231">
                  <c:v>27.122</c:v>
                </c:pt>
                <c:pt idx="1232">
                  <c:v>26.678000000000001</c:v>
                </c:pt>
                <c:pt idx="1233">
                  <c:v>25.474</c:v>
                </c:pt>
                <c:pt idx="1234">
                  <c:v>23.285</c:v>
                </c:pt>
                <c:pt idx="1235">
                  <c:v>24.411999999999999</c:v>
                </c:pt>
                <c:pt idx="1236">
                  <c:v>25.076000000000001</c:v>
                </c:pt>
                <c:pt idx="1237">
                  <c:v>25.076000000000001</c:v>
                </c:pt>
                <c:pt idx="1238">
                  <c:v>25.076000000000001</c:v>
                </c:pt>
                <c:pt idx="1239">
                  <c:v>24.83</c:v>
                </c:pt>
                <c:pt idx="1240">
                  <c:v>25.966000000000001</c:v>
                </c:pt>
                <c:pt idx="1241">
                  <c:v>26.803999999999998</c:v>
                </c:pt>
                <c:pt idx="1242">
                  <c:v>25.654</c:v>
                </c:pt>
                <c:pt idx="1243">
                  <c:v>25.143999999999998</c:v>
                </c:pt>
                <c:pt idx="1244">
                  <c:v>25.143999999999998</c:v>
                </c:pt>
                <c:pt idx="1245">
                  <c:v>25.143999999999998</c:v>
                </c:pt>
                <c:pt idx="1246">
                  <c:v>25.143999999999998</c:v>
                </c:pt>
                <c:pt idx="1247">
                  <c:v>25.962</c:v>
                </c:pt>
                <c:pt idx="1248">
                  <c:v>25.626999999999999</c:v>
                </c:pt>
                <c:pt idx="1249">
                  <c:v>25.818000000000001</c:v>
                </c:pt>
                <c:pt idx="1250">
                  <c:v>25.83</c:v>
                </c:pt>
                <c:pt idx="1251">
                  <c:v>25.83</c:v>
                </c:pt>
                <c:pt idx="1252">
                  <c:v>25.83</c:v>
                </c:pt>
                <c:pt idx="1253">
                  <c:v>26.446000000000002</c:v>
                </c:pt>
                <c:pt idx="1254">
                  <c:v>27.684999999999999</c:v>
                </c:pt>
                <c:pt idx="1255">
                  <c:v>28.213000000000001</c:v>
                </c:pt>
                <c:pt idx="1256">
                  <c:v>28.225999999999999</c:v>
                </c:pt>
                <c:pt idx="1257">
                  <c:v>27.975999999999999</c:v>
                </c:pt>
                <c:pt idx="1258">
                  <c:v>27.975999999999999</c:v>
                </c:pt>
                <c:pt idx="1259">
                  <c:v>27.975999999999999</c:v>
                </c:pt>
                <c:pt idx="1260">
                  <c:v>28.997</c:v>
                </c:pt>
                <c:pt idx="1261">
                  <c:v>28.268999999999998</c:v>
                </c:pt>
                <c:pt idx="1262">
                  <c:v>28.22</c:v>
                </c:pt>
                <c:pt idx="1263">
                  <c:v>28.274000000000001</c:v>
                </c:pt>
                <c:pt idx="1264">
                  <c:v>29.213999999999999</c:v>
                </c:pt>
                <c:pt idx="1265">
                  <c:v>29.213999999999999</c:v>
                </c:pt>
                <c:pt idx="1266">
                  <c:v>29.213999999999999</c:v>
                </c:pt>
                <c:pt idx="1267">
                  <c:v>29.99</c:v>
                </c:pt>
                <c:pt idx="1268">
                  <c:v>30.616</c:v>
                </c:pt>
                <c:pt idx="1269">
                  <c:v>31.268999999999998</c:v>
                </c:pt>
                <c:pt idx="1270">
                  <c:v>31.744</c:v>
                </c:pt>
                <c:pt idx="1271">
                  <c:v>32.020000000000003</c:v>
                </c:pt>
                <c:pt idx="1272">
                  <c:v>32.020000000000003</c:v>
                </c:pt>
                <c:pt idx="1273">
                  <c:v>32.020000000000003</c:v>
                </c:pt>
                <c:pt idx="1274">
                  <c:v>32.113</c:v>
                </c:pt>
                <c:pt idx="1275">
                  <c:v>33.28</c:v>
                </c:pt>
                <c:pt idx="1276">
                  <c:v>34.511000000000003</c:v>
                </c:pt>
                <c:pt idx="1277">
                  <c:v>36.323</c:v>
                </c:pt>
                <c:pt idx="1278">
                  <c:v>36.064999999999998</c:v>
                </c:pt>
                <c:pt idx="1279">
                  <c:v>36.064999999999998</c:v>
                </c:pt>
                <c:pt idx="1280">
                  <c:v>36.064999999999998</c:v>
                </c:pt>
                <c:pt idx="1281">
                  <c:v>37.415999999999997</c:v>
                </c:pt>
                <c:pt idx="1282">
                  <c:v>35.618000000000002</c:v>
                </c:pt>
                <c:pt idx="1283">
                  <c:v>34.872999999999998</c:v>
                </c:pt>
                <c:pt idx="1284">
                  <c:v>32.313000000000002</c:v>
                </c:pt>
                <c:pt idx="1285">
                  <c:v>35.947000000000003</c:v>
                </c:pt>
                <c:pt idx="1286">
                  <c:v>35.947000000000003</c:v>
                </c:pt>
                <c:pt idx="1287">
                  <c:v>35.947000000000003</c:v>
                </c:pt>
                <c:pt idx="1288">
                  <c:v>35.509</c:v>
                </c:pt>
                <c:pt idx="1289">
                  <c:v>35.329000000000001</c:v>
                </c:pt>
                <c:pt idx="1290">
                  <c:v>34.765999999999998</c:v>
                </c:pt>
                <c:pt idx="1291">
                  <c:v>34.249000000000002</c:v>
                </c:pt>
                <c:pt idx="1292">
                  <c:v>35.045999999999999</c:v>
                </c:pt>
                <c:pt idx="1293">
                  <c:v>35.045999999999999</c:v>
                </c:pt>
                <c:pt idx="1294">
                  <c:v>35.045999999999999</c:v>
                </c:pt>
                <c:pt idx="1295">
                  <c:v>36.167000000000002</c:v>
                </c:pt>
                <c:pt idx="1296">
                  <c:v>34.927999999999997</c:v>
                </c:pt>
                <c:pt idx="1297">
                  <c:v>35.843000000000004</c:v>
                </c:pt>
                <c:pt idx="1298">
                  <c:v>35.991999999999997</c:v>
                </c:pt>
                <c:pt idx="1299">
                  <c:v>35.262999999999998</c:v>
                </c:pt>
                <c:pt idx="1300">
                  <c:v>35.262999999999998</c:v>
                </c:pt>
                <c:pt idx="1301">
                  <c:v>35.262999999999998</c:v>
                </c:pt>
                <c:pt idx="1302">
                  <c:v>36.542000000000002</c:v>
                </c:pt>
                <c:pt idx="1303">
                  <c:v>37.32</c:v>
                </c:pt>
                <c:pt idx="1304">
                  <c:v>38.593000000000004</c:v>
                </c:pt>
                <c:pt idx="1305">
                  <c:v>40.235999999999997</c:v>
                </c:pt>
                <c:pt idx="1306">
                  <c:v>39.207000000000001</c:v>
                </c:pt>
                <c:pt idx="1307">
                  <c:v>39.207000000000001</c:v>
                </c:pt>
                <c:pt idx="1308">
                  <c:v>39.207000000000001</c:v>
                </c:pt>
                <c:pt idx="1309">
                  <c:v>41.473999999999997</c:v>
                </c:pt>
                <c:pt idx="1310">
                  <c:v>41.098999999999997</c:v>
                </c:pt>
                <c:pt idx="1311">
                  <c:v>41.154000000000003</c:v>
                </c:pt>
                <c:pt idx="1312">
                  <c:v>41.521999999999998</c:v>
                </c:pt>
                <c:pt idx="1313">
                  <c:v>42.537999999999997</c:v>
                </c:pt>
                <c:pt idx="1314">
                  <c:v>42.537999999999997</c:v>
                </c:pt>
                <c:pt idx="1315">
                  <c:v>42.537999999999997</c:v>
                </c:pt>
                <c:pt idx="1316">
                  <c:v>42.161999999999999</c:v>
                </c:pt>
                <c:pt idx="1317">
                  <c:v>43.712000000000003</c:v>
                </c:pt>
                <c:pt idx="1318">
                  <c:v>44.543999999999997</c:v>
                </c:pt>
                <c:pt idx="1319">
                  <c:v>45.381</c:v>
                </c:pt>
                <c:pt idx="1320">
                  <c:v>44.180999999999997</c:v>
                </c:pt>
                <c:pt idx="1321">
                  <c:v>44.180999999999997</c:v>
                </c:pt>
                <c:pt idx="1322">
                  <c:v>44.180999999999997</c:v>
                </c:pt>
                <c:pt idx="1323">
                  <c:v>46.655000000000001</c:v>
                </c:pt>
                <c:pt idx="1324">
                  <c:v>46.569000000000003</c:v>
                </c:pt>
                <c:pt idx="1325">
                  <c:v>45.279000000000003</c:v>
                </c:pt>
                <c:pt idx="1326">
                  <c:v>40.941000000000003</c:v>
                </c:pt>
                <c:pt idx="1327">
                  <c:v>41.009</c:v>
                </c:pt>
                <c:pt idx="1328">
                  <c:v>41.009</c:v>
                </c:pt>
                <c:pt idx="1329">
                  <c:v>41.009</c:v>
                </c:pt>
                <c:pt idx="1330">
                  <c:v>41.920999999999999</c:v>
                </c:pt>
                <c:pt idx="1331">
                  <c:v>44.201999999999998</c:v>
                </c:pt>
                <c:pt idx="1332">
                  <c:v>45.072000000000003</c:v>
                </c:pt>
                <c:pt idx="1333">
                  <c:v>45.164999999999999</c:v>
                </c:pt>
                <c:pt idx="1334">
                  <c:v>46.895000000000003</c:v>
                </c:pt>
                <c:pt idx="1335">
                  <c:v>46.895000000000003</c:v>
                </c:pt>
                <c:pt idx="1336">
                  <c:v>46.895000000000003</c:v>
                </c:pt>
                <c:pt idx="1337">
                  <c:v>46.895000000000003</c:v>
                </c:pt>
                <c:pt idx="1338">
                  <c:v>49.326999999999998</c:v>
                </c:pt>
                <c:pt idx="1339">
                  <c:v>51.037999999999997</c:v>
                </c:pt>
                <c:pt idx="1340">
                  <c:v>51.216999999999999</c:v>
                </c:pt>
                <c:pt idx="1341">
                  <c:v>51.496000000000002</c:v>
                </c:pt>
                <c:pt idx="1342">
                  <c:v>51.496000000000002</c:v>
                </c:pt>
                <c:pt idx="1343">
                  <c:v>51.496000000000002</c:v>
                </c:pt>
                <c:pt idx="1344">
                  <c:v>52.445</c:v>
                </c:pt>
                <c:pt idx="1345">
                  <c:v>53.158000000000001</c:v>
                </c:pt>
                <c:pt idx="1346">
                  <c:v>54.533999999999999</c:v>
                </c:pt>
                <c:pt idx="1347">
                  <c:v>55.893000000000001</c:v>
                </c:pt>
                <c:pt idx="1348">
                  <c:v>57.018000000000001</c:v>
                </c:pt>
                <c:pt idx="1349">
                  <c:v>57.018000000000001</c:v>
                </c:pt>
                <c:pt idx="1350">
                  <c:v>57.018000000000001</c:v>
                </c:pt>
                <c:pt idx="1351">
                  <c:v>60.777999999999999</c:v>
                </c:pt>
                <c:pt idx="1352">
                  <c:v>65.472999999999999</c:v>
                </c:pt>
                <c:pt idx="1353">
                  <c:v>71.700999999999993</c:v>
                </c:pt>
                <c:pt idx="1354">
                  <c:v>63.92</c:v>
                </c:pt>
                <c:pt idx="1355">
                  <c:v>63.948</c:v>
                </c:pt>
                <c:pt idx="1356">
                  <c:v>63.948</c:v>
                </c:pt>
                <c:pt idx="1357">
                  <c:v>63.948</c:v>
                </c:pt>
                <c:pt idx="1358">
                  <c:v>72.402000000000001</c:v>
                </c:pt>
                <c:pt idx="1359">
                  <c:v>73.004000000000005</c:v>
                </c:pt>
                <c:pt idx="1360">
                  <c:v>70.608999999999995</c:v>
                </c:pt>
                <c:pt idx="1361">
                  <c:v>68.744</c:v>
                </c:pt>
                <c:pt idx="1362">
                  <c:v>68.977999999999994</c:v>
                </c:pt>
                <c:pt idx="1363">
                  <c:v>68.977999999999994</c:v>
                </c:pt>
                <c:pt idx="1364">
                  <c:v>68.977999999999994</c:v>
                </c:pt>
                <c:pt idx="1365">
                  <c:v>75.47</c:v>
                </c:pt>
                <c:pt idx="1366">
                  <c:v>81.433999999999997</c:v>
                </c:pt>
                <c:pt idx="1367">
                  <c:v>82.481999999999999</c:v>
                </c:pt>
                <c:pt idx="1368">
                  <c:v>92.673000000000002</c:v>
                </c:pt>
                <c:pt idx="1369">
                  <c:v>93.734999999999999</c:v>
                </c:pt>
                <c:pt idx="1370">
                  <c:v>93.734999999999999</c:v>
                </c:pt>
                <c:pt idx="1371">
                  <c:v>93.734999999999999</c:v>
                </c:pt>
                <c:pt idx="1372">
                  <c:v>93.804000000000002</c:v>
                </c:pt>
                <c:pt idx="1373">
                  <c:v>110.571</c:v>
                </c:pt>
                <c:pt idx="1374">
                  <c:v>114.69199999999999</c:v>
                </c:pt>
                <c:pt idx="1375">
                  <c:v>97.805000000000007</c:v>
                </c:pt>
                <c:pt idx="1376">
                  <c:v>89.126000000000005</c:v>
                </c:pt>
                <c:pt idx="1377">
                  <c:v>89.126000000000005</c:v>
                </c:pt>
                <c:pt idx="1378">
                  <c:v>89.126000000000005</c:v>
                </c:pt>
                <c:pt idx="1379">
                  <c:v>85.453999999999994</c:v>
                </c:pt>
                <c:pt idx="1380">
                  <c:v>85.271000000000001</c:v>
                </c:pt>
                <c:pt idx="1381">
                  <c:v>90.283000000000001</c:v>
                </c:pt>
                <c:pt idx="1382">
                  <c:v>98.096999999999994</c:v>
                </c:pt>
                <c:pt idx="1383">
                  <c:v>93.986999999999995</c:v>
                </c:pt>
                <c:pt idx="1384">
                  <c:v>93.986999999999995</c:v>
                </c:pt>
                <c:pt idx="1385">
                  <c:v>93.986999999999995</c:v>
                </c:pt>
                <c:pt idx="1386">
                  <c:v>95.075999999999993</c:v>
                </c:pt>
                <c:pt idx="1387">
                  <c:v>90.287999999999997</c:v>
                </c:pt>
                <c:pt idx="1388">
                  <c:v>91.822999999999993</c:v>
                </c:pt>
                <c:pt idx="1389">
                  <c:v>88.510999999999996</c:v>
                </c:pt>
                <c:pt idx="1390">
                  <c:v>87.331999999999994</c:v>
                </c:pt>
                <c:pt idx="1391">
                  <c:v>87.331999999999994</c:v>
                </c:pt>
                <c:pt idx="1392">
                  <c:v>87.331999999999994</c:v>
                </c:pt>
                <c:pt idx="1393">
                  <c:v>89.611999999999995</c:v>
                </c:pt>
                <c:pt idx="1394">
                  <c:v>88.292000000000002</c:v>
                </c:pt>
                <c:pt idx="1395">
                  <c:v>86.191000000000003</c:v>
                </c:pt>
                <c:pt idx="1396">
                  <c:v>77.572000000000003</c:v>
                </c:pt>
                <c:pt idx="1397">
                  <c:v>66.567999999999998</c:v>
                </c:pt>
                <c:pt idx="1398">
                  <c:v>66.567999999999998</c:v>
                </c:pt>
                <c:pt idx="1399">
                  <c:v>66.567999999999998</c:v>
                </c:pt>
                <c:pt idx="1400">
                  <c:v>65.718999999999994</c:v>
                </c:pt>
                <c:pt idx="1401">
                  <c:v>66.741</c:v>
                </c:pt>
                <c:pt idx="1402">
                  <c:v>75.356999999999999</c:v>
                </c:pt>
                <c:pt idx="1403">
                  <c:v>73.974999999999994</c:v>
                </c:pt>
                <c:pt idx="1404">
                  <c:v>72.284999999999997</c:v>
                </c:pt>
                <c:pt idx="1405">
                  <c:v>72.284999999999997</c:v>
                </c:pt>
                <c:pt idx="1406">
                  <c:v>72.284999999999997</c:v>
                </c:pt>
                <c:pt idx="1407">
                  <c:v>76.87</c:v>
                </c:pt>
                <c:pt idx="1408">
                  <c:v>74.656000000000006</c:v>
                </c:pt>
                <c:pt idx="1409">
                  <c:v>67.221000000000004</c:v>
                </c:pt>
                <c:pt idx="1410">
                  <c:v>72.144000000000005</c:v>
                </c:pt>
                <c:pt idx="1411">
                  <c:v>74.316999999999993</c:v>
                </c:pt>
                <c:pt idx="1412">
                  <c:v>74.316999999999993</c:v>
                </c:pt>
                <c:pt idx="1413">
                  <c:v>74.316999999999993</c:v>
                </c:pt>
                <c:pt idx="1414">
                  <c:v>79.106999999999999</c:v>
                </c:pt>
                <c:pt idx="1415">
                  <c:v>89.277000000000001</c:v>
                </c:pt>
                <c:pt idx="1416">
                  <c:v>97.596999999999994</c:v>
                </c:pt>
                <c:pt idx="1417">
                  <c:v>92.528000000000006</c:v>
                </c:pt>
                <c:pt idx="1418">
                  <c:v>87.248999999999995</c:v>
                </c:pt>
                <c:pt idx="1419">
                  <c:v>87.248999999999995</c:v>
                </c:pt>
                <c:pt idx="1420">
                  <c:v>87.248999999999995</c:v>
                </c:pt>
                <c:pt idx="1421">
                  <c:v>84.277000000000001</c:v>
                </c:pt>
                <c:pt idx="1422">
                  <c:v>90.106999999999999</c:v>
                </c:pt>
                <c:pt idx="1423">
                  <c:v>91.983999999999995</c:v>
                </c:pt>
                <c:pt idx="1424">
                  <c:v>93.465999999999994</c:v>
                </c:pt>
                <c:pt idx="1425">
                  <c:v>90.325999999999993</c:v>
                </c:pt>
                <c:pt idx="1426">
                  <c:v>90.325999999999993</c:v>
                </c:pt>
                <c:pt idx="1427">
                  <c:v>90.325999999999993</c:v>
                </c:pt>
                <c:pt idx="1428">
                  <c:v>93.944999999999993</c:v>
                </c:pt>
                <c:pt idx="1429">
                  <c:v>97.088999999999999</c:v>
                </c:pt>
                <c:pt idx="1430">
                  <c:v>95.34</c:v>
                </c:pt>
                <c:pt idx="1431">
                  <c:v>93.004000000000005</c:v>
                </c:pt>
                <c:pt idx="1432">
                  <c:v>92.311000000000007</c:v>
                </c:pt>
                <c:pt idx="1433">
                  <c:v>92.311000000000007</c:v>
                </c:pt>
                <c:pt idx="1434">
                  <c:v>92.311000000000007</c:v>
                </c:pt>
                <c:pt idx="1435">
                  <c:v>90.707999999999998</c:v>
                </c:pt>
                <c:pt idx="1436">
                  <c:v>96.423000000000002</c:v>
                </c:pt>
                <c:pt idx="1437">
                  <c:v>102.946</c:v>
                </c:pt>
                <c:pt idx="1438">
                  <c:v>102.22499999999999</c:v>
                </c:pt>
                <c:pt idx="1439">
                  <c:v>105.172</c:v>
                </c:pt>
                <c:pt idx="1440">
                  <c:v>105.172</c:v>
                </c:pt>
                <c:pt idx="1441">
                  <c:v>105.172</c:v>
                </c:pt>
                <c:pt idx="1442">
                  <c:v>117.149</c:v>
                </c:pt>
                <c:pt idx="1443">
                  <c:v>123.944</c:v>
                </c:pt>
                <c:pt idx="1444">
                  <c:v>128.83099999999999</c:v>
                </c:pt>
                <c:pt idx="1445">
                  <c:v>135.28800000000001</c:v>
                </c:pt>
                <c:pt idx="1446">
                  <c:v>136.30699999999999</c:v>
                </c:pt>
                <c:pt idx="1447">
                  <c:v>136.30699999999999</c:v>
                </c:pt>
                <c:pt idx="1448">
                  <c:v>136.30699999999999</c:v>
                </c:pt>
                <c:pt idx="1449">
                  <c:v>147.82300000000001</c:v>
                </c:pt>
                <c:pt idx="1450">
                  <c:v>177.40199999999999</c:v>
                </c:pt>
                <c:pt idx="1451">
                  <c:v>175.99100000000001</c:v>
                </c:pt>
                <c:pt idx="1452">
                  <c:v>137.095</c:v>
                </c:pt>
                <c:pt idx="1453">
                  <c:v>105.652</c:v>
                </c:pt>
                <c:pt idx="1454">
                  <c:v>105.652</c:v>
                </c:pt>
                <c:pt idx="1455">
                  <c:v>105.652</c:v>
                </c:pt>
                <c:pt idx="1456">
                  <c:v>105.652</c:v>
                </c:pt>
                <c:pt idx="1457">
                  <c:v>105.652</c:v>
                </c:pt>
                <c:pt idx="1458">
                  <c:v>97.445999999999998</c:v>
                </c:pt>
                <c:pt idx="1459">
                  <c:v>84.956000000000003</c:v>
                </c:pt>
                <c:pt idx="1460">
                  <c:v>73.680999999999997</c:v>
                </c:pt>
                <c:pt idx="1461">
                  <c:v>73.680999999999997</c:v>
                </c:pt>
                <c:pt idx="1462">
                  <c:v>73.680999999999997</c:v>
                </c:pt>
                <c:pt idx="1463">
                  <c:v>73.680999999999997</c:v>
                </c:pt>
                <c:pt idx="1464">
                  <c:v>91.863</c:v>
                </c:pt>
                <c:pt idx="1465">
                  <c:v>92.736999999999995</c:v>
                </c:pt>
                <c:pt idx="1466">
                  <c:v>95.305999999999997</c:v>
                </c:pt>
                <c:pt idx="1467">
                  <c:v>92.046000000000006</c:v>
                </c:pt>
                <c:pt idx="1468">
                  <c:v>92.046000000000006</c:v>
                </c:pt>
                <c:pt idx="1469">
                  <c:v>92.046000000000006</c:v>
                </c:pt>
                <c:pt idx="1470">
                  <c:v>89.691999999999993</c:v>
                </c:pt>
                <c:pt idx="1471">
                  <c:v>85.004000000000005</c:v>
                </c:pt>
                <c:pt idx="1472">
                  <c:v>84.712000000000003</c:v>
                </c:pt>
                <c:pt idx="1473">
                  <c:v>84.290999999999997</c:v>
                </c:pt>
                <c:pt idx="1474">
                  <c:v>91.914000000000001</c:v>
                </c:pt>
                <c:pt idx="1475">
                  <c:v>91.914000000000001</c:v>
                </c:pt>
                <c:pt idx="1476">
                  <c:v>91.914000000000001</c:v>
                </c:pt>
                <c:pt idx="1477">
                  <c:v>83.171999999999997</c:v>
                </c:pt>
                <c:pt idx="1478">
                  <c:v>80.349999999999994</c:v>
                </c:pt>
                <c:pt idx="1479">
                  <c:v>77.099999999999994</c:v>
                </c:pt>
                <c:pt idx="1480">
                  <c:v>77.296999999999997</c:v>
                </c:pt>
                <c:pt idx="1481">
                  <c:v>82.48</c:v>
                </c:pt>
                <c:pt idx="1482">
                  <c:v>82.48</c:v>
                </c:pt>
                <c:pt idx="1483">
                  <c:v>82.48</c:v>
                </c:pt>
                <c:pt idx="1484">
                  <c:v>96.01</c:v>
                </c:pt>
                <c:pt idx="1485">
                  <c:v>96.65</c:v>
                </c:pt>
                <c:pt idx="1486">
                  <c:v>93.813999999999993</c:v>
                </c:pt>
                <c:pt idx="1487">
                  <c:v>93.972999999999999</c:v>
                </c:pt>
                <c:pt idx="1488">
                  <c:v>93.954999999999998</c:v>
                </c:pt>
                <c:pt idx="1489">
                  <c:v>93.954999999999998</c:v>
                </c:pt>
                <c:pt idx="1490">
                  <c:v>93.954999999999998</c:v>
                </c:pt>
                <c:pt idx="1491">
                  <c:v>87.888000000000005</c:v>
                </c:pt>
                <c:pt idx="1492">
                  <c:v>77.632999999999996</c:v>
                </c:pt>
                <c:pt idx="1493">
                  <c:v>79.709000000000003</c:v>
                </c:pt>
                <c:pt idx="1494">
                  <c:v>80.328000000000003</c:v>
                </c:pt>
                <c:pt idx="1495">
                  <c:v>83.697000000000003</c:v>
                </c:pt>
                <c:pt idx="1496">
                  <c:v>83.697000000000003</c:v>
                </c:pt>
                <c:pt idx="1497">
                  <c:v>83.697000000000003</c:v>
                </c:pt>
                <c:pt idx="1498">
                  <c:v>80.067999999999998</c:v>
                </c:pt>
                <c:pt idx="1499">
                  <c:v>81.617999999999995</c:v>
                </c:pt>
                <c:pt idx="1500">
                  <c:v>78.695999999999998</c:v>
                </c:pt>
                <c:pt idx="1501">
                  <c:v>76.534000000000006</c:v>
                </c:pt>
                <c:pt idx="1502">
                  <c:v>77.17</c:v>
                </c:pt>
                <c:pt idx="1503">
                  <c:v>77.17</c:v>
                </c:pt>
                <c:pt idx="1504">
                  <c:v>77.17</c:v>
                </c:pt>
                <c:pt idx="1505">
                  <c:v>83.221999999999994</c:v>
                </c:pt>
                <c:pt idx="1506">
                  <c:v>75.768000000000001</c:v>
                </c:pt>
                <c:pt idx="1507">
                  <c:v>71.268000000000001</c:v>
                </c:pt>
                <c:pt idx="1508">
                  <c:v>74.393000000000001</c:v>
                </c:pt>
                <c:pt idx="1509">
                  <c:v>73.394000000000005</c:v>
                </c:pt>
                <c:pt idx="1510">
                  <c:v>73.394000000000005</c:v>
                </c:pt>
                <c:pt idx="1511">
                  <c:v>73.394000000000005</c:v>
                </c:pt>
                <c:pt idx="1512">
                  <c:v>74.349000000000004</c:v>
                </c:pt>
                <c:pt idx="1513">
                  <c:v>80.073999999999998</c:v>
                </c:pt>
                <c:pt idx="1514">
                  <c:v>87.555999999999997</c:v>
                </c:pt>
                <c:pt idx="1515">
                  <c:v>126.425</c:v>
                </c:pt>
                <c:pt idx="1516">
                  <c:v>99.335999999999999</c:v>
                </c:pt>
                <c:pt idx="1517">
                  <c:v>99.335999999999999</c:v>
                </c:pt>
                <c:pt idx="1518">
                  <c:v>99.335999999999999</c:v>
                </c:pt>
                <c:pt idx="1519">
                  <c:v>106.49299999999999</c:v>
                </c:pt>
                <c:pt idx="1520">
                  <c:v>118.396</c:v>
                </c:pt>
                <c:pt idx="1521">
                  <c:v>167.857</c:v>
                </c:pt>
                <c:pt idx="1522">
                  <c:v>164.327</c:v>
                </c:pt>
                <c:pt idx="1523">
                  <c:v>191.32400000000001</c:v>
                </c:pt>
                <c:pt idx="1524">
                  <c:v>191.32400000000001</c:v>
                </c:pt>
                <c:pt idx="1525">
                  <c:v>191.32400000000001</c:v>
                </c:pt>
                <c:pt idx="1526">
                  <c:v>251.72800000000001</c:v>
                </c:pt>
                <c:pt idx="1527">
                  <c:v>213.614</c:v>
                </c:pt>
                <c:pt idx="1528">
                  <c:v>164.828</c:v>
                </c:pt>
                <c:pt idx="1529">
                  <c:v>137.99799999999999</c:v>
                </c:pt>
                <c:pt idx="1530">
                  <c:v>128.65199999999999</c:v>
                </c:pt>
                <c:pt idx="1531">
                  <c:v>128.65199999999999</c:v>
                </c:pt>
                <c:pt idx="1532">
                  <c:v>128.65199999999999</c:v>
                </c:pt>
                <c:pt idx="1533">
                  <c:v>117.54300000000001</c:v>
                </c:pt>
                <c:pt idx="1534">
                  <c:v>117.958</c:v>
                </c:pt>
                <c:pt idx="1535">
                  <c:v>107.905</c:v>
                </c:pt>
                <c:pt idx="1536">
                  <c:v>105.834</c:v>
                </c:pt>
                <c:pt idx="1537">
                  <c:v>102.104</c:v>
                </c:pt>
                <c:pt idx="1538">
                  <c:v>102.104</c:v>
                </c:pt>
                <c:pt idx="1539">
                  <c:v>102.104</c:v>
                </c:pt>
                <c:pt idx="1540">
                  <c:v>98.281000000000006</c:v>
                </c:pt>
                <c:pt idx="1541">
                  <c:v>96.745999999999995</c:v>
                </c:pt>
                <c:pt idx="1542">
                  <c:v>108.98399999999999</c:v>
                </c:pt>
                <c:pt idx="1543">
                  <c:v>113.74299999999999</c:v>
                </c:pt>
                <c:pt idx="1544">
                  <c:v>102.842</c:v>
                </c:pt>
                <c:pt idx="1545">
                  <c:v>102.842</c:v>
                </c:pt>
                <c:pt idx="1546">
                  <c:v>102.842</c:v>
                </c:pt>
                <c:pt idx="1547">
                  <c:v>102.563</c:v>
                </c:pt>
                <c:pt idx="1548">
                  <c:v>110.624</c:v>
                </c:pt>
                <c:pt idx="1549">
                  <c:v>120.08</c:v>
                </c:pt>
                <c:pt idx="1550">
                  <c:v>121.843</c:v>
                </c:pt>
                <c:pt idx="1551">
                  <c:v>120.889</c:v>
                </c:pt>
                <c:pt idx="1552">
                  <c:v>120.889</c:v>
                </c:pt>
                <c:pt idx="1553">
                  <c:v>120.889</c:v>
                </c:pt>
                <c:pt idx="1554">
                  <c:v>112.65300000000001</c:v>
                </c:pt>
                <c:pt idx="1555">
                  <c:v>110.486</c:v>
                </c:pt>
                <c:pt idx="1556">
                  <c:v>109.63200000000001</c:v>
                </c:pt>
                <c:pt idx="1557">
                  <c:v>105.866</c:v>
                </c:pt>
                <c:pt idx="1558">
                  <c:v>108.41</c:v>
                </c:pt>
                <c:pt idx="1559">
                  <c:v>108.41</c:v>
                </c:pt>
                <c:pt idx="1560">
                  <c:v>108.41</c:v>
                </c:pt>
                <c:pt idx="1561">
                  <c:v>105.197</c:v>
                </c:pt>
                <c:pt idx="1562">
                  <c:v>106.395</c:v>
                </c:pt>
                <c:pt idx="1563">
                  <c:v>107.84099999999999</c:v>
                </c:pt>
                <c:pt idx="1564">
                  <c:v>100.812</c:v>
                </c:pt>
                <c:pt idx="1565">
                  <c:v>100.812</c:v>
                </c:pt>
                <c:pt idx="1566">
                  <c:v>100.812</c:v>
                </c:pt>
                <c:pt idx="1567">
                  <c:v>100.812</c:v>
                </c:pt>
                <c:pt idx="1568">
                  <c:v>100.812</c:v>
                </c:pt>
                <c:pt idx="1569">
                  <c:v>98.183000000000007</c:v>
                </c:pt>
                <c:pt idx="1570">
                  <c:v>100.892</c:v>
                </c:pt>
                <c:pt idx="1571">
                  <c:v>101.062</c:v>
                </c:pt>
                <c:pt idx="1572">
                  <c:v>97.677999999999997</c:v>
                </c:pt>
                <c:pt idx="1573">
                  <c:v>97.677999999999997</c:v>
                </c:pt>
                <c:pt idx="1574">
                  <c:v>97.677999999999997</c:v>
                </c:pt>
                <c:pt idx="1575">
                  <c:v>99.673000000000002</c:v>
                </c:pt>
                <c:pt idx="1576">
                  <c:v>95.927000000000007</c:v>
                </c:pt>
                <c:pt idx="1577">
                  <c:v>109.39100000000001</c:v>
                </c:pt>
                <c:pt idx="1578">
                  <c:v>103.602</c:v>
                </c:pt>
                <c:pt idx="1579">
                  <c:v>101.45099999999999</c:v>
                </c:pt>
                <c:pt idx="1580">
                  <c:v>101.45099999999999</c:v>
                </c:pt>
                <c:pt idx="1581">
                  <c:v>101.45099999999999</c:v>
                </c:pt>
                <c:pt idx="1582">
                  <c:v>101.45099999999999</c:v>
                </c:pt>
                <c:pt idx="1583">
                  <c:v>100.221</c:v>
                </c:pt>
                <c:pt idx="1584">
                  <c:v>104.524</c:v>
                </c:pt>
                <c:pt idx="1585">
                  <c:v>103.98399999999999</c:v>
                </c:pt>
                <c:pt idx="1586">
                  <c:v>98.471999999999994</c:v>
                </c:pt>
                <c:pt idx="1587">
                  <c:v>98.471999999999994</c:v>
                </c:pt>
                <c:pt idx="1588">
                  <c:v>98.471999999999994</c:v>
                </c:pt>
                <c:pt idx="1589">
                  <c:v>93.622</c:v>
                </c:pt>
                <c:pt idx="1590">
                  <c:v>90.421000000000006</c:v>
                </c:pt>
                <c:pt idx="1591">
                  <c:v>92.864000000000004</c:v>
                </c:pt>
                <c:pt idx="1592">
                  <c:v>103.25</c:v>
                </c:pt>
                <c:pt idx="1593">
                  <c:v>94.698999999999998</c:v>
                </c:pt>
                <c:pt idx="1594">
                  <c:v>94.698999999999998</c:v>
                </c:pt>
                <c:pt idx="1595">
                  <c:v>94.698999999999998</c:v>
                </c:pt>
                <c:pt idx="1596">
                  <c:v>95.796000000000006</c:v>
                </c:pt>
                <c:pt idx="1597">
                  <c:v>95.656999999999996</c:v>
                </c:pt>
                <c:pt idx="1598">
                  <c:v>97.003</c:v>
                </c:pt>
                <c:pt idx="1599">
                  <c:v>94.125</c:v>
                </c:pt>
                <c:pt idx="1600">
                  <c:v>89.194000000000003</c:v>
                </c:pt>
                <c:pt idx="1601">
                  <c:v>89.194000000000003</c:v>
                </c:pt>
                <c:pt idx="1602">
                  <c:v>89.194000000000003</c:v>
                </c:pt>
                <c:pt idx="1603">
                  <c:v>82.917000000000002</c:v>
                </c:pt>
                <c:pt idx="1604">
                  <c:v>84.882000000000005</c:v>
                </c:pt>
                <c:pt idx="1605">
                  <c:v>85.382999999999996</c:v>
                </c:pt>
                <c:pt idx="1606">
                  <c:v>85.406999999999996</c:v>
                </c:pt>
                <c:pt idx="1607">
                  <c:v>85.730999999999995</c:v>
                </c:pt>
                <c:pt idx="1608">
                  <c:v>85.730999999999995</c:v>
                </c:pt>
                <c:pt idx="1609">
                  <c:v>85.730999999999995</c:v>
                </c:pt>
                <c:pt idx="1610">
                  <c:v>90.885999999999996</c:v>
                </c:pt>
                <c:pt idx="1611">
                  <c:v>92.870999999999995</c:v>
                </c:pt>
                <c:pt idx="1612">
                  <c:v>84.394999999999996</c:v>
                </c:pt>
                <c:pt idx="1613">
                  <c:v>84.394999999999996</c:v>
                </c:pt>
                <c:pt idx="1614">
                  <c:v>84.394999999999996</c:v>
                </c:pt>
                <c:pt idx="1615">
                  <c:v>84.394999999999996</c:v>
                </c:pt>
                <c:pt idx="1616">
                  <c:v>84.394999999999996</c:v>
                </c:pt>
                <c:pt idx="1617">
                  <c:v>81.197000000000003</c:v>
                </c:pt>
                <c:pt idx="1618">
                  <c:v>80.183999999999997</c:v>
                </c:pt>
                <c:pt idx="1619">
                  <c:v>79.201999999999998</c:v>
                </c:pt>
                <c:pt idx="1620">
                  <c:v>85.519000000000005</c:v>
                </c:pt>
                <c:pt idx="1621">
                  <c:v>83.262</c:v>
                </c:pt>
                <c:pt idx="1622">
                  <c:v>83.262</c:v>
                </c:pt>
                <c:pt idx="1623">
                  <c:v>83.262</c:v>
                </c:pt>
                <c:pt idx="1624">
                  <c:v>83.298000000000002</c:v>
                </c:pt>
                <c:pt idx="1625">
                  <c:v>93.376000000000005</c:v>
                </c:pt>
                <c:pt idx="1626">
                  <c:v>106.39700000000001</c:v>
                </c:pt>
                <c:pt idx="1627">
                  <c:v>136.40799999999999</c:v>
                </c:pt>
                <c:pt idx="1628">
                  <c:v>122.05800000000001</c:v>
                </c:pt>
                <c:pt idx="1629">
                  <c:v>122.05800000000001</c:v>
                </c:pt>
                <c:pt idx="1630">
                  <c:v>122.05800000000001</c:v>
                </c:pt>
                <c:pt idx="1631">
                  <c:v>124.004</c:v>
                </c:pt>
                <c:pt idx="1632">
                  <c:v>125.56</c:v>
                </c:pt>
                <c:pt idx="1633">
                  <c:v>129.5</c:v>
                </c:pt>
                <c:pt idx="1634">
                  <c:v>135.821</c:v>
                </c:pt>
                <c:pt idx="1635">
                  <c:v>134.72999999999999</c:v>
                </c:pt>
                <c:pt idx="1636">
                  <c:v>134.72999999999999</c:v>
                </c:pt>
                <c:pt idx="1637">
                  <c:v>134.72999999999999</c:v>
                </c:pt>
                <c:pt idx="1638">
                  <c:v>134.99799999999999</c:v>
                </c:pt>
                <c:pt idx="1639">
                  <c:v>133.64699999999999</c:v>
                </c:pt>
                <c:pt idx="1640">
                  <c:v>143.166</c:v>
                </c:pt>
                <c:pt idx="1641">
                  <c:v>154.69800000000001</c:v>
                </c:pt>
                <c:pt idx="1642">
                  <c:v>151.29</c:v>
                </c:pt>
                <c:pt idx="1643">
                  <c:v>151.29</c:v>
                </c:pt>
                <c:pt idx="1644">
                  <c:v>151.29</c:v>
                </c:pt>
                <c:pt idx="1645">
                  <c:v>167.97300000000001</c:v>
                </c:pt>
                <c:pt idx="1646">
                  <c:v>178.464</c:v>
                </c:pt>
                <c:pt idx="1647">
                  <c:v>172.13</c:v>
                </c:pt>
                <c:pt idx="1648">
                  <c:v>187.816</c:v>
                </c:pt>
                <c:pt idx="1649">
                  <c:v>183.19800000000001</c:v>
                </c:pt>
                <c:pt idx="1650">
                  <c:v>183.19800000000001</c:v>
                </c:pt>
                <c:pt idx="1651">
                  <c:v>183.19800000000001</c:v>
                </c:pt>
                <c:pt idx="1652">
                  <c:v>174.084</c:v>
                </c:pt>
                <c:pt idx="1653">
                  <c:v>177.64599999999999</c:v>
                </c:pt>
                <c:pt idx="1654">
                  <c:v>186.25299999999999</c:v>
                </c:pt>
                <c:pt idx="1655">
                  <c:v>181.846</c:v>
                </c:pt>
                <c:pt idx="1656">
                  <c:v>168.345</c:v>
                </c:pt>
                <c:pt idx="1657">
                  <c:v>168.345</c:v>
                </c:pt>
                <c:pt idx="1658">
                  <c:v>168.345</c:v>
                </c:pt>
                <c:pt idx="1659">
                  <c:v>164.51599999999999</c:v>
                </c:pt>
                <c:pt idx="1660">
                  <c:v>166.09200000000001</c:v>
                </c:pt>
                <c:pt idx="1661">
                  <c:v>163.67099999999999</c:v>
                </c:pt>
                <c:pt idx="1662">
                  <c:v>155.38300000000001</c:v>
                </c:pt>
                <c:pt idx="1663">
                  <c:v>166.24</c:v>
                </c:pt>
                <c:pt idx="1664">
                  <c:v>166.24</c:v>
                </c:pt>
                <c:pt idx="1665">
                  <c:v>166.24</c:v>
                </c:pt>
                <c:pt idx="1666">
                  <c:v>173.49600000000001</c:v>
                </c:pt>
                <c:pt idx="1667">
                  <c:v>201.429</c:v>
                </c:pt>
                <c:pt idx="1668">
                  <c:v>215.61799999999999</c:v>
                </c:pt>
                <c:pt idx="1669">
                  <c:v>208.851</c:v>
                </c:pt>
                <c:pt idx="1670">
                  <c:v>195.614</c:v>
                </c:pt>
                <c:pt idx="1671">
                  <c:v>195.614</c:v>
                </c:pt>
                <c:pt idx="1672">
                  <c:v>195.614</c:v>
                </c:pt>
                <c:pt idx="1673">
                  <c:v>202.90799999999999</c:v>
                </c:pt>
                <c:pt idx="1674">
                  <c:v>207.22200000000001</c:v>
                </c:pt>
                <c:pt idx="1675">
                  <c:v>205.142</c:v>
                </c:pt>
                <c:pt idx="1676">
                  <c:v>199.04</c:v>
                </c:pt>
                <c:pt idx="1677">
                  <c:v>197.05799999999999</c:v>
                </c:pt>
                <c:pt idx="1678">
                  <c:v>197.05799999999999</c:v>
                </c:pt>
                <c:pt idx="1679">
                  <c:v>197.05799999999999</c:v>
                </c:pt>
                <c:pt idx="1680">
                  <c:v>196.09800000000001</c:v>
                </c:pt>
                <c:pt idx="1681">
                  <c:v>190.91300000000001</c:v>
                </c:pt>
                <c:pt idx="1682">
                  <c:v>204.01400000000001</c:v>
                </c:pt>
                <c:pt idx="1683">
                  <c:v>210.76300000000001</c:v>
                </c:pt>
                <c:pt idx="1684">
                  <c:v>204.15</c:v>
                </c:pt>
                <c:pt idx="1685">
                  <c:v>204.15</c:v>
                </c:pt>
                <c:pt idx="1686">
                  <c:v>204.15</c:v>
                </c:pt>
                <c:pt idx="1687">
                  <c:v>213.83199999999999</c:v>
                </c:pt>
                <c:pt idx="1688">
                  <c:v>236.197</c:v>
                </c:pt>
                <c:pt idx="1689">
                  <c:v>230.857</c:v>
                </c:pt>
                <c:pt idx="1690">
                  <c:v>235.01300000000001</c:v>
                </c:pt>
                <c:pt idx="1691">
                  <c:v>244.346</c:v>
                </c:pt>
                <c:pt idx="1692">
                  <c:v>244.346</c:v>
                </c:pt>
                <c:pt idx="1693">
                  <c:v>244.346</c:v>
                </c:pt>
                <c:pt idx="1694">
                  <c:v>281.99400000000003</c:v>
                </c:pt>
                <c:pt idx="1695">
                  <c:v>269.74799999999999</c:v>
                </c:pt>
                <c:pt idx="1696">
                  <c:v>285.72500000000002</c:v>
                </c:pt>
                <c:pt idx="1697">
                  <c:v>311.89800000000002</c:v>
                </c:pt>
                <c:pt idx="1698">
                  <c:v>311.47000000000003</c:v>
                </c:pt>
                <c:pt idx="1699">
                  <c:v>311.47000000000003</c:v>
                </c:pt>
                <c:pt idx="1700">
                  <c:v>311.47000000000003</c:v>
                </c:pt>
                <c:pt idx="1701">
                  <c:v>311.47000000000003</c:v>
                </c:pt>
                <c:pt idx="1702">
                  <c:v>263.88200000000001</c:v>
                </c:pt>
                <c:pt idx="1703">
                  <c:v>246.70500000000001</c:v>
                </c:pt>
                <c:pt idx="1704">
                  <c:v>230.458</c:v>
                </c:pt>
                <c:pt idx="1705">
                  <c:v>193.58</c:v>
                </c:pt>
                <c:pt idx="1706">
                  <c:v>193.58</c:v>
                </c:pt>
                <c:pt idx="1707">
                  <c:v>193.58</c:v>
                </c:pt>
                <c:pt idx="1708">
                  <c:v>240.494</c:v>
                </c:pt>
                <c:pt idx="1709">
                  <c:v>215.87799999999999</c:v>
                </c:pt>
                <c:pt idx="1710">
                  <c:v>221.602</c:v>
                </c:pt>
                <c:pt idx="1711">
                  <c:v>199.87899999999999</c:v>
                </c:pt>
                <c:pt idx="1712">
                  <c:v>195.05699999999999</c:v>
                </c:pt>
                <c:pt idx="1713">
                  <c:v>195.05699999999999</c:v>
                </c:pt>
                <c:pt idx="1714">
                  <c:v>195.05699999999999</c:v>
                </c:pt>
                <c:pt idx="1715">
                  <c:v>187.59</c:v>
                </c:pt>
                <c:pt idx="1716">
                  <c:v>190.30799999999999</c:v>
                </c:pt>
                <c:pt idx="1717">
                  <c:v>210.91900000000001</c:v>
                </c:pt>
                <c:pt idx="1718">
                  <c:v>212.55199999999999</c:v>
                </c:pt>
                <c:pt idx="1719">
                  <c:v>168.47499999999999</c:v>
                </c:pt>
                <c:pt idx="1720">
                  <c:v>168.47499999999999</c:v>
                </c:pt>
                <c:pt idx="1721">
                  <c:v>168.47499999999999</c:v>
                </c:pt>
                <c:pt idx="1722">
                  <c:v>166.00800000000001</c:v>
                </c:pt>
                <c:pt idx="1723">
                  <c:v>171.024</c:v>
                </c:pt>
                <c:pt idx="1724">
                  <c:v>186.12799999999999</c:v>
                </c:pt>
                <c:pt idx="1725">
                  <c:v>177.86199999999999</c:v>
                </c:pt>
                <c:pt idx="1726">
                  <c:v>169.054</c:v>
                </c:pt>
                <c:pt idx="1727">
                  <c:v>169.054</c:v>
                </c:pt>
                <c:pt idx="1728">
                  <c:v>169.054</c:v>
                </c:pt>
                <c:pt idx="1729">
                  <c:v>166.84299999999999</c:v>
                </c:pt>
                <c:pt idx="1730">
                  <c:v>188.721</c:v>
                </c:pt>
                <c:pt idx="1731">
                  <c:v>199.45599999999999</c:v>
                </c:pt>
                <c:pt idx="1732">
                  <c:v>183.523</c:v>
                </c:pt>
                <c:pt idx="1733">
                  <c:v>162.87</c:v>
                </c:pt>
                <c:pt idx="1734">
                  <c:v>162.87</c:v>
                </c:pt>
                <c:pt idx="1735">
                  <c:v>162.87</c:v>
                </c:pt>
                <c:pt idx="1736">
                  <c:v>138.18199999999999</c:v>
                </c:pt>
                <c:pt idx="1737">
                  <c:v>112.452</c:v>
                </c:pt>
                <c:pt idx="1738">
                  <c:v>97.515000000000001</c:v>
                </c:pt>
                <c:pt idx="1739">
                  <c:v>128.98599999999999</c:v>
                </c:pt>
                <c:pt idx="1740">
                  <c:v>126.65600000000001</c:v>
                </c:pt>
                <c:pt idx="1741">
                  <c:v>126.65600000000001</c:v>
                </c:pt>
                <c:pt idx="1742">
                  <c:v>126.65600000000001</c:v>
                </c:pt>
                <c:pt idx="1743">
                  <c:v>109.681</c:v>
                </c:pt>
                <c:pt idx="1744">
                  <c:v>111.215</c:v>
                </c:pt>
                <c:pt idx="1745">
                  <c:v>110.29600000000001</c:v>
                </c:pt>
                <c:pt idx="1746">
                  <c:v>100.21299999999999</c:v>
                </c:pt>
                <c:pt idx="1747">
                  <c:v>74.84</c:v>
                </c:pt>
                <c:pt idx="1748">
                  <c:v>74.84</c:v>
                </c:pt>
                <c:pt idx="1749">
                  <c:v>74.84</c:v>
                </c:pt>
                <c:pt idx="1750">
                  <c:v>65.655000000000001</c:v>
                </c:pt>
                <c:pt idx="1751">
                  <c:v>62.500999999999998</c:v>
                </c:pt>
                <c:pt idx="1752">
                  <c:v>74.156999999999996</c:v>
                </c:pt>
                <c:pt idx="1753">
                  <c:v>67.239999999999995</c:v>
                </c:pt>
                <c:pt idx="1754">
                  <c:v>52.848999999999997</c:v>
                </c:pt>
                <c:pt idx="1755">
                  <c:v>52.848999999999997</c:v>
                </c:pt>
                <c:pt idx="1756">
                  <c:v>52.848999999999997</c:v>
                </c:pt>
                <c:pt idx="1757">
                  <c:v>37.652000000000001</c:v>
                </c:pt>
                <c:pt idx="1758">
                  <c:v>44.247999999999998</c:v>
                </c:pt>
                <c:pt idx="1759">
                  <c:v>55.094000000000001</c:v>
                </c:pt>
                <c:pt idx="1760">
                  <c:v>48.277000000000001</c:v>
                </c:pt>
                <c:pt idx="1761">
                  <c:v>44.948</c:v>
                </c:pt>
                <c:pt idx="1762">
                  <c:v>44.948</c:v>
                </c:pt>
                <c:pt idx="1763">
                  <c:v>44.948</c:v>
                </c:pt>
                <c:pt idx="1764">
                  <c:v>44.542999999999999</c:v>
                </c:pt>
                <c:pt idx="1765">
                  <c:v>31.800999999999998</c:v>
                </c:pt>
                <c:pt idx="1766">
                  <c:v>48.384999999999998</c:v>
                </c:pt>
                <c:pt idx="1767">
                  <c:v>79.494</c:v>
                </c:pt>
                <c:pt idx="1768">
                  <c:v>64.176000000000002</c:v>
                </c:pt>
                <c:pt idx="1769">
                  <c:v>64.176000000000002</c:v>
                </c:pt>
                <c:pt idx="1770">
                  <c:v>64.176000000000002</c:v>
                </c:pt>
                <c:pt idx="1771">
                  <c:v>63.146999999999998</c:v>
                </c:pt>
                <c:pt idx="1772">
                  <c:v>88.706000000000003</c:v>
                </c:pt>
                <c:pt idx="1773">
                  <c:v>97.691999999999993</c:v>
                </c:pt>
                <c:pt idx="1774">
                  <c:v>87.238</c:v>
                </c:pt>
                <c:pt idx="1775">
                  <c:v>76.846000000000004</c:v>
                </c:pt>
                <c:pt idx="1776">
                  <c:v>76.846000000000004</c:v>
                </c:pt>
                <c:pt idx="1777">
                  <c:v>76.846000000000004</c:v>
                </c:pt>
                <c:pt idx="1778">
                  <c:v>104.246</c:v>
                </c:pt>
                <c:pt idx="1779">
                  <c:v>118</c:v>
                </c:pt>
                <c:pt idx="1780">
                  <c:v>108.491</c:v>
                </c:pt>
                <c:pt idx="1781">
                  <c:v>101.562</c:v>
                </c:pt>
                <c:pt idx="1782">
                  <c:v>108.879</c:v>
                </c:pt>
                <c:pt idx="1783">
                  <c:v>108.879</c:v>
                </c:pt>
                <c:pt idx="1784">
                  <c:v>108.879</c:v>
                </c:pt>
                <c:pt idx="1785">
                  <c:v>113.866</c:v>
                </c:pt>
                <c:pt idx="1786">
                  <c:v>115.31399999999999</c:v>
                </c:pt>
                <c:pt idx="1787">
                  <c:v>124.876</c:v>
                </c:pt>
                <c:pt idx="1788">
                  <c:v>121.788</c:v>
                </c:pt>
                <c:pt idx="1789">
                  <c:v>122.13800000000001</c:v>
                </c:pt>
                <c:pt idx="1790">
                  <c:v>122.13800000000001</c:v>
                </c:pt>
                <c:pt idx="1791">
                  <c:v>122.13800000000001</c:v>
                </c:pt>
                <c:pt idx="1792">
                  <c:v>122.94</c:v>
                </c:pt>
                <c:pt idx="1793">
                  <c:v>131.74100000000001</c:v>
                </c:pt>
                <c:pt idx="1794">
                  <c:v>144.339</c:v>
                </c:pt>
                <c:pt idx="1795">
                  <c:v>145.23500000000001</c:v>
                </c:pt>
                <c:pt idx="1796">
                  <c:v>133.87200000000001</c:v>
                </c:pt>
                <c:pt idx="1797">
                  <c:v>133.87200000000001</c:v>
                </c:pt>
                <c:pt idx="1798">
                  <c:v>133.87200000000001</c:v>
                </c:pt>
                <c:pt idx="1799">
                  <c:v>136.58799999999999</c:v>
                </c:pt>
                <c:pt idx="1800">
                  <c:v>137.87799999999999</c:v>
                </c:pt>
                <c:pt idx="1801">
                  <c:v>144.822</c:v>
                </c:pt>
                <c:pt idx="1802">
                  <c:v>145.79300000000001</c:v>
                </c:pt>
                <c:pt idx="1803">
                  <c:v>141.00899999999999</c:v>
                </c:pt>
                <c:pt idx="1804">
                  <c:v>141.00899999999999</c:v>
                </c:pt>
                <c:pt idx="1805">
                  <c:v>141.00899999999999</c:v>
                </c:pt>
                <c:pt idx="1806">
                  <c:v>138.26599999999999</c:v>
                </c:pt>
                <c:pt idx="1807">
                  <c:v>140.20400000000001</c:v>
                </c:pt>
                <c:pt idx="1808">
                  <c:v>132.899</c:v>
                </c:pt>
                <c:pt idx="1809">
                  <c:v>135.05699999999999</c:v>
                </c:pt>
                <c:pt idx="1810">
                  <c:v>122.657</c:v>
                </c:pt>
                <c:pt idx="1811">
                  <c:v>122.657</c:v>
                </c:pt>
                <c:pt idx="1812">
                  <c:v>122.657</c:v>
                </c:pt>
                <c:pt idx="1813">
                  <c:v>107.095</c:v>
                </c:pt>
                <c:pt idx="1814">
                  <c:v>104.383</c:v>
                </c:pt>
                <c:pt idx="1815">
                  <c:v>96.971999999999994</c:v>
                </c:pt>
                <c:pt idx="1816">
                  <c:v>89.980999999999995</c:v>
                </c:pt>
                <c:pt idx="1817">
                  <c:v>82.281000000000006</c:v>
                </c:pt>
                <c:pt idx="1818">
                  <c:v>82.281000000000006</c:v>
                </c:pt>
                <c:pt idx="1819">
                  <c:v>82.281000000000006</c:v>
                </c:pt>
                <c:pt idx="1820">
                  <c:v>82.281000000000006</c:v>
                </c:pt>
                <c:pt idx="1821">
                  <c:v>82.281000000000006</c:v>
                </c:pt>
                <c:pt idx="1822">
                  <c:v>76.783000000000001</c:v>
                </c:pt>
                <c:pt idx="1823">
                  <c:v>80.578999999999994</c:v>
                </c:pt>
                <c:pt idx="1824">
                  <c:v>76.260999999999996</c:v>
                </c:pt>
                <c:pt idx="1825">
                  <c:v>76.260999999999996</c:v>
                </c:pt>
                <c:pt idx="1826">
                  <c:v>76.260999999999996</c:v>
                </c:pt>
                <c:pt idx="1827">
                  <c:v>76.260999999999996</c:v>
                </c:pt>
                <c:pt idx="1828">
                  <c:v>72.087999999999994</c:v>
                </c:pt>
                <c:pt idx="1829">
                  <c:v>66.944999999999993</c:v>
                </c:pt>
                <c:pt idx="1830">
                  <c:v>65.938000000000002</c:v>
                </c:pt>
                <c:pt idx="1831">
                  <c:v>71.408000000000001</c:v>
                </c:pt>
                <c:pt idx="1832">
                  <c:v>71.408000000000001</c:v>
                </c:pt>
                <c:pt idx="1833">
                  <c:v>71.408000000000001</c:v>
                </c:pt>
                <c:pt idx="1834">
                  <c:v>71.790000000000006</c:v>
                </c:pt>
                <c:pt idx="1835">
                  <c:v>72.088999999999999</c:v>
                </c:pt>
                <c:pt idx="1836">
                  <c:v>67.734999999999999</c:v>
                </c:pt>
                <c:pt idx="1837">
                  <c:v>68.602999999999994</c:v>
                </c:pt>
                <c:pt idx="1838">
                  <c:v>66.442999999999998</c:v>
                </c:pt>
                <c:pt idx="1839">
                  <c:v>66.442999999999998</c:v>
                </c:pt>
                <c:pt idx="1840">
                  <c:v>66.442999999999998</c:v>
                </c:pt>
                <c:pt idx="1841">
                  <c:v>58.170999999999999</c:v>
                </c:pt>
                <c:pt idx="1842">
                  <c:v>60.256</c:v>
                </c:pt>
                <c:pt idx="1843">
                  <c:v>64.421999999999997</c:v>
                </c:pt>
                <c:pt idx="1844">
                  <c:v>64.033000000000001</c:v>
                </c:pt>
                <c:pt idx="1845">
                  <c:v>68.221000000000004</c:v>
                </c:pt>
                <c:pt idx="1846">
                  <c:v>68.221000000000004</c:v>
                </c:pt>
                <c:pt idx="1847">
                  <c:v>68.221000000000004</c:v>
                </c:pt>
                <c:pt idx="1848">
                  <c:v>70.308000000000007</c:v>
                </c:pt>
                <c:pt idx="1849">
                  <c:v>64.417000000000002</c:v>
                </c:pt>
                <c:pt idx="1850">
                  <c:v>61.06</c:v>
                </c:pt>
                <c:pt idx="1851">
                  <c:v>61.15</c:v>
                </c:pt>
                <c:pt idx="1852">
                  <c:v>58.454999999999998</c:v>
                </c:pt>
                <c:pt idx="1853">
                  <c:v>58.454999999999998</c:v>
                </c:pt>
                <c:pt idx="1854">
                  <c:v>58.454999999999998</c:v>
                </c:pt>
                <c:pt idx="1855">
                  <c:v>59.78</c:v>
                </c:pt>
                <c:pt idx="1856">
                  <c:v>60.347999999999999</c:v>
                </c:pt>
                <c:pt idx="1857">
                  <c:v>61.378</c:v>
                </c:pt>
                <c:pt idx="1858">
                  <c:v>58.716999999999999</c:v>
                </c:pt>
                <c:pt idx="1859">
                  <c:v>60.914999999999999</c:v>
                </c:pt>
                <c:pt idx="1860">
                  <c:v>60.914999999999999</c:v>
                </c:pt>
                <c:pt idx="1861">
                  <c:v>60.914999999999999</c:v>
                </c:pt>
                <c:pt idx="1862">
                  <c:v>61.024999999999999</c:v>
                </c:pt>
                <c:pt idx="1863">
                  <c:v>60.003999999999998</c:v>
                </c:pt>
                <c:pt idx="1864">
                  <c:v>56.994999999999997</c:v>
                </c:pt>
                <c:pt idx="1865">
                  <c:v>56.615000000000002</c:v>
                </c:pt>
                <c:pt idx="1866">
                  <c:v>55.912999999999997</c:v>
                </c:pt>
                <c:pt idx="1867">
                  <c:v>55.912999999999997</c:v>
                </c:pt>
                <c:pt idx="1868">
                  <c:v>55.912999999999997</c:v>
                </c:pt>
                <c:pt idx="1869">
                  <c:v>54.406999999999996</c:v>
                </c:pt>
                <c:pt idx="1870">
                  <c:v>54.893000000000001</c:v>
                </c:pt>
                <c:pt idx="1871">
                  <c:v>55.935000000000002</c:v>
                </c:pt>
                <c:pt idx="1872">
                  <c:v>54.366</c:v>
                </c:pt>
                <c:pt idx="1873">
                  <c:v>51.284999999999997</c:v>
                </c:pt>
                <c:pt idx="1874">
                  <c:v>51.284999999999997</c:v>
                </c:pt>
                <c:pt idx="1875">
                  <c:v>51.284999999999997</c:v>
                </c:pt>
                <c:pt idx="1876">
                  <c:v>52.052999999999997</c:v>
                </c:pt>
                <c:pt idx="1877">
                  <c:v>50.161999999999999</c:v>
                </c:pt>
                <c:pt idx="1878">
                  <c:v>51.436</c:v>
                </c:pt>
                <c:pt idx="1879">
                  <c:v>51.503</c:v>
                </c:pt>
                <c:pt idx="1880">
                  <c:v>53.597000000000001</c:v>
                </c:pt>
                <c:pt idx="1881">
                  <c:v>53.597000000000001</c:v>
                </c:pt>
                <c:pt idx="1882">
                  <c:v>53.597000000000001</c:v>
                </c:pt>
                <c:pt idx="1883">
                  <c:v>51.378</c:v>
                </c:pt>
                <c:pt idx="1884">
                  <c:v>49.773000000000003</c:v>
                </c:pt>
                <c:pt idx="1885">
                  <c:v>50.18</c:v>
                </c:pt>
                <c:pt idx="1886">
                  <c:v>49.756</c:v>
                </c:pt>
                <c:pt idx="1887">
                  <c:v>47.654000000000003</c:v>
                </c:pt>
                <c:pt idx="1888">
                  <c:v>47.654000000000003</c:v>
                </c:pt>
                <c:pt idx="1889">
                  <c:v>47.654000000000003</c:v>
                </c:pt>
                <c:pt idx="1890">
                  <c:v>44.603999999999999</c:v>
                </c:pt>
                <c:pt idx="1891">
                  <c:v>44.597999999999999</c:v>
                </c:pt>
                <c:pt idx="1892">
                  <c:v>44.36</c:v>
                </c:pt>
                <c:pt idx="1893">
                  <c:v>42.317</c:v>
                </c:pt>
                <c:pt idx="1894">
                  <c:v>48.465000000000003</c:v>
                </c:pt>
                <c:pt idx="1895">
                  <c:v>48.465000000000003</c:v>
                </c:pt>
                <c:pt idx="1896">
                  <c:v>48.465000000000003</c:v>
                </c:pt>
                <c:pt idx="1897">
                  <c:v>51.459000000000003</c:v>
                </c:pt>
                <c:pt idx="1898">
                  <c:v>47.03</c:v>
                </c:pt>
                <c:pt idx="1899">
                  <c:v>44.74</c:v>
                </c:pt>
                <c:pt idx="1900">
                  <c:v>44.734999999999999</c:v>
                </c:pt>
                <c:pt idx="1901">
                  <c:v>44.749000000000002</c:v>
                </c:pt>
                <c:pt idx="1902">
                  <c:v>44.749000000000002</c:v>
                </c:pt>
                <c:pt idx="1903">
                  <c:v>44.749000000000002</c:v>
                </c:pt>
                <c:pt idx="1904">
                  <c:v>41.845999999999997</c:v>
                </c:pt>
                <c:pt idx="1905">
                  <c:v>42.186999999999998</c:v>
                </c:pt>
                <c:pt idx="1906">
                  <c:v>42.537999999999997</c:v>
                </c:pt>
                <c:pt idx="1907">
                  <c:v>43.697000000000003</c:v>
                </c:pt>
                <c:pt idx="1908">
                  <c:v>43.523000000000003</c:v>
                </c:pt>
                <c:pt idx="1909">
                  <c:v>43.523000000000003</c:v>
                </c:pt>
                <c:pt idx="1910">
                  <c:v>43.523000000000003</c:v>
                </c:pt>
                <c:pt idx="1911">
                  <c:v>44.652999999999999</c:v>
                </c:pt>
                <c:pt idx="1912">
                  <c:v>44.435000000000002</c:v>
                </c:pt>
                <c:pt idx="1913">
                  <c:v>44.304000000000002</c:v>
                </c:pt>
                <c:pt idx="1914">
                  <c:v>43.968000000000004</c:v>
                </c:pt>
                <c:pt idx="1915">
                  <c:v>47.921999999999997</c:v>
                </c:pt>
                <c:pt idx="1916">
                  <c:v>47.921999999999997</c:v>
                </c:pt>
                <c:pt idx="1917">
                  <c:v>47.921999999999997</c:v>
                </c:pt>
                <c:pt idx="1918">
                  <c:v>52.023000000000003</c:v>
                </c:pt>
                <c:pt idx="1919">
                  <c:v>50.411999999999999</c:v>
                </c:pt>
                <c:pt idx="1920">
                  <c:v>49.51</c:v>
                </c:pt>
                <c:pt idx="1921">
                  <c:v>45.917000000000002</c:v>
                </c:pt>
                <c:pt idx="1922">
                  <c:v>45.917000000000002</c:v>
                </c:pt>
                <c:pt idx="1923">
                  <c:v>45.917000000000002</c:v>
                </c:pt>
                <c:pt idx="1924">
                  <c:v>45.917000000000002</c:v>
                </c:pt>
                <c:pt idx="1925">
                  <c:v>45.917000000000002</c:v>
                </c:pt>
                <c:pt idx="1926">
                  <c:v>46.414999999999999</c:v>
                </c:pt>
                <c:pt idx="1927">
                  <c:v>46.890999999999998</c:v>
                </c:pt>
                <c:pt idx="1928">
                  <c:v>45.622999999999998</c:v>
                </c:pt>
                <c:pt idx="1929">
                  <c:v>44.238999999999997</c:v>
                </c:pt>
                <c:pt idx="1930">
                  <c:v>44.238999999999997</c:v>
                </c:pt>
                <c:pt idx="1931">
                  <c:v>44.238999999999997</c:v>
                </c:pt>
                <c:pt idx="1932">
                  <c:v>44.973999999999997</c:v>
                </c:pt>
                <c:pt idx="1933">
                  <c:v>45.253999999999998</c:v>
                </c:pt>
                <c:pt idx="1934">
                  <c:v>44.801000000000002</c:v>
                </c:pt>
                <c:pt idx="1935">
                  <c:v>43.622</c:v>
                </c:pt>
              </c:numCache>
            </c:numRef>
          </c:val>
          <c:smooth val="0"/>
          <c:extLst>
            <c:ext xmlns:c16="http://schemas.microsoft.com/office/drawing/2014/chart" uri="{C3380CC4-5D6E-409C-BE32-E72D297353CC}">
              <c16:uniqueId val="{00000001-7E38-45D5-B276-937363D27DD8}"/>
            </c:ext>
          </c:extLst>
        </c:ser>
        <c:ser>
          <c:idx val="2"/>
          <c:order val="2"/>
          <c:tx>
            <c:strRef>
              <c:f>Sheet1!$D$1</c:f>
              <c:strCache>
                <c:ptCount val="1"/>
                <c:pt idx="0">
                  <c:v>Spain</c:v>
                </c:pt>
              </c:strCache>
            </c:strRef>
          </c:tx>
          <c:spPr>
            <a:ln w="28575" cap="rnd">
              <a:solidFill>
                <a:srgbClr val="00B0F0"/>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Sheet1!$D$2:$D$1937</c:f>
              <c:numCache>
                <c:formatCode>General</c:formatCode>
                <c:ptCount val="1936"/>
                <c:pt idx="533" formatCode="0.00">
                  <c:v>12.95</c:v>
                </c:pt>
                <c:pt idx="534" formatCode="0.00">
                  <c:v>13.15</c:v>
                </c:pt>
                <c:pt idx="535" formatCode="0.00">
                  <c:v>13.074999999999999</c:v>
                </c:pt>
                <c:pt idx="536" formatCode="0.00">
                  <c:v>12.95</c:v>
                </c:pt>
                <c:pt idx="537" formatCode="0.00">
                  <c:v>12.95</c:v>
                </c:pt>
                <c:pt idx="538" formatCode="0.00">
                  <c:v>12.95</c:v>
                </c:pt>
                <c:pt idx="539" formatCode="0.00">
                  <c:v>13</c:v>
                </c:pt>
                <c:pt idx="540" formatCode="0.00">
                  <c:v>13</c:v>
                </c:pt>
                <c:pt idx="541" formatCode="0.00">
                  <c:v>13</c:v>
                </c:pt>
                <c:pt idx="542" formatCode="0.00">
                  <c:v>13.6</c:v>
                </c:pt>
                <c:pt idx="543" formatCode="0.00">
                  <c:v>12.5</c:v>
                </c:pt>
                <c:pt idx="544" formatCode="0.00">
                  <c:v>12.5</c:v>
                </c:pt>
                <c:pt idx="545" formatCode="0.00">
                  <c:v>12.5</c:v>
                </c:pt>
                <c:pt idx="546" formatCode="0.00">
                  <c:v>12.5</c:v>
                </c:pt>
                <c:pt idx="547" formatCode="0.00">
                  <c:v>12.5</c:v>
                </c:pt>
                <c:pt idx="548" formatCode="0.00">
                  <c:v>12.5</c:v>
                </c:pt>
                <c:pt idx="549" formatCode="0.00">
                  <c:v>12.5</c:v>
                </c:pt>
                <c:pt idx="550" formatCode="0.00">
                  <c:v>12.5</c:v>
                </c:pt>
                <c:pt idx="551" formatCode="0.00">
                  <c:v>12.5</c:v>
                </c:pt>
                <c:pt idx="552" formatCode="0.00">
                  <c:v>12.5</c:v>
                </c:pt>
                <c:pt idx="553" formatCode="0.00">
                  <c:v>12.5</c:v>
                </c:pt>
                <c:pt idx="554" formatCode="0.00">
                  <c:v>12.5</c:v>
                </c:pt>
                <c:pt idx="555" formatCode="0.00">
                  <c:v>12.5</c:v>
                </c:pt>
                <c:pt idx="556" formatCode="0.00">
                  <c:v>12.5</c:v>
                </c:pt>
                <c:pt idx="557" formatCode="0.00">
                  <c:v>14.15</c:v>
                </c:pt>
                <c:pt idx="558" formatCode="0.00">
                  <c:v>14.15</c:v>
                </c:pt>
                <c:pt idx="559" formatCode="0.00">
                  <c:v>14.15</c:v>
                </c:pt>
                <c:pt idx="560" formatCode="0.00">
                  <c:v>15.5</c:v>
                </c:pt>
                <c:pt idx="561" formatCode="0.00">
                  <c:v>15.5</c:v>
                </c:pt>
                <c:pt idx="562" formatCode="0.00">
                  <c:v>15.5</c:v>
                </c:pt>
                <c:pt idx="563" formatCode="0.00">
                  <c:v>15</c:v>
                </c:pt>
                <c:pt idx="564" formatCode="0.00">
                  <c:v>14</c:v>
                </c:pt>
                <c:pt idx="565" formatCode="0.00">
                  <c:v>14</c:v>
                </c:pt>
                <c:pt idx="566" formatCode="0.00">
                  <c:v>14</c:v>
                </c:pt>
                <c:pt idx="567" formatCode="0.00">
                  <c:v>15.72</c:v>
                </c:pt>
                <c:pt idx="568" formatCode="0.00">
                  <c:v>15.725</c:v>
                </c:pt>
                <c:pt idx="569" formatCode="0.00">
                  <c:v>13.7</c:v>
                </c:pt>
                <c:pt idx="570" formatCode="0.00">
                  <c:v>14</c:v>
                </c:pt>
                <c:pt idx="571" formatCode="0.00">
                  <c:v>13.04</c:v>
                </c:pt>
                <c:pt idx="572" formatCode="0.00">
                  <c:v>13.04</c:v>
                </c:pt>
                <c:pt idx="573" formatCode="0.00">
                  <c:v>13.04</c:v>
                </c:pt>
                <c:pt idx="574" formatCode="0.00">
                  <c:v>13.9</c:v>
                </c:pt>
                <c:pt idx="575" formatCode="0.00">
                  <c:v>12.45</c:v>
                </c:pt>
                <c:pt idx="576" formatCode="0.00">
                  <c:v>11.75</c:v>
                </c:pt>
                <c:pt idx="577" formatCode="0.00">
                  <c:v>12</c:v>
                </c:pt>
                <c:pt idx="578" formatCode="0.00">
                  <c:v>12.36</c:v>
                </c:pt>
                <c:pt idx="579" formatCode="0.00">
                  <c:v>12.36</c:v>
                </c:pt>
                <c:pt idx="580" formatCode="0.00">
                  <c:v>12.36</c:v>
                </c:pt>
                <c:pt idx="581" formatCode="0.00">
                  <c:v>14</c:v>
                </c:pt>
                <c:pt idx="582" formatCode="0.00">
                  <c:v>13.3</c:v>
                </c:pt>
                <c:pt idx="583" formatCode="0.00">
                  <c:v>13.3</c:v>
                </c:pt>
                <c:pt idx="584" formatCode="0.00">
                  <c:v>13.1</c:v>
                </c:pt>
                <c:pt idx="585" formatCode="0.00">
                  <c:v>11</c:v>
                </c:pt>
                <c:pt idx="586" formatCode="0.00">
                  <c:v>11</c:v>
                </c:pt>
                <c:pt idx="587" formatCode="0.00">
                  <c:v>11</c:v>
                </c:pt>
                <c:pt idx="588" formatCode="0.00">
                  <c:v>11.2</c:v>
                </c:pt>
                <c:pt idx="589" formatCode="0.00">
                  <c:v>11.45</c:v>
                </c:pt>
                <c:pt idx="590" formatCode="0.00">
                  <c:v>11.4</c:v>
                </c:pt>
                <c:pt idx="591" formatCode="0.00">
                  <c:v>11.85</c:v>
                </c:pt>
                <c:pt idx="592" formatCode="0.00">
                  <c:v>11.85</c:v>
                </c:pt>
                <c:pt idx="593" formatCode="0.00">
                  <c:v>11.85</c:v>
                </c:pt>
                <c:pt idx="594" formatCode="0.00">
                  <c:v>11.85</c:v>
                </c:pt>
                <c:pt idx="595" formatCode="0.00">
                  <c:v>11.85</c:v>
                </c:pt>
                <c:pt idx="596" formatCode="0.00">
                  <c:v>11.15</c:v>
                </c:pt>
                <c:pt idx="597" formatCode="0.00">
                  <c:v>10.95</c:v>
                </c:pt>
                <c:pt idx="598" formatCode="0.00">
                  <c:v>11.1</c:v>
                </c:pt>
                <c:pt idx="599" formatCode="0.00">
                  <c:v>11.1</c:v>
                </c:pt>
                <c:pt idx="600" formatCode="0.00">
                  <c:v>11.1</c:v>
                </c:pt>
                <c:pt idx="601" formatCode="0.00">
                  <c:v>11.1</c:v>
                </c:pt>
                <c:pt idx="602" formatCode="0.00">
                  <c:v>11.1</c:v>
                </c:pt>
                <c:pt idx="603" formatCode="0.00">
                  <c:v>11.2</c:v>
                </c:pt>
                <c:pt idx="604" formatCode="0.00">
                  <c:v>11.2</c:v>
                </c:pt>
                <c:pt idx="605" formatCode="0.00">
                  <c:v>12.9</c:v>
                </c:pt>
                <c:pt idx="606" formatCode="0.00">
                  <c:v>10.9</c:v>
                </c:pt>
                <c:pt idx="607" formatCode="0.00">
                  <c:v>10.9</c:v>
                </c:pt>
                <c:pt idx="608" formatCode="0.00">
                  <c:v>10.9</c:v>
                </c:pt>
                <c:pt idx="609" formatCode="0.00">
                  <c:v>11.125</c:v>
                </c:pt>
                <c:pt idx="610" formatCode="0.00">
                  <c:v>10.95</c:v>
                </c:pt>
                <c:pt idx="611" formatCode="0.00">
                  <c:v>10.85</c:v>
                </c:pt>
                <c:pt idx="612" formatCode="0.00">
                  <c:v>9.85</c:v>
                </c:pt>
                <c:pt idx="613" formatCode="0.00">
                  <c:v>9.85</c:v>
                </c:pt>
                <c:pt idx="614" formatCode="0.00">
                  <c:v>9.85</c:v>
                </c:pt>
                <c:pt idx="615" formatCode="0.00">
                  <c:v>9.85</c:v>
                </c:pt>
                <c:pt idx="616" formatCode="0.00">
                  <c:v>9.85</c:v>
                </c:pt>
                <c:pt idx="617" formatCode="0.00">
                  <c:v>9.85</c:v>
                </c:pt>
                <c:pt idx="618" formatCode="0.00">
                  <c:v>9.85</c:v>
                </c:pt>
                <c:pt idx="619" formatCode="0.00">
                  <c:v>9.85</c:v>
                </c:pt>
                <c:pt idx="620" formatCode="0.00">
                  <c:v>9.85</c:v>
                </c:pt>
                <c:pt idx="621" formatCode="0.00">
                  <c:v>9.85</c:v>
                </c:pt>
                <c:pt idx="622" formatCode="0.00">
                  <c:v>9.85</c:v>
                </c:pt>
                <c:pt idx="623" formatCode="0.00">
                  <c:v>9.85</c:v>
                </c:pt>
                <c:pt idx="624" formatCode="0.00">
                  <c:v>9.85</c:v>
                </c:pt>
                <c:pt idx="625" formatCode="0.00">
                  <c:v>9.85</c:v>
                </c:pt>
                <c:pt idx="626" formatCode="0.00">
                  <c:v>9.85</c:v>
                </c:pt>
                <c:pt idx="627" formatCode="0.00">
                  <c:v>9.85</c:v>
                </c:pt>
                <c:pt idx="628" formatCode="0.00">
                  <c:v>9.85</c:v>
                </c:pt>
                <c:pt idx="629" formatCode="0.00">
                  <c:v>9.85</c:v>
                </c:pt>
                <c:pt idx="630" formatCode="0.00">
                  <c:v>9.85</c:v>
                </c:pt>
                <c:pt idx="631" formatCode="0.00">
                  <c:v>9.85</c:v>
                </c:pt>
                <c:pt idx="632" formatCode="0.00">
                  <c:v>9.85</c:v>
                </c:pt>
                <c:pt idx="633" formatCode="0.00">
                  <c:v>9.85</c:v>
                </c:pt>
                <c:pt idx="634" formatCode="0.00">
                  <c:v>9.85</c:v>
                </c:pt>
                <c:pt idx="635" formatCode="0.00">
                  <c:v>9.85</c:v>
                </c:pt>
                <c:pt idx="636" formatCode="0.00">
                  <c:v>9.85</c:v>
                </c:pt>
                <c:pt idx="637" formatCode="0.00">
                  <c:v>9.85</c:v>
                </c:pt>
                <c:pt idx="638" formatCode="0.00">
                  <c:v>14.2</c:v>
                </c:pt>
                <c:pt idx="639" formatCode="0.00">
                  <c:v>11.55</c:v>
                </c:pt>
                <c:pt idx="640" formatCode="0.00">
                  <c:v>13.2</c:v>
                </c:pt>
                <c:pt idx="641" formatCode="0.00">
                  <c:v>13.4</c:v>
                </c:pt>
                <c:pt idx="642" formatCode="0.00">
                  <c:v>13.4</c:v>
                </c:pt>
                <c:pt idx="643" formatCode="0.00">
                  <c:v>13.4</c:v>
                </c:pt>
                <c:pt idx="644" formatCode="0.00">
                  <c:v>13.4</c:v>
                </c:pt>
                <c:pt idx="645" formatCode="0.00">
                  <c:v>14.6</c:v>
                </c:pt>
                <c:pt idx="646" formatCode="0.00">
                  <c:v>13.31</c:v>
                </c:pt>
                <c:pt idx="647" formatCode="0.00">
                  <c:v>11.8</c:v>
                </c:pt>
                <c:pt idx="648" formatCode="0.00">
                  <c:v>11.21</c:v>
                </c:pt>
                <c:pt idx="649" formatCode="0.00">
                  <c:v>11.21</c:v>
                </c:pt>
                <c:pt idx="650" formatCode="0.00">
                  <c:v>11.21</c:v>
                </c:pt>
                <c:pt idx="651" formatCode="0.00">
                  <c:v>12</c:v>
                </c:pt>
                <c:pt idx="652" formatCode="0.00">
                  <c:v>12.95</c:v>
                </c:pt>
                <c:pt idx="653" formatCode="0.00">
                  <c:v>13.2</c:v>
                </c:pt>
                <c:pt idx="654" formatCode="0.00">
                  <c:v>12.75</c:v>
                </c:pt>
                <c:pt idx="655" formatCode="0.00">
                  <c:v>13</c:v>
                </c:pt>
                <c:pt idx="656" formatCode="0.00">
                  <c:v>13</c:v>
                </c:pt>
                <c:pt idx="657" formatCode="0.00">
                  <c:v>13</c:v>
                </c:pt>
                <c:pt idx="658" formatCode="0.00">
                  <c:v>13.8</c:v>
                </c:pt>
                <c:pt idx="659" formatCode="0.00">
                  <c:v>13.8</c:v>
                </c:pt>
                <c:pt idx="660" formatCode="0.00">
                  <c:v>13.7</c:v>
                </c:pt>
                <c:pt idx="661" formatCode="0.00">
                  <c:v>13.5</c:v>
                </c:pt>
                <c:pt idx="662" formatCode="0.00">
                  <c:v>13.5</c:v>
                </c:pt>
                <c:pt idx="663" formatCode="0.00">
                  <c:v>13.5</c:v>
                </c:pt>
                <c:pt idx="664" formatCode="0.00">
                  <c:v>13.5</c:v>
                </c:pt>
                <c:pt idx="665" formatCode="0.00">
                  <c:v>13.75</c:v>
                </c:pt>
                <c:pt idx="666" formatCode="0.00">
                  <c:v>14</c:v>
                </c:pt>
                <c:pt idx="667" formatCode="0.00">
                  <c:v>12</c:v>
                </c:pt>
                <c:pt idx="668" formatCode="0.00">
                  <c:v>9.92</c:v>
                </c:pt>
                <c:pt idx="669" formatCode="0.00">
                  <c:v>11.85</c:v>
                </c:pt>
                <c:pt idx="670" formatCode="0.00">
                  <c:v>11.85</c:v>
                </c:pt>
                <c:pt idx="671" formatCode="0.00">
                  <c:v>11.85</c:v>
                </c:pt>
                <c:pt idx="672" formatCode="0.00">
                  <c:v>11.85</c:v>
                </c:pt>
                <c:pt idx="673" formatCode="0.00">
                  <c:v>10.5</c:v>
                </c:pt>
                <c:pt idx="674" formatCode="0.00">
                  <c:v>12.51</c:v>
                </c:pt>
                <c:pt idx="675" formatCode="0.00">
                  <c:v>10.83</c:v>
                </c:pt>
                <c:pt idx="676" formatCode="0.00">
                  <c:v>10.824999999999999</c:v>
                </c:pt>
                <c:pt idx="677" formatCode="0.00">
                  <c:v>10.824999999999999</c:v>
                </c:pt>
                <c:pt idx="678" formatCode="0.00">
                  <c:v>10.824999999999999</c:v>
                </c:pt>
                <c:pt idx="679" formatCode="0.00">
                  <c:v>15.25</c:v>
                </c:pt>
                <c:pt idx="680" formatCode="0.00">
                  <c:v>15.05</c:v>
                </c:pt>
                <c:pt idx="681" formatCode="0.00">
                  <c:v>14.5</c:v>
                </c:pt>
                <c:pt idx="682" formatCode="0.00">
                  <c:v>14.5</c:v>
                </c:pt>
                <c:pt idx="683" formatCode="0.00">
                  <c:v>14.5</c:v>
                </c:pt>
                <c:pt idx="684" formatCode="0.00">
                  <c:v>14.5</c:v>
                </c:pt>
                <c:pt idx="685" formatCode="0.00">
                  <c:v>14.5</c:v>
                </c:pt>
                <c:pt idx="686" formatCode="0.00">
                  <c:v>15.5</c:v>
                </c:pt>
                <c:pt idx="687" formatCode="0.00">
                  <c:v>15.9</c:v>
                </c:pt>
                <c:pt idx="688" formatCode="0.00">
                  <c:v>15.9</c:v>
                </c:pt>
                <c:pt idx="689" formatCode="0.00">
                  <c:v>14</c:v>
                </c:pt>
                <c:pt idx="690" formatCode="0.00">
                  <c:v>14</c:v>
                </c:pt>
                <c:pt idx="691" formatCode="0.00">
                  <c:v>14</c:v>
                </c:pt>
                <c:pt idx="692" formatCode="0.00">
                  <c:v>14</c:v>
                </c:pt>
                <c:pt idx="693" formatCode="0.00">
                  <c:v>14</c:v>
                </c:pt>
                <c:pt idx="694" formatCode="0.00">
                  <c:v>15.3</c:v>
                </c:pt>
                <c:pt idx="695" formatCode="0.00">
                  <c:v>15.1</c:v>
                </c:pt>
                <c:pt idx="696" formatCode="0.00">
                  <c:v>14.6</c:v>
                </c:pt>
                <c:pt idx="697" formatCode="0.00">
                  <c:v>13.5</c:v>
                </c:pt>
                <c:pt idx="698" formatCode="0.00">
                  <c:v>13.5</c:v>
                </c:pt>
                <c:pt idx="699" formatCode="0.00">
                  <c:v>13.5</c:v>
                </c:pt>
                <c:pt idx="700" formatCode="0.00">
                  <c:v>15.65</c:v>
                </c:pt>
                <c:pt idx="701" formatCode="0.00">
                  <c:v>15.48</c:v>
                </c:pt>
                <c:pt idx="702" formatCode="0.00">
                  <c:v>15.21</c:v>
                </c:pt>
                <c:pt idx="703" formatCode="0.00">
                  <c:v>14.25</c:v>
                </c:pt>
                <c:pt idx="704" formatCode="0.00">
                  <c:v>13.9</c:v>
                </c:pt>
                <c:pt idx="705" formatCode="0.00">
                  <c:v>13.9</c:v>
                </c:pt>
                <c:pt idx="706" formatCode="0.00">
                  <c:v>13.9</c:v>
                </c:pt>
                <c:pt idx="707" formatCode="0.00">
                  <c:v>14</c:v>
                </c:pt>
                <c:pt idx="708" formatCode="0.00">
                  <c:v>13.8</c:v>
                </c:pt>
                <c:pt idx="709" formatCode="0.00">
                  <c:v>13.2</c:v>
                </c:pt>
                <c:pt idx="710" formatCode="0.00">
                  <c:v>12.89</c:v>
                </c:pt>
                <c:pt idx="711" formatCode="0.00">
                  <c:v>12.9</c:v>
                </c:pt>
                <c:pt idx="712" formatCode="0.00">
                  <c:v>12.9</c:v>
                </c:pt>
                <c:pt idx="713" formatCode="0.00">
                  <c:v>12.9</c:v>
                </c:pt>
                <c:pt idx="714" formatCode="0.00">
                  <c:v>12.9</c:v>
                </c:pt>
                <c:pt idx="715" formatCode="0.00">
                  <c:v>12.3</c:v>
                </c:pt>
                <c:pt idx="716" formatCode="0.00">
                  <c:v>11.84</c:v>
                </c:pt>
                <c:pt idx="717" formatCode="0.00">
                  <c:v>10.55</c:v>
                </c:pt>
                <c:pt idx="718" formatCode="0.00">
                  <c:v>10.55</c:v>
                </c:pt>
                <c:pt idx="719" formatCode="0.00">
                  <c:v>10.55</c:v>
                </c:pt>
                <c:pt idx="720" formatCode="0.00">
                  <c:v>10.55</c:v>
                </c:pt>
                <c:pt idx="721" formatCode="0.00">
                  <c:v>9.3000000000000007</c:v>
                </c:pt>
                <c:pt idx="722" formatCode="0.00">
                  <c:v>9</c:v>
                </c:pt>
                <c:pt idx="723" formatCode="0.00">
                  <c:v>9.1</c:v>
                </c:pt>
                <c:pt idx="724" formatCode="0.00">
                  <c:v>9</c:v>
                </c:pt>
                <c:pt idx="725" formatCode="0.00">
                  <c:v>9</c:v>
                </c:pt>
                <c:pt idx="726" formatCode="0.00">
                  <c:v>9</c:v>
                </c:pt>
                <c:pt idx="727" formatCode="0.00">
                  <c:v>9</c:v>
                </c:pt>
                <c:pt idx="728" formatCode="0.00">
                  <c:v>11.91</c:v>
                </c:pt>
                <c:pt idx="729" formatCode="0.00">
                  <c:v>9.1</c:v>
                </c:pt>
                <c:pt idx="730" formatCode="0.00">
                  <c:v>11.9</c:v>
                </c:pt>
                <c:pt idx="731" formatCode="0.00">
                  <c:v>12.01</c:v>
                </c:pt>
                <c:pt idx="732" formatCode="0.00">
                  <c:v>10.8</c:v>
                </c:pt>
                <c:pt idx="733" formatCode="0.00">
                  <c:v>10.8</c:v>
                </c:pt>
                <c:pt idx="734" formatCode="0.00">
                  <c:v>10.8</c:v>
                </c:pt>
                <c:pt idx="735" formatCode="0.00">
                  <c:v>13.25</c:v>
                </c:pt>
                <c:pt idx="736" formatCode="0.00">
                  <c:v>13.25</c:v>
                </c:pt>
                <c:pt idx="737" formatCode="0.00">
                  <c:v>13.25</c:v>
                </c:pt>
                <c:pt idx="738" formatCode="0.00">
                  <c:v>13.35</c:v>
                </c:pt>
                <c:pt idx="739" formatCode="0.00">
                  <c:v>13.35</c:v>
                </c:pt>
                <c:pt idx="740" formatCode="0.00">
                  <c:v>13.35</c:v>
                </c:pt>
                <c:pt idx="741" formatCode="0.00">
                  <c:v>13.35</c:v>
                </c:pt>
                <c:pt idx="742" formatCode="0.00">
                  <c:v>13.35</c:v>
                </c:pt>
                <c:pt idx="743" formatCode="0.00">
                  <c:v>13.35</c:v>
                </c:pt>
                <c:pt idx="744" formatCode="0.00">
                  <c:v>13.35</c:v>
                </c:pt>
                <c:pt idx="745" formatCode="0.00">
                  <c:v>11.375</c:v>
                </c:pt>
                <c:pt idx="746" formatCode="0.00">
                  <c:v>11.375</c:v>
                </c:pt>
                <c:pt idx="747" formatCode="0.00">
                  <c:v>11.375</c:v>
                </c:pt>
                <c:pt idx="748" formatCode="0.00">
                  <c:v>11.375</c:v>
                </c:pt>
                <c:pt idx="749" formatCode="0.00">
                  <c:v>11.375</c:v>
                </c:pt>
                <c:pt idx="750" formatCode="0.00">
                  <c:v>11.375</c:v>
                </c:pt>
                <c:pt idx="751" formatCode="0.00">
                  <c:v>11.375</c:v>
                </c:pt>
                <c:pt idx="752" formatCode="0.00">
                  <c:v>14.32</c:v>
                </c:pt>
                <c:pt idx="753" formatCode="0.00">
                  <c:v>14.32</c:v>
                </c:pt>
                <c:pt idx="754" formatCode="0.00">
                  <c:v>14.32</c:v>
                </c:pt>
                <c:pt idx="755" formatCode="0.00">
                  <c:v>14.32</c:v>
                </c:pt>
                <c:pt idx="756" formatCode="0.00">
                  <c:v>14.32</c:v>
                </c:pt>
                <c:pt idx="757" formatCode="0.00">
                  <c:v>14.32</c:v>
                </c:pt>
                <c:pt idx="758" formatCode="0.00">
                  <c:v>14.32</c:v>
                </c:pt>
                <c:pt idx="759" formatCode="0.00">
                  <c:v>10.5</c:v>
                </c:pt>
                <c:pt idx="760" formatCode="0.00">
                  <c:v>10.5</c:v>
                </c:pt>
                <c:pt idx="761" formatCode="0.00">
                  <c:v>10.5</c:v>
                </c:pt>
                <c:pt idx="762" formatCode="0.00">
                  <c:v>10.5</c:v>
                </c:pt>
                <c:pt idx="763" formatCode="0.00">
                  <c:v>10.5</c:v>
                </c:pt>
                <c:pt idx="764" formatCode="0.00">
                  <c:v>10.5</c:v>
                </c:pt>
                <c:pt idx="765" formatCode="0.00">
                  <c:v>10.5</c:v>
                </c:pt>
                <c:pt idx="766" formatCode="0.00">
                  <c:v>10.050000000000001</c:v>
                </c:pt>
                <c:pt idx="767" formatCode="0.00">
                  <c:v>10.050000000000001</c:v>
                </c:pt>
                <c:pt idx="768" formatCode="0.00">
                  <c:v>10.050000000000001</c:v>
                </c:pt>
                <c:pt idx="769" formatCode="0.00">
                  <c:v>10.050000000000001</c:v>
                </c:pt>
                <c:pt idx="770" formatCode="0.00">
                  <c:v>10.050000000000001</c:v>
                </c:pt>
                <c:pt idx="771" formatCode="0.00">
                  <c:v>10.050000000000001</c:v>
                </c:pt>
                <c:pt idx="772" formatCode="0.00">
                  <c:v>10.050000000000001</c:v>
                </c:pt>
                <c:pt idx="773" formatCode="0.00">
                  <c:v>9.9</c:v>
                </c:pt>
                <c:pt idx="774" formatCode="0.00">
                  <c:v>9.75</c:v>
                </c:pt>
                <c:pt idx="775" formatCode="0.00">
                  <c:v>9.75</c:v>
                </c:pt>
                <c:pt idx="776" formatCode="0.00">
                  <c:v>9.75</c:v>
                </c:pt>
                <c:pt idx="777" formatCode="0.00">
                  <c:v>9.9</c:v>
                </c:pt>
                <c:pt idx="778" formatCode="0.00">
                  <c:v>9.9</c:v>
                </c:pt>
                <c:pt idx="779" formatCode="0.00">
                  <c:v>9.9</c:v>
                </c:pt>
                <c:pt idx="780" formatCode="0.00">
                  <c:v>11</c:v>
                </c:pt>
                <c:pt idx="781" formatCode="0.00">
                  <c:v>11</c:v>
                </c:pt>
                <c:pt idx="782" formatCode="0.00">
                  <c:v>11</c:v>
                </c:pt>
                <c:pt idx="783" formatCode="0.00">
                  <c:v>11</c:v>
                </c:pt>
                <c:pt idx="784" formatCode="0.00">
                  <c:v>11</c:v>
                </c:pt>
                <c:pt idx="785" formatCode="0.00">
                  <c:v>11</c:v>
                </c:pt>
                <c:pt idx="786" formatCode="0.00">
                  <c:v>11</c:v>
                </c:pt>
                <c:pt idx="787" formatCode="0.00">
                  <c:v>9.0250000000000004</c:v>
                </c:pt>
                <c:pt idx="788" formatCode="0.00">
                  <c:v>9.0250000000000004</c:v>
                </c:pt>
                <c:pt idx="789" formatCode="0.00">
                  <c:v>9.0250000000000004</c:v>
                </c:pt>
                <c:pt idx="790" formatCode="0.00">
                  <c:v>9.0250000000000004</c:v>
                </c:pt>
                <c:pt idx="791" formatCode="0.00">
                  <c:v>9.0250000000000004</c:v>
                </c:pt>
                <c:pt idx="792" formatCode="0.00">
                  <c:v>9.0250000000000004</c:v>
                </c:pt>
                <c:pt idx="793" formatCode="0.00">
                  <c:v>9.0250000000000004</c:v>
                </c:pt>
                <c:pt idx="794" formatCode="0.00">
                  <c:v>8.65</c:v>
                </c:pt>
                <c:pt idx="795" formatCode="0.00">
                  <c:v>8.65</c:v>
                </c:pt>
                <c:pt idx="796" formatCode="0.00">
                  <c:v>8.65</c:v>
                </c:pt>
                <c:pt idx="797" formatCode="0.00">
                  <c:v>8.65</c:v>
                </c:pt>
                <c:pt idx="798" formatCode="0.00">
                  <c:v>8.65</c:v>
                </c:pt>
                <c:pt idx="799" formatCode="0.00">
                  <c:v>8.65</c:v>
                </c:pt>
                <c:pt idx="800" formatCode="0.00">
                  <c:v>8.65</c:v>
                </c:pt>
                <c:pt idx="801" formatCode="0.00">
                  <c:v>9.1999999999999993</c:v>
                </c:pt>
                <c:pt idx="802" formatCode="0.00">
                  <c:v>9.1999999999999993</c:v>
                </c:pt>
                <c:pt idx="803" formatCode="0.00">
                  <c:v>9.1999999999999993</c:v>
                </c:pt>
                <c:pt idx="804" formatCode="0.00">
                  <c:v>9.1999999999999993</c:v>
                </c:pt>
                <c:pt idx="805" formatCode="0.00">
                  <c:v>9.1999999999999993</c:v>
                </c:pt>
                <c:pt idx="806" formatCode="0.00">
                  <c:v>9.1999999999999993</c:v>
                </c:pt>
                <c:pt idx="807" formatCode="0.00">
                  <c:v>9.1999999999999993</c:v>
                </c:pt>
                <c:pt idx="808" formatCode="0.00">
                  <c:v>8.6999999999999993</c:v>
                </c:pt>
                <c:pt idx="809" formatCode="0.00">
                  <c:v>8.6999999999999993</c:v>
                </c:pt>
                <c:pt idx="810" formatCode="0.00">
                  <c:v>8.6999999999999993</c:v>
                </c:pt>
                <c:pt idx="811" formatCode="0.00">
                  <c:v>8.6999999999999993</c:v>
                </c:pt>
                <c:pt idx="812" formatCode="0.00">
                  <c:v>8.6999999999999993</c:v>
                </c:pt>
                <c:pt idx="813" formatCode="0.00">
                  <c:v>8.6999999999999993</c:v>
                </c:pt>
                <c:pt idx="814" formatCode="0.00">
                  <c:v>8.6999999999999993</c:v>
                </c:pt>
                <c:pt idx="815" formatCode="0.00">
                  <c:v>8.6999999999999993</c:v>
                </c:pt>
                <c:pt idx="816" formatCode="0.00">
                  <c:v>7.24</c:v>
                </c:pt>
                <c:pt idx="817" formatCode="0.00">
                  <c:v>7.24</c:v>
                </c:pt>
                <c:pt idx="818" formatCode="0.00">
                  <c:v>7.24</c:v>
                </c:pt>
                <c:pt idx="819" formatCode="0.00">
                  <c:v>7.35</c:v>
                </c:pt>
                <c:pt idx="820" formatCode="0.00">
                  <c:v>7.25</c:v>
                </c:pt>
                <c:pt idx="821" formatCode="0.00">
                  <c:v>7.4</c:v>
                </c:pt>
                <c:pt idx="822" formatCode="0.00">
                  <c:v>8</c:v>
                </c:pt>
                <c:pt idx="823" formatCode="0.00">
                  <c:v>7.5</c:v>
                </c:pt>
                <c:pt idx="824" formatCode="0.00">
                  <c:v>7.5</c:v>
                </c:pt>
                <c:pt idx="825" formatCode="0.00">
                  <c:v>7.5</c:v>
                </c:pt>
                <c:pt idx="826" formatCode="0.00">
                  <c:v>7.5</c:v>
                </c:pt>
                <c:pt idx="827" formatCode="0.00">
                  <c:v>7.5</c:v>
                </c:pt>
                <c:pt idx="828" formatCode="0.00">
                  <c:v>7.5</c:v>
                </c:pt>
                <c:pt idx="829" formatCode="0.00">
                  <c:v>8</c:v>
                </c:pt>
                <c:pt idx="830" formatCode="0.00">
                  <c:v>8</c:v>
                </c:pt>
                <c:pt idx="831" formatCode="0.00">
                  <c:v>8</c:v>
                </c:pt>
                <c:pt idx="832" formatCode="0.00">
                  <c:v>8</c:v>
                </c:pt>
                <c:pt idx="833" formatCode="0.00">
                  <c:v>8</c:v>
                </c:pt>
                <c:pt idx="834" formatCode="0.00">
                  <c:v>8.06</c:v>
                </c:pt>
                <c:pt idx="835" formatCode="0.00">
                  <c:v>8.0500000000000007</c:v>
                </c:pt>
                <c:pt idx="836" formatCode="0.00">
                  <c:v>7.5</c:v>
                </c:pt>
                <c:pt idx="837" formatCode="0.00">
                  <c:v>7.5</c:v>
                </c:pt>
                <c:pt idx="838" formatCode="0.00">
                  <c:v>7.5</c:v>
                </c:pt>
                <c:pt idx="839" formatCode="0.00">
                  <c:v>7.5</c:v>
                </c:pt>
                <c:pt idx="840" formatCode="0.00">
                  <c:v>7.19</c:v>
                </c:pt>
                <c:pt idx="841" formatCode="0.00">
                  <c:v>7.2</c:v>
                </c:pt>
                <c:pt idx="842" formatCode="0.00">
                  <c:v>7.2</c:v>
                </c:pt>
                <c:pt idx="843" formatCode="0.00">
                  <c:v>6.5</c:v>
                </c:pt>
                <c:pt idx="844" formatCode="0.00">
                  <c:v>6.35</c:v>
                </c:pt>
                <c:pt idx="845" formatCode="0.00">
                  <c:v>6.35</c:v>
                </c:pt>
                <c:pt idx="846" formatCode="0.00">
                  <c:v>6.35</c:v>
                </c:pt>
                <c:pt idx="847" formatCode="0.00">
                  <c:v>6.35</c:v>
                </c:pt>
                <c:pt idx="848" formatCode="0.00">
                  <c:v>6.35</c:v>
                </c:pt>
                <c:pt idx="849" formatCode="0.00">
                  <c:v>6.35</c:v>
                </c:pt>
                <c:pt idx="850" formatCode="0.00">
                  <c:v>6.3</c:v>
                </c:pt>
                <c:pt idx="851" formatCode="0.00">
                  <c:v>6.3</c:v>
                </c:pt>
                <c:pt idx="852" formatCode="0.00">
                  <c:v>6.3</c:v>
                </c:pt>
                <c:pt idx="853" formatCode="0.00">
                  <c:v>6.3</c:v>
                </c:pt>
                <c:pt idx="854" formatCode="0.00">
                  <c:v>5.8</c:v>
                </c:pt>
                <c:pt idx="855" formatCode="0.00">
                  <c:v>6</c:v>
                </c:pt>
                <c:pt idx="856" formatCode="0.00">
                  <c:v>5.8</c:v>
                </c:pt>
                <c:pt idx="857" formatCode="0.00">
                  <c:v>5.8</c:v>
                </c:pt>
                <c:pt idx="858" formatCode="0.00">
                  <c:v>5.8</c:v>
                </c:pt>
                <c:pt idx="859" formatCode="0.00">
                  <c:v>5.8</c:v>
                </c:pt>
                <c:pt idx="860" formatCode="0.00">
                  <c:v>5.8</c:v>
                </c:pt>
                <c:pt idx="861" formatCode="0.00">
                  <c:v>5.95</c:v>
                </c:pt>
                <c:pt idx="862" formatCode="0.00">
                  <c:v>5.8</c:v>
                </c:pt>
                <c:pt idx="863" formatCode="0.00">
                  <c:v>5.5</c:v>
                </c:pt>
                <c:pt idx="864" formatCode="0.00">
                  <c:v>5.45</c:v>
                </c:pt>
                <c:pt idx="865" formatCode="0.00">
                  <c:v>5.45</c:v>
                </c:pt>
                <c:pt idx="866" formatCode="0.00">
                  <c:v>5.45</c:v>
                </c:pt>
                <c:pt idx="867" formatCode="0.00">
                  <c:v>5.45</c:v>
                </c:pt>
                <c:pt idx="868" formatCode="0.00">
                  <c:v>5.5</c:v>
                </c:pt>
                <c:pt idx="869" formatCode="0.00">
                  <c:v>5.05</c:v>
                </c:pt>
                <c:pt idx="870" formatCode="0.00">
                  <c:v>5.05</c:v>
                </c:pt>
                <c:pt idx="871" formatCode="0.00">
                  <c:v>4.9000000000000004</c:v>
                </c:pt>
                <c:pt idx="872" formatCode="0.00">
                  <c:v>4.75</c:v>
                </c:pt>
                <c:pt idx="873" formatCode="0.00">
                  <c:v>4.75</c:v>
                </c:pt>
                <c:pt idx="874" formatCode="0.00">
                  <c:v>4.75</c:v>
                </c:pt>
                <c:pt idx="875" formatCode="0.00">
                  <c:v>4.75</c:v>
                </c:pt>
                <c:pt idx="876" formatCode="0.00">
                  <c:v>4.75</c:v>
                </c:pt>
                <c:pt idx="877" formatCode="0.00">
                  <c:v>4.75</c:v>
                </c:pt>
                <c:pt idx="878" formatCode="0.00">
                  <c:v>4.5999999999999996</c:v>
                </c:pt>
                <c:pt idx="879" formatCode="0.00">
                  <c:v>4.5999999999999996</c:v>
                </c:pt>
                <c:pt idx="880" formatCode="0.00">
                  <c:v>4.5999999999999996</c:v>
                </c:pt>
                <c:pt idx="881" formatCode="0.00">
                  <c:v>4.5999999999999996</c:v>
                </c:pt>
                <c:pt idx="882" formatCode="0.00">
                  <c:v>4.5999999999999996</c:v>
                </c:pt>
                <c:pt idx="883" formatCode="0.00">
                  <c:v>4.5999999999999996</c:v>
                </c:pt>
                <c:pt idx="884" formatCode="0.00">
                  <c:v>6.15</c:v>
                </c:pt>
                <c:pt idx="885" formatCode="0.00">
                  <c:v>6.15</c:v>
                </c:pt>
                <c:pt idx="886" formatCode="0.00">
                  <c:v>5.05</c:v>
                </c:pt>
                <c:pt idx="887" formatCode="0.00">
                  <c:v>5.05</c:v>
                </c:pt>
                <c:pt idx="888" formatCode="0.00">
                  <c:v>5.05</c:v>
                </c:pt>
                <c:pt idx="889" formatCode="0.00">
                  <c:v>6</c:v>
                </c:pt>
                <c:pt idx="890" formatCode="0.00">
                  <c:v>6</c:v>
                </c:pt>
                <c:pt idx="891" formatCode="0.00">
                  <c:v>6.1</c:v>
                </c:pt>
                <c:pt idx="892" formatCode="0.00">
                  <c:v>5.25</c:v>
                </c:pt>
                <c:pt idx="893" formatCode="0.00">
                  <c:v>5.31</c:v>
                </c:pt>
                <c:pt idx="894" formatCode="0.00">
                  <c:v>5.31</c:v>
                </c:pt>
                <c:pt idx="895" formatCode="0.00">
                  <c:v>5.31</c:v>
                </c:pt>
                <c:pt idx="896" formatCode="0.00">
                  <c:v>6.4</c:v>
                </c:pt>
                <c:pt idx="897" formatCode="0.00">
                  <c:v>7.23</c:v>
                </c:pt>
                <c:pt idx="898" formatCode="0.00">
                  <c:v>7.6</c:v>
                </c:pt>
                <c:pt idx="899" formatCode="0.00">
                  <c:v>8</c:v>
                </c:pt>
                <c:pt idx="900" formatCode="0.00">
                  <c:v>7.73</c:v>
                </c:pt>
                <c:pt idx="901" formatCode="0.00">
                  <c:v>7.73</c:v>
                </c:pt>
                <c:pt idx="902" formatCode="0.00">
                  <c:v>7.73</c:v>
                </c:pt>
                <c:pt idx="903" formatCode="0.00">
                  <c:v>6.9</c:v>
                </c:pt>
                <c:pt idx="904" formatCode="0.00">
                  <c:v>6.96</c:v>
                </c:pt>
                <c:pt idx="905" formatCode="0.00">
                  <c:v>7</c:v>
                </c:pt>
                <c:pt idx="906" formatCode="0.00">
                  <c:v>7.1</c:v>
                </c:pt>
                <c:pt idx="907" formatCode="0.00">
                  <c:v>6.95</c:v>
                </c:pt>
                <c:pt idx="908" formatCode="0.00">
                  <c:v>6.95</c:v>
                </c:pt>
                <c:pt idx="909" formatCode="0.00">
                  <c:v>6.95</c:v>
                </c:pt>
                <c:pt idx="910" formatCode="0.00">
                  <c:v>6.95</c:v>
                </c:pt>
                <c:pt idx="911" formatCode="0.00">
                  <c:v>7.3</c:v>
                </c:pt>
                <c:pt idx="912" formatCode="0.00">
                  <c:v>7.58</c:v>
                </c:pt>
                <c:pt idx="913" formatCode="0.00">
                  <c:v>7</c:v>
                </c:pt>
                <c:pt idx="914" formatCode="0.00">
                  <c:v>6.5</c:v>
                </c:pt>
                <c:pt idx="915" formatCode="0.00">
                  <c:v>6.5</c:v>
                </c:pt>
                <c:pt idx="916" formatCode="0.00">
                  <c:v>6.5</c:v>
                </c:pt>
                <c:pt idx="917" formatCode="0.00">
                  <c:v>6.5</c:v>
                </c:pt>
                <c:pt idx="918" formatCode="0.00">
                  <c:v>6</c:v>
                </c:pt>
                <c:pt idx="919" formatCode="0.00">
                  <c:v>6.8</c:v>
                </c:pt>
                <c:pt idx="920" formatCode="0.00">
                  <c:v>6.8</c:v>
                </c:pt>
                <c:pt idx="921" formatCode="0.00">
                  <c:v>6.5</c:v>
                </c:pt>
                <c:pt idx="922" formatCode="0.00">
                  <c:v>6.5</c:v>
                </c:pt>
                <c:pt idx="923" formatCode="0.00">
                  <c:v>6.5</c:v>
                </c:pt>
                <c:pt idx="924" formatCode="0.00">
                  <c:v>6.5</c:v>
                </c:pt>
                <c:pt idx="925" formatCode="0.00">
                  <c:v>5.7</c:v>
                </c:pt>
                <c:pt idx="926" formatCode="0.00">
                  <c:v>5.4</c:v>
                </c:pt>
                <c:pt idx="927" formatCode="0.00">
                  <c:v>5.5</c:v>
                </c:pt>
                <c:pt idx="928" formatCode="0.00">
                  <c:v>5.5</c:v>
                </c:pt>
                <c:pt idx="929" formatCode="0.00">
                  <c:v>5.5</c:v>
                </c:pt>
                <c:pt idx="930" formatCode="0.00">
                  <c:v>5.5</c:v>
                </c:pt>
                <c:pt idx="931" formatCode="0.00">
                  <c:v>5.91</c:v>
                </c:pt>
                <c:pt idx="932" formatCode="0.00">
                  <c:v>6.77</c:v>
                </c:pt>
                <c:pt idx="933" formatCode="0.00">
                  <c:v>7.5</c:v>
                </c:pt>
                <c:pt idx="934" formatCode="0.00">
                  <c:v>7.5</c:v>
                </c:pt>
                <c:pt idx="935" formatCode="0.00">
                  <c:v>6.51</c:v>
                </c:pt>
                <c:pt idx="936" formatCode="0.00">
                  <c:v>6.51</c:v>
                </c:pt>
                <c:pt idx="937" formatCode="0.00">
                  <c:v>6.51</c:v>
                </c:pt>
                <c:pt idx="938" formatCode="0.00">
                  <c:v>6.83</c:v>
                </c:pt>
                <c:pt idx="939" formatCode="0.00">
                  <c:v>6.79</c:v>
                </c:pt>
                <c:pt idx="940" formatCode="0.00">
                  <c:v>7</c:v>
                </c:pt>
                <c:pt idx="941" formatCode="0.00">
                  <c:v>7.41</c:v>
                </c:pt>
                <c:pt idx="942" formatCode="0.00">
                  <c:v>7.4</c:v>
                </c:pt>
                <c:pt idx="943" formatCode="0.00">
                  <c:v>7.4</c:v>
                </c:pt>
                <c:pt idx="944" formatCode="0.00">
                  <c:v>7.4</c:v>
                </c:pt>
                <c:pt idx="945" formatCode="0.00">
                  <c:v>8</c:v>
                </c:pt>
                <c:pt idx="946" formatCode="0.00">
                  <c:v>8</c:v>
                </c:pt>
                <c:pt idx="947" formatCode="0.00">
                  <c:v>9.75</c:v>
                </c:pt>
                <c:pt idx="948" formatCode="0.00">
                  <c:v>9.77</c:v>
                </c:pt>
                <c:pt idx="949" formatCode="0.00">
                  <c:v>9.15</c:v>
                </c:pt>
                <c:pt idx="950" formatCode="0.00">
                  <c:v>9.15</c:v>
                </c:pt>
                <c:pt idx="951" formatCode="0.00">
                  <c:v>9.15</c:v>
                </c:pt>
                <c:pt idx="952" formatCode="0.00">
                  <c:v>9.6999999999999993</c:v>
                </c:pt>
                <c:pt idx="953" formatCode="0.00">
                  <c:v>9.3000000000000007</c:v>
                </c:pt>
                <c:pt idx="954" formatCode="0.00">
                  <c:v>9.3000000000000007</c:v>
                </c:pt>
                <c:pt idx="955" formatCode="0.00">
                  <c:v>9.1</c:v>
                </c:pt>
                <c:pt idx="956" formatCode="0.00">
                  <c:v>8.8000000000000007</c:v>
                </c:pt>
                <c:pt idx="957" formatCode="0.00">
                  <c:v>8.8000000000000007</c:v>
                </c:pt>
                <c:pt idx="958" formatCode="0.00">
                  <c:v>8.8000000000000007</c:v>
                </c:pt>
                <c:pt idx="959" formatCode="0.00">
                  <c:v>9.1</c:v>
                </c:pt>
                <c:pt idx="960" formatCode="0.00">
                  <c:v>9.15</c:v>
                </c:pt>
                <c:pt idx="961" formatCode="0.00">
                  <c:v>9</c:v>
                </c:pt>
                <c:pt idx="962" formatCode="0.00">
                  <c:v>8.6</c:v>
                </c:pt>
                <c:pt idx="963" formatCode="0.00">
                  <c:v>8.77</c:v>
                </c:pt>
                <c:pt idx="964" formatCode="0.00">
                  <c:v>8.77</c:v>
                </c:pt>
                <c:pt idx="965" formatCode="0.00">
                  <c:v>8.77</c:v>
                </c:pt>
                <c:pt idx="966" formatCode="0.00">
                  <c:v>9.7100000000000009</c:v>
                </c:pt>
                <c:pt idx="967" formatCode="0.00">
                  <c:v>9.6999999999999993</c:v>
                </c:pt>
                <c:pt idx="968" formatCode="0.00">
                  <c:v>11.99</c:v>
                </c:pt>
                <c:pt idx="969" formatCode="0.00">
                  <c:v>11.83</c:v>
                </c:pt>
                <c:pt idx="970" formatCode="0.00">
                  <c:v>10.8</c:v>
                </c:pt>
                <c:pt idx="971" formatCode="0.00">
                  <c:v>10.8</c:v>
                </c:pt>
                <c:pt idx="972" formatCode="0.00">
                  <c:v>10.8</c:v>
                </c:pt>
                <c:pt idx="973" formatCode="0.00">
                  <c:v>10.8</c:v>
                </c:pt>
                <c:pt idx="974" formatCode="0.00">
                  <c:v>11.77</c:v>
                </c:pt>
                <c:pt idx="975" formatCode="0.00">
                  <c:v>11.95</c:v>
                </c:pt>
                <c:pt idx="976" formatCode="0.00">
                  <c:v>11.23</c:v>
                </c:pt>
                <c:pt idx="977" formatCode="0.00">
                  <c:v>11.2</c:v>
                </c:pt>
                <c:pt idx="978" formatCode="0.00">
                  <c:v>11.2</c:v>
                </c:pt>
                <c:pt idx="979" formatCode="0.00">
                  <c:v>11.2</c:v>
                </c:pt>
                <c:pt idx="980" formatCode="0.00">
                  <c:v>12.69</c:v>
                </c:pt>
                <c:pt idx="981" formatCode="0.00">
                  <c:v>11.9</c:v>
                </c:pt>
                <c:pt idx="982" formatCode="0.00">
                  <c:v>11.5</c:v>
                </c:pt>
                <c:pt idx="983" formatCode="0.00">
                  <c:v>11.7</c:v>
                </c:pt>
                <c:pt idx="984" formatCode="0.00">
                  <c:v>11.2</c:v>
                </c:pt>
                <c:pt idx="985" formatCode="0.00">
                  <c:v>11.2</c:v>
                </c:pt>
                <c:pt idx="986" formatCode="0.00">
                  <c:v>11.2</c:v>
                </c:pt>
                <c:pt idx="987" formatCode="0.00">
                  <c:v>12.95</c:v>
                </c:pt>
                <c:pt idx="988" formatCode="0.00">
                  <c:v>12.25</c:v>
                </c:pt>
                <c:pt idx="989" formatCode="0.00">
                  <c:v>12</c:v>
                </c:pt>
                <c:pt idx="990" formatCode="0.00">
                  <c:v>12.01</c:v>
                </c:pt>
                <c:pt idx="991" formatCode="0.00">
                  <c:v>11.75</c:v>
                </c:pt>
                <c:pt idx="992" formatCode="0.00">
                  <c:v>11.75</c:v>
                </c:pt>
                <c:pt idx="993" formatCode="0.00">
                  <c:v>11.75</c:v>
                </c:pt>
                <c:pt idx="994" formatCode="0.00">
                  <c:v>12.05</c:v>
                </c:pt>
                <c:pt idx="995" formatCode="0.00">
                  <c:v>12.05</c:v>
                </c:pt>
                <c:pt idx="996" formatCode="0.00">
                  <c:v>10.95</c:v>
                </c:pt>
                <c:pt idx="997" formatCode="0.00">
                  <c:v>10.95</c:v>
                </c:pt>
                <c:pt idx="998" formatCode="0.00">
                  <c:v>11.3</c:v>
                </c:pt>
                <c:pt idx="999" formatCode="0.00">
                  <c:v>11.3</c:v>
                </c:pt>
                <c:pt idx="1000" formatCode="0.00">
                  <c:v>11.3</c:v>
                </c:pt>
                <c:pt idx="1001" formatCode="0.00">
                  <c:v>11.21</c:v>
                </c:pt>
                <c:pt idx="1002" formatCode="0.00">
                  <c:v>12.4</c:v>
                </c:pt>
                <c:pt idx="1003" formatCode="0.00">
                  <c:v>12.6</c:v>
                </c:pt>
                <c:pt idx="1004" formatCode="0.00">
                  <c:v>11.2</c:v>
                </c:pt>
                <c:pt idx="1005" formatCode="0.00">
                  <c:v>11.04</c:v>
                </c:pt>
                <c:pt idx="1006" formatCode="0.00">
                  <c:v>11.04</c:v>
                </c:pt>
                <c:pt idx="1007" formatCode="0.00">
                  <c:v>11.04</c:v>
                </c:pt>
                <c:pt idx="1008" formatCode="0.00">
                  <c:v>11.63</c:v>
                </c:pt>
                <c:pt idx="1009" formatCode="0.00">
                  <c:v>12.58</c:v>
                </c:pt>
                <c:pt idx="1010" formatCode="0.00">
                  <c:v>12.8</c:v>
                </c:pt>
                <c:pt idx="1011" formatCode="0.00">
                  <c:v>13</c:v>
                </c:pt>
                <c:pt idx="1012" formatCode="0.00">
                  <c:v>13.5</c:v>
                </c:pt>
                <c:pt idx="1013" formatCode="0.00">
                  <c:v>13.5</c:v>
                </c:pt>
                <c:pt idx="1014" formatCode="0.00">
                  <c:v>13.5</c:v>
                </c:pt>
                <c:pt idx="1015" formatCode="0.00">
                  <c:v>12.9</c:v>
                </c:pt>
                <c:pt idx="1016" formatCode="0.00">
                  <c:v>12.8</c:v>
                </c:pt>
                <c:pt idx="1017" formatCode="0.00">
                  <c:v>13</c:v>
                </c:pt>
                <c:pt idx="1018" formatCode="0.00">
                  <c:v>13.28</c:v>
                </c:pt>
                <c:pt idx="1019" formatCode="0.00">
                  <c:v>14.5</c:v>
                </c:pt>
                <c:pt idx="1020" formatCode="0.00">
                  <c:v>14.5</c:v>
                </c:pt>
                <c:pt idx="1021" formatCode="0.00">
                  <c:v>14.5</c:v>
                </c:pt>
                <c:pt idx="1022" formatCode="0.00">
                  <c:v>14.21</c:v>
                </c:pt>
                <c:pt idx="1023" formatCode="0.00">
                  <c:v>14.53</c:v>
                </c:pt>
                <c:pt idx="1024" formatCode="0.00">
                  <c:v>14.61</c:v>
                </c:pt>
                <c:pt idx="1025" formatCode="0.00">
                  <c:v>14.99</c:v>
                </c:pt>
                <c:pt idx="1026" formatCode="0.00">
                  <c:v>15.11</c:v>
                </c:pt>
                <c:pt idx="1027" formatCode="0.00">
                  <c:v>15.11</c:v>
                </c:pt>
                <c:pt idx="1028" formatCode="0.00">
                  <c:v>15.11</c:v>
                </c:pt>
                <c:pt idx="1029" formatCode="0.00">
                  <c:v>14.57</c:v>
                </c:pt>
                <c:pt idx="1030" formatCode="0.00">
                  <c:v>15</c:v>
                </c:pt>
                <c:pt idx="1031" formatCode="0.00">
                  <c:v>14.9</c:v>
                </c:pt>
                <c:pt idx="1032" formatCode="0.00">
                  <c:v>14.6</c:v>
                </c:pt>
                <c:pt idx="1033" formatCode="0.00">
                  <c:v>13.59</c:v>
                </c:pt>
                <c:pt idx="1034" formatCode="0.00">
                  <c:v>13.59</c:v>
                </c:pt>
                <c:pt idx="1035" formatCode="0.00">
                  <c:v>13.59</c:v>
                </c:pt>
                <c:pt idx="1036" formatCode="0.00">
                  <c:v>13.6</c:v>
                </c:pt>
                <c:pt idx="1037" formatCode="0.00">
                  <c:v>13.37</c:v>
                </c:pt>
                <c:pt idx="1038" formatCode="0.00">
                  <c:v>13.37</c:v>
                </c:pt>
                <c:pt idx="1039" formatCode="0.00">
                  <c:v>13.7</c:v>
                </c:pt>
                <c:pt idx="1040" formatCode="0.00">
                  <c:v>13.98</c:v>
                </c:pt>
                <c:pt idx="1041" formatCode="0.00">
                  <c:v>13.98</c:v>
                </c:pt>
                <c:pt idx="1042" formatCode="0.00">
                  <c:v>13.98</c:v>
                </c:pt>
                <c:pt idx="1043" formatCode="0.00">
                  <c:v>14.05</c:v>
                </c:pt>
                <c:pt idx="1044" formatCode="0.00">
                  <c:v>14.11</c:v>
                </c:pt>
                <c:pt idx="1045" formatCode="0.00">
                  <c:v>14.4</c:v>
                </c:pt>
                <c:pt idx="1046" formatCode="0.00">
                  <c:v>14.3</c:v>
                </c:pt>
                <c:pt idx="1047" formatCode="0.00">
                  <c:v>14</c:v>
                </c:pt>
                <c:pt idx="1048" formatCode="0.00">
                  <c:v>14</c:v>
                </c:pt>
                <c:pt idx="1049" formatCode="0.00">
                  <c:v>14</c:v>
                </c:pt>
                <c:pt idx="1050" formatCode="0.00">
                  <c:v>14.5</c:v>
                </c:pt>
                <c:pt idx="1051" formatCode="0.00">
                  <c:v>14.73</c:v>
                </c:pt>
                <c:pt idx="1052" formatCode="0.00">
                  <c:v>14.4</c:v>
                </c:pt>
                <c:pt idx="1053" formatCode="0.00">
                  <c:v>14.35</c:v>
                </c:pt>
                <c:pt idx="1054" formatCode="0.00">
                  <c:v>12.75</c:v>
                </c:pt>
                <c:pt idx="1055" formatCode="0.00">
                  <c:v>12.75</c:v>
                </c:pt>
                <c:pt idx="1056" formatCode="0.00">
                  <c:v>12.75</c:v>
                </c:pt>
                <c:pt idx="1057" formatCode="0.00">
                  <c:v>14.3</c:v>
                </c:pt>
                <c:pt idx="1058" formatCode="0.00">
                  <c:v>15.21</c:v>
                </c:pt>
                <c:pt idx="1059" formatCode="0.00">
                  <c:v>16</c:v>
                </c:pt>
                <c:pt idx="1060" formatCode="0.00">
                  <c:v>15.33</c:v>
                </c:pt>
                <c:pt idx="1061" formatCode="0.00">
                  <c:v>15.5</c:v>
                </c:pt>
                <c:pt idx="1062" formatCode="0.00">
                  <c:v>15.5</c:v>
                </c:pt>
                <c:pt idx="1063" formatCode="0.00">
                  <c:v>15.5</c:v>
                </c:pt>
                <c:pt idx="1064" formatCode="0.00">
                  <c:v>17.13</c:v>
                </c:pt>
                <c:pt idx="1065" formatCode="0.00">
                  <c:v>17.5</c:v>
                </c:pt>
                <c:pt idx="1066" formatCode="0.00">
                  <c:v>17.48</c:v>
                </c:pt>
                <c:pt idx="1067" formatCode="0.00">
                  <c:v>17.399999999999999</c:v>
                </c:pt>
                <c:pt idx="1068" formatCode="0.00">
                  <c:v>16.5</c:v>
                </c:pt>
                <c:pt idx="1069" formatCode="0.00">
                  <c:v>16.5</c:v>
                </c:pt>
                <c:pt idx="1070" formatCode="0.00">
                  <c:v>16.5</c:v>
                </c:pt>
                <c:pt idx="1071" formatCode="0.00">
                  <c:v>16.600000000000001</c:v>
                </c:pt>
                <c:pt idx="1072" formatCode="0.00">
                  <c:v>16.510000000000002</c:v>
                </c:pt>
                <c:pt idx="1073" formatCode="0.00">
                  <c:v>17.37</c:v>
                </c:pt>
                <c:pt idx="1074" formatCode="0.00">
                  <c:v>17.03</c:v>
                </c:pt>
                <c:pt idx="1075" formatCode="0.00">
                  <c:v>17</c:v>
                </c:pt>
                <c:pt idx="1076" formatCode="0.00">
                  <c:v>17</c:v>
                </c:pt>
                <c:pt idx="1077" formatCode="0.00">
                  <c:v>17</c:v>
                </c:pt>
                <c:pt idx="1078" formatCode="0.00">
                  <c:v>18.239999999999998</c:v>
                </c:pt>
                <c:pt idx="1079" formatCode="0.00">
                  <c:v>18.850000000000001</c:v>
                </c:pt>
                <c:pt idx="1080" formatCode="0.00">
                  <c:v>19.260000000000002</c:v>
                </c:pt>
                <c:pt idx="1081" formatCode="0.00">
                  <c:v>19.86</c:v>
                </c:pt>
                <c:pt idx="1082" formatCode="0.00">
                  <c:v>18</c:v>
                </c:pt>
                <c:pt idx="1083" formatCode="0.00">
                  <c:v>18</c:v>
                </c:pt>
                <c:pt idx="1084" formatCode="0.00">
                  <c:v>18</c:v>
                </c:pt>
                <c:pt idx="1085" formatCode="0.00">
                  <c:v>18.27</c:v>
                </c:pt>
                <c:pt idx="1086" formatCode="0.00">
                  <c:v>18.93</c:v>
                </c:pt>
                <c:pt idx="1087" formatCode="0.00">
                  <c:v>18.8</c:v>
                </c:pt>
                <c:pt idx="1088" formatCode="0.00">
                  <c:v>18.7</c:v>
                </c:pt>
                <c:pt idx="1089" formatCode="0.00">
                  <c:v>18.7</c:v>
                </c:pt>
                <c:pt idx="1090" formatCode="0.00">
                  <c:v>18.7</c:v>
                </c:pt>
                <c:pt idx="1091" formatCode="0.00">
                  <c:v>18.7</c:v>
                </c:pt>
                <c:pt idx="1092" formatCode="0.00">
                  <c:v>18.7</c:v>
                </c:pt>
                <c:pt idx="1093" formatCode="0.00">
                  <c:v>20.170000000000002</c:v>
                </c:pt>
                <c:pt idx="1094" formatCode="0.00">
                  <c:v>21.53</c:v>
                </c:pt>
                <c:pt idx="1095" formatCode="0.00">
                  <c:v>22.45</c:v>
                </c:pt>
                <c:pt idx="1096" formatCode="0.00">
                  <c:v>22.45</c:v>
                </c:pt>
                <c:pt idx="1097" formatCode="0.00">
                  <c:v>22.45</c:v>
                </c:pt>
                <c:pt idx="1098" formatCode="0.00">
                  <c:v>22.45</c:v>
                </c:pt>
                <c:pt idx="1099" formatCode="0.00">
                  <c:v>24.5</c:v>
                </c:pt>
                <c:pt idx="1100" formatCode="0.00">
                  <c:v>27.83</c:v>
                </c:pt>
                <c:pt idx="1101" formatCode="0.00">
                  <c:v>35.299999999999997</c:v>
                </c:pt>
                <c:pt idx="1102" formatCode="0.00">
                  <c:v>38.9</c:v>
                </c:pt>
                <c:pt idx="1103" formatCode="0.00">
                  <c:v>52</c:v>
                </c:pt>
                <c:pt idx="1104" formatCode="0.00">
                  <c:v>52</c:v>
                </c:pt>
                <c:pt idx="1105" formatCode="0.00">
                  <c:v>52</c:v>
                </c:pt>
                <c:pt idx="1106" formatCode="0.00">
                  <c:v>30.18</c:v>
                </c:pt>
                <c:pt idx="1107" formatCode="0.00">
                  <c:v>33</c:v>
                </c:pt>
                <c:pt idx="1108" formatCode="0.00">
                  <c:v>35</c:v>
                </c:pt>
                <c:pt idx="1109" formatCode="0.00">
                  <c:v>27.82</c:v>
                </c:pt>
                <c:pt idx="1110" formatCode="0.00">
                  <c:v>28</c:v>
                </c:pt>
                <c:pt idx="1111" formatCode="0.00">
                  <c:v>28</c:v>
                </c:pt>
                <c:pt idx="1112" formatCode="0.00">
                  <c:v>28</c:v>
                </c:pt>
                <c:pt idx="1113" formatCode="0.00">
                  <c:v>30</c:v>
                </c:pt>
                <c:pt idx="1114" formatCode="0.00">
                  <c:v>25.35</c:v>
                </c:pt>
                <c:pt idx="1115" formatCode="0.00">
                  <c:v>26.15</c:v>
                </c:pt>
                <c:pt idx="1116" formatCode="0.00">
                  <c:v>24.8</c:v>
                </c:pt>
                <c:pt idx="1117" formatCode="0.00">
                  <c:v>23</c:v>
                </c:pt>
                <c:pt idx="1118" formatCode="0.00">
                  <c:v>23</c:v>
                </c:pt>
                <c:pt idx="1119" formatCode="0.00">
                  <c:v>23</c:v>
                </c:pt>
                <c:pt idx="1120" formatCode="0.00">
                  <c:v>24.67</c:v>
                </c:pt>
                <c:pt idx="1121" formatCode="0.00">
                  <c:v>23.47</c:v>
                </c:pt>
                <c:pt idx="1122" formatCode="0.00">
                  <c:v>21.8</c:v>
                </c:pt>
                <c:pt idx="1123" formatCode="0.00">
                  <c:v>20</c:v>
                </c:pt>
                <c:pt idx="1124" formatCode="0.00">
                  <c:v>20.51</c:v>
                </c:pt>
                <c:pt idx="1125" formatCode="0.00">
                  <c:v>20.51</c:v>
                </c:pt>
                <c:pt idx="1126" formatCode="0.00">
                  <c:v>20.51</c:v>
                </c:pt>
                <c:pt idx="1127" formatCode="0.00">
                  <c:v>19.989999999999998</c:v>
                </c:pt>
                <c:pt idx="1128" formatCode="0.00">
                  <c:v>18.489999999999998</c:v>
                </c:pt>
                <c:pt idx="1129" formatCode="0.00">
                  <c:v>17.68</c:v>
                </c:pt>
                <c:pt idx="1130" formatCode="0.00">
                  <c:v>17.71</c:v>
                </c:pt>
                <c:pt idx="1131" formatCode="0.00">
                  <c:v>17.5</c:v>
                </c:pt>
                <c:pt idx="1132" formatCode="0.00">
                  <c:v>17.5</c:v>
                </c:pt>
                <c:pt idx="1133" formatCode="0.00">
                  <c:v>17.5</c:v>
                </c:pt>
                <c:pt idx="1134" formatCode="0.00">
                  <c:v>18.68</c:v>
                </c:pt>
                <c:pt idx="1135" formatCode="0.00">
                  <c:v>18.95</c:v>
                </c:pt>
                <c:pt idx="1136" formatCode="0.00">
                  <c:v>18.25</c:v>
                </c:pt>
                <c:pt idx="1137" formatCode="0.00">
                  <c:v>17.29</c:v>
                </c:pt>
                <c:pt idx="1138" formatCode="0.00">
                  <c:v>17</c:v>
                </c:pt>
                <c:pt idx="1139" formatCode="0.00">
                  <c:v>17</c:v>
                </c:pt>
                <c:pt idx="1140" formatCode="0.00">
                  <c:v>17</c:v>
                </c:pt>
                <c:pt idx="1141" formatCode="0.00">
                  <c:v>15.99</c:v>
                </c:pt>
                <c:pt idx="1142" formatCode="0.00">
                  <c:v>16.03</c:v>
                </c:pt>
                <c:pt idx="1143" formatCode="0.00">
                  <c:v>16.649999999999999</c:v>
                </c:pt>
                <c:pt idx="1144" formatCode="0.00">
                  <c:v>16.170000000000002</c:v>
                </c:pt>
                <c:pt idx="1145" formatCode="0.00">
                  <c:v>16.07</c:v>
                </c:pt>
                <c:pt idx="1146" formatCode="0.00">
                  <c:v>16.07</c:v>
                </c:pt>
                <c:pt idx="1147" formatCode="0.00">
                  <c:v>16.07</c:v>
                </c:pt>
                <c:pt idx="1148" formatCode="0.00">
                  <c:v>16</c:v>
                </c:pt>
                <c:pt idx="1149" formatCode="0.00">
                  <c:v>15.85</c:v>
                </c:pt>
                <c:pt idx="1150" formatCode="0.00">
                  <c:v>15.9</c:v>
                </c:pt>
                <c:pt idx="1151" formatCode="0.00">
                  <c:v>15.95</c:v>
                </c:pt>
                <c:pt idx="1152" formatCode="0.00">
                  <c:v>16</c:v>
                </c:pt>
                <c:pt idx="1153" formatCode="0.00">
                  <c:v>16</c:v>
                </c:pt>
                <c:pt idx="1154" formatCode="0.00">
                  <c:v>16</c:v>
                </c:pt>
                <c:pt idx="1155" formatCode="0.00">
                  <c:v>17.25</c:v>
                </c:pt>
                <c:pt idx="1156" formatCode="0.00">
                  <c:v>16.21</c:v>
                </c:pt>
                <c:pt idx="1157" formatCode="0.00">
                  <c:v>16.2</c:v>
                </c:pt>
                <c:pt idx="1158" formatCode="0.00">
                  <c:v>16.440000000000001</c:v>
                </c:pt>
                <c:pt idx="1159" formatCode="0.00">
                  <c:v>16.3</c:v>
                </c:pt>
                <c:pt idx="1160" formatCode="0.00">
                  <c:v>16.3</c:v>
                </c:pt>
                <c:pt idx="1161" formatCode="0.00">
                  <c:v>16.3</c:v>
                </c:pt>
                <c:pt idx="1162" formatCode="0.00">
                  <c:v>17</c:v>
                </c:pt>
                <c:pt idx="1163" formatCode="0.00">
                  <c:v>17.260000000000002</c:v>
                </c:pt>
                <c:pt idx="1164" formatCode="0.00">
                  <c:v>18</c:v>
                </c:pt>
                <c:pt idx="1165" formatCode="0.00">
                  <c:v>18.05</c:v>
                </c:pt>
                <c:pt idx="1166" formatCode="0.00">
                  <c:v>17.670000000000002</c:v>
                </c:pt>
                <c:pt idx="1167" formatCode="0.00">
                  <c:v>17.670000000000002</c:v>
                </c:pt>
                <c:pt idx="1168" formatCode="0.00">
                  <c:v>17.670000000000002</c:v>
                </c:pt>
                <c:pt idx="1169" formatCode="0.00">
                  <c:v>18.899999999999999</c:v>
                </c:pt>
                <c:pt idx="1170" formatCode="0.00">
                  <c:v>18.2</c:v>
                </c:pt>
                <c:pt idx="1171" formatCode="0.00">
                  <c:v>17.5</c:v>
                </c:pt>
                <c:pt idx="1172" formatCode="0.00">
                  <c:v>18</c:v>
                </c:pt>
                <c:pt idx="1173" formatCode="0.00">
                  <c:v>17.600000000000001</c:v>
                </c:pt>
                <c:pt idx="1174" formatCode="0.00">
                  <c:v>17.600000000000001</c:v>
                </c:pt>
                <c:pt idx="1175" formatCode="0.00">
                  <c:v>17.600000000000001</c:v>
                </c:pt>
                <c:pt idx="1176" formatCode="0.00">
                  <c:v>18.25</c:v>
                </c:pt>
                <c:pt idx="1177" formatCode="0.00">
                  <c:v>18.7</c:v>
                </c:pt>
                <c:pt idx="1178" formatCode="0.00">
                  <c:v>18.899999999999999</c:v>
                </c:pt>
                <c:pt idx="1179" formatCode="0.00">
                  <c:v>18.7</c:v>
                </c:pt>
                <c:pt idx="1180" formatCode="0.00">
                  <c:v>18.37</c:v>
                </c:pt>
                <c:pt idx="1181" formatCode="0.00">
                  <c:v>18.37</c:v>
                </c:pt>
                <c:pt idx="1182" formatCode="0.00">
                  <c:v>18.37</c:v>
                </c:pt>
                <c:pt idx="1183" formatCode="0.00">
                  <c:v>18.47</c:v>
                </c:pt>
                <c:pt idx="1184" formatCode="0.00">
                  <c:v>18.100000000000001</c:v>
                </c:pt>
                <c:pt idx="1185" formatCode="0.00">
                  <c:v>18.5</c:v>
                </c:pt>
                <c:pt idx="1186" formatCode="0.00">
                  <c:v>19</c:v>
                </c:pt>
                <c:pt idx="1187" formatCode="0.00">
                  <c:v>19</c:v>
                </c:pt>
                <c:pt idx="1188" formatCode="0.00">
                  <c:v>19</c:v>
                </c:pt>
                <c:pt idx="1189" formatCode="0.00">
                  <c:v>19</c:v>
                </c:pt>
                <c:pt idx="1190" formatCode="0.00">
                  <c:v>19</c:v>
                </c:pt>
                <c:pt idx="1191" formatCode="0.00">
                  <c:v>19.75</c:v>
                </c:pt>
                <c:pt idx="1192" formatCode="0.00">
                  <c:v>20.399999999999999</c:v>
                </c:pt>
                <c:pt idx="1193" formatCode="0.00">
                  <c:v>19.8</c:v>
                </c:pt>
                <c:pt idx="1194" formatCode="0.00">
                  <c:v>19.95</c:v>
                </c:pt>
                <c:pt idx="1195" formatCode="0.00">
                  <c:v>19.95</c:v>
                </c:pt>
                <c:pt idx="1196" formatCode="0.00">
                  <c:v>19.95</c:v>
                </c:pt>
                <c:pt idx="1197" formatCode="0.00">
                  <c:v>21.07</c:v>
                </c:pt>
                <c:pt idx="1198" formatCode="0.00">
                  <c:v>21.26</c:v>
                </c:pt>
                <c:pt idx="1199" formatCode="0.00">
                  <c:v>21</c:v>
                </c:pt>
                <c:pt idx="1200" formatCode="0.00">
                  <c:v>21</c:v>
                </c:pt>
                <c:pt idx="1201" formatCode="0.00">
                  <c:v>21.5</c:v>
                </c:pt>
                <c:pt idx="1202" formatCode="0.00">
                  <c:v>21.5</c:v>
                </c:pt>
                <c:pt idx="1203" formatCode="0.00">
                  <c:v>21.5</c:v>
                </c:pt>
                <c:pt idx="1204" formatCode="0.00">
                  <c:v>22.75</c:v>
                </c:pt>
                <c:pt idx="1205" formatCode="0.00">
                  <c:v>22.86</c:v>
                </c:pt>
                <c:pt idx="1206" formatCode="0.00">
                  <c:v>22.2</c:v>
                </c:pt>
                <c:pt idx="1207" formatCode="0.00">
                  <c:v>22</c:v>
                </c:pt>
                <c:pt idx="1208" formatCode="0.00">
                  <c:v>21.7</c:v>
                </c:pt>
                <c:pt idx="1209" formatCode="0.00">
                  <c:v>21.7</c:v>
                </c:pt>
                <c:pt idx="1210" formatCode="0.00">
                  <c:v>21.7</c:v>
                </c:pt>
                <c:pt idx="1211" formatCode="0.00">
                  <c:v>22.1</c:v>
                </c:pt>
                <c:pt idx="1212" formatCode="0.00">
                  <c:v>22.94</c:v>
                </c:pt>
                <c:pt idx="1213" formatCode="0.00">
                  <c:v>22.94</c:v>
                </c:pt>
                <c:pt idx="1214" formatCode="0.00">
                  <c:v>22.65</c:v>
                </c:pt>
                <c:pt idx="1215" formatCode="0.00">
                  <c:v>23.2</c:v>
                </c:pt>
                <c:pt idx="1216" formatCode="0.00">
                  <c:v>23.2</c:v>
                </c:pt>
                <c:pt idx="1217" formatCode="0.00">
                  <c:v>23.2</c:v>
                </c:pt>
                <c:pt idx="1218" formatCode="0.00">
                  <c:v>23.2</c:v>
                </c:pt>
                <c:pt idx="1219" formatCode="0.00">
                  <c:v>26.97</c:v>
                </c:pt>
                <c:pt idx="1220" formatCode="0.00">
                  <c:v>24.3</c:v>
                </c:pt>
                <c:pt idx="1221" formatCode="0.00">
                  <c:v>24.7</c:v>
                </c:pt>
                <c:pt idx="1222" formatCode="0.00">
                  <c:v>24.3</c:v>
                </c:pt>
                <c:pt idx="1223" formatCode="0.00">
                  <c:v>24.3</c:v>
                </c:pt>
                <c:pt idx="1224" formatCode="0.00">
                  <c:v>24.3</c:v>
                </c:pt>
                <c:pt idx="1225" formatCode="0.00">
                  <c:v>25</c:v>
                </c:pt>
                <c:pt idx="1226" formatCode="0.00">
                  <c:v>24.8</c:v>
                </c:pt>
                <c:pt idx="1227" formatCode="0.00">
                  <c:v>26</c:v>
                </c:pt>
                <c:pt idx="1228" formatCode="0.00">
                  <c:v>25.25</c:v>
                </c:pt>
                <c:pt idx="1229" formatCode="0.00">
                  <c:v>25.75</c:v>
                </c:pt>
                <c:pt idx="1230" formatCode="0.00">
                  <c:v>25.75</c:v>
                </c:pt>
                <c:pt idx="1231" formatCode="0.00">
                  <c:v>25.75</c:v>
                </c:pt>
                <c:pt idx="1232" formatCode="0.00">
                  <c:v>26</c:v>
                </c:pt>
                <c:pt idx="1233" formatCode="0.00">
                  <c:v>25.7</c:v>
                </c:pt>
                <c:pt idx="1234" formatCode="0.00">
                  <c:v>24.4</c:v>
                </c:pt>
                <c:pt idx="1235" formatCode="0.00">
                  <c:v>23.5</c:v>
                </c:pt>
                <c:pt idx="1236" formatCode="0.00">
                  <c:v>24.5</c:v>
                </c:pt>
                <c:pt idx="1237" formatCode="0.00">
                  <c:v>24.5</c:v>
                </c:pt>
                <c:pt idx="1238" formatCode="0.00">
                  <c:v>24.5</c:v>
                </c:pt>
                <c:pt idx="1239" formatCode="0.00">
                  <c:v>24</c:v>
                </c:pt>
                <c:pt idx="1240" formatCode="0.00">
                  <c:v>24.86</c:v>
                </c:pt>
                <c:pt idx="1241" formatCode="0.00">
                  <c:v>26.5</c:v>
                </c:pt>
                <c:pt idx="1242" formatCode="0.00">
                  <c:v>26</c:v>
                </c:pt>
                <c:pt idx="1243" formatCode="0.00">
                  <c:v>25.2</c:v>
                </c:pt>
                <c:pt idx="1244" formatCode="0.00">
                  <c:v>25.2</c:v>
                </c:pt>
                <c:pt idx="1245" formatCode="0.00">
                  <c:v>25.2</c:v>
                </c:pt>
                <c:pt idx="1246" formatCode="0.00">
                  <c:v>25.2</c:v>
                </c:pt>
                <c:pt idx="1247" formatCode="0.00">
                  <c:v>26.2</c:v>
                </c:pt>
                <c:pt idx="1248" formatCode="0.00">
                  <c:v>25.63</c:v>
                </c:pt>
                <c:pt idx="1249" formatCode="0.00">
                  <c:v>26.25</c:v>
                </c:pt>
                <c:pt idx="1250" formatCode="0.00">
                  <c:v>25.4</c:v>
                </c:pt>
                <c:pt idx="1251" formatCode="0.00">
                  <c:v>25.4</c:v>
                </c:pt>
                <c:pt idx="1252" formatCode="0.00">
                  <c:v>25.4</c:v>
                </c:pt>
                <c:pt idx="1253" formatCode="0.00">
                  <c:v>26.25</c:v>
                </c:pt>
                <c:pt idx="1254" formatCode="0.00">
                  <c:v>27.12</c:v>
                </c:pt>
                <c:pt idx="1255" formatCode="0.00">
                  <c:v>28</c:v>
                </c:pt>
                <c:pt idx="1256" formatCode="0.00">
                  <c:v>28.01</c:v>
                </c:pt>
                <c:pt idx="1257" formatCode="0.00">
                  <c:v>27.75</c:v>
                </c:pt>
                <c:pt idx="1258" formatCode="0.00">
                  <c:v>27.75</c:v>
                </c:pt>
                <c:pt idx="1259" formatCode="0.00">
                  <c:v>27.75</c:v>
                </c:pt>
                <c:pt idx="1260" formatCode="0.00">
                  <c:v>29.5</c:v>
                </c:pt>
                <c:pt idx="1261" formatCode="0.00">
                  <c:v>29.2</c:v>
                </c:pt>
                <c:pt idx="1262" formatCode="0.00">
                  <c:v>28.7</c:v>
                </c:pt>
                <c:pt idx="1263" formatCode="0.00">
                  <c:v>29.11</c:v>
                </c:pt>
                <c:pt idx="1264" formatCode="0.00">
                  <c:v>29</c:v>
                </c:pt>
                <c:pt idx="1265" formatCode="0.00">
                  <c:v>29</c:v>
                </c:pt>
                <c:pt idx="1266" formatCode="0.00">
                  <c:v>29</c:v>
                </c:pt>
                <c:pt idx="1267" formatCode="0.00">
                  <c:v>29.81</c:v>
                </c:pt>
                <c:pt idx="1268" formatCode="0.00">
                  <c:v>29.9</c:v>
                </c:pt>
                <c:pt idx="1269" formatCode="0.00">
                  <c:v>30</c:v>
                </c:pt>
                <c:pt idx="1270" formatCode="0.00">
                  <c:v>31.5</c:v>
                </c:pt>
                <c:pt idx="1271" formatCode="0.00">
                  <c:v>31</c:v>
                </c:pt>
                <c:pt idx="1272" formatCode="0.00">
                  <c:v>31</c:v>
                </c:pt>
                <c:pt idx="1273" formatCode="0.00">
                  <c:v>31</c:v>
                </c:pt>
                <c:pt idx="1274" formatCode="0.00">
                  <c:v>31.99</c:v>
                </c:pt>
                <c:pt idx="1275" formatCode="0.00">
                  <c:v>32.6</c:v>
                </c:pt>
                <c:pt idx="1276" formatCode="0.00">
                  <c:v>34.25</c:v>
                </c:pt>
                <c:pt idx="1277" formatCode="0.00">
                  <c:v>36.5</c:v>
                </c:pt>
                <c:pt idx="1278" formatCode="0.00">
                  <c:v>36.75</c:v>
                </c:pt>
                <c:pt idx="1279" formatCode="0.00">
                  <c:v>36.75</c:v>
                </c:pt>
                <c:pt idx="1280" formatCode="0.00">
                  <c:v>36.75</c:v>
                </c:pt>
                <c:pt idx="1281" formatCode="0.00">
                  <c:v>38.32</c:v>
                </c:pt>
                <c:pt idx="1282" formatCode="0.00">
                  <c:v>37.5</c:v>
                </c:pt>
                <c:pt idx="1283" formatCode="0.00">
                  <c:v>35.200000000000003</c:v>
                </c:pt>
                <c:pt idx="1284" formatCode="0.00">
                  <c:v>34</c:v>
                </c:pt>
                <c:pt idx="1285" formatCode="0.00">
                  <c:v>35</c:v>
                </c:pt>
                <c:pt idx="1286" formatCode="0.00">
                  <c:v>35</c:v>
                </c:pt>
                <c:pt idx="1287" formatCode="0.00">
                  <c:v>35</c:v>
                </c:pt>
                <c:pt idx="1288" formatCode="0.00">
                  <c:v>36.97</c:v>
                </c:pt>
                <c:pt idx="1289" formatCode="0.00">
                  <c:v>35.450000000000003</c:v>
                </c:pt>
                <c:pt idx="1290" formatCode="0.00">
                  <c:v>35.369999999999997</c:v>
                </c:pt>
                <c:pt idx="1291" formatCode="0.00">
                  <c:v>34.25</c:v>
                </c:pt>
                <c:pt idx="1292" formatCode="0.00">
                  <c:v>34.4</c:v>
                </c:pt>
                <c:pt idx="1293" formatCode="0.00">
                  <c:v>34.4</c:v>
                </c:pt>
                <c:pt idx="1294" formatCode="0.00">
                  <c:v>34.4</c:v>
                </c:pt>
                <c:pt idx="1295" formatCode="0.00">
                  <c:v>37.450000000000003</c:v>
                </c:pt>
                <c:pt idx="1296" formatCode="0.00">
                  <c:v>37</c:v>
                </c:pt>
                <c:pt idx="1297" formatCode="0.00">
                  <c:v>37.35</c:v>
                </c:pt>
                <c:pt idx="1298" formatCode="0.00">
                  <c:v>38</c:v>
                </c:pt>
                <c:pt idx="1299" formatCode="0.00">
                  <c:v>36.6</c:v>
                </c:pt>
                <c:pt idx="1300" formatCode="0.00">
                  <c:v>36.6</c:v>
                </c:pt>
                <c:pt idx="1301" formatCode="0.00">
                  <c:v>36.6</c:v>
                </c:pt>
                <c:pt idx="1302" formatCode="0.00">
                  <c:v>38.85</c:v>
                </c:pt>
                <c:pt idx="1303" formatCode="0.00">
                  <c:v>37.840000000000003</c:v>
                </c:pt>
                <c:pt idx="1304" formatCode="0.00">
                  <c:v>38.97</c:v>
                </c:pt>
                <c:pt idx="1305" formatCode="0.00">
                  <c:v>40</c:v>
                </c:pt>
                <c:pt idx="1306" formatCode="0.00">
                  <c:v>41.5</c:v>
                </c:pt>
                <c:pt idx="1307" formatCode="0.00">
                  <c:v>41.5</c:v>
                </c:pt>
                <c:pt idx="1308" formatCode="0.00">
                  <c:v>41.5</c:v>
                </c:pt>
                <c:pt idx="1309" formatCode="0.00">
                  <c:v>42.1</c:v>
                </c:pt>
                <c:pt idx="1310" formatCode="0.00">
                  <c:v>41.9</c:v>
                </c:pt>
                <c:pt idx="1311" formatCode="0.00">
                  <c:v>41.75</c:v>
                </c:pt>
                <c:pt idx="1312" formatCode="0.00">
                  <c:v>41.75</c:v>
                </c:pt>
                <c:pt idx="1313" formatCode="0.00">
                  <c:v>43.4</c:v>
                </c:pt>
                <c:pt idx="1314" formatCode="0.00">
                  <c:v>43.4</c:v>
                </c:pt>
                <c:pt idx="1315" formatCode="0.00">
                  <c:v>43.4</c:v>
                </c:pt>
                <c:pt idx="1316" formatCode="0.00">
                  <c:v>43</c:v>
                </c:pt>
                <c:pt idx="1317" formatCode="0.00">
                  <c:v>44.54</c:v>
                </c:pt>
                <c:pt idx="1318" formatCode="0.00">
                  <c:v>45.25</c:v>
                </c:pt>
                <c:pt idx="1319" formatCode="0.00">
                  <c:v>46.4</c:v>
                </c:pt>
                <c:pt idx="1320" formatCode="0.00">
                  <c:v>45.1</c:v>
                </c:pt>
                <c:pt idx="1321" formatCode="0.00">
                  <c:v>45.1</c:v>
                </c:pt>
                <c:pt idx="1322" formatCode="0.00">
                  <c:v>45.1</c:v>
                </c:pt>
                <c:pt idx="1323" formatCode="0.00">
                  <c:v>46.2</c:v>
                </c:pt>
                <c:pt idx="1324" formatCode="0.00">
                  <c:v>47.5</c:v>
                </c:pt>
                <c:pt idx="1325" formatCode="0.00">
                  <c:v>47.26</c:v>
                </c:pt>
                <c:pt idx="1326" formatCode="0.00">
                  <c:v>44.85</c:v>
                </c:pt>
                <c:pt idx="1327" formatCode="0.00">
                  <c:v>42.5</c:v>
                </c:pt>
                <c:pt idx="1328" formatCode="0.00">
                  <c:v>42.5</c:v>
                </c:pt>
                <c:pt idx="1329" formatCode="0.00">
                  <c:v>42.5</c:v>
                </c:pt>
                <c:pt idx="1330" formatCode="0.00">
                  <c:v>42</c:v>
                </c:pt>
                <c:pt idx="1331" formatCode="0.00">
                  <c:v>43.7</c:v>
                </c:pt>
                <c:pt idx="1332" formatCode="0.00">
                  <c:v>47.18</c:v>
                </c:pt>
                <c:pt idx="1333" formatCode="0.00">
                  <c:v>45.75</c:v>
                </c:pt>
                <c:pt idx="1334" formatCode="0.00">
                  <c:v>46</c:v>
                </c:pt>
                <c:pt idx="1335" formatCode="0.00">
                  <c:v>46</c:v>
                </c:pt>
                <c:pt idx="1336" formatCode="0.00">
                  <c:v>46</c:v>
                </c:pt>
                <c:pt idx="1337" formatCode="0.00">
                  <c:v>46</c:v>
                </c:pt>
                <c:pt idx="1338" formatCode="0.00">
                  <c:v>52.47</c:v>
                </c:pt>
                <c:pt idx="1339" formatCode="0.00">
                  <c:v>53.5</c:v>
                </c:pt>
                <c:pt idx="1340" formatCode="0.00">
                  <c:v>54</c:v>
                </c:pt>
                <c:pt idx="1341" formatCode="0.00">
                  <c:v>52.4</c:v>
                </c:pt>
                <c:pt idx="1342" formatCode="0.00">
                  <c:v>52.4</c:v>
                </c:pt>
                <c:pt idx="1343" formatCode="0.00">
                  <c:v>52.4</c:v>
                </c:pt>
                <c:pt idx="1344" formatCode="0.00">
                  <c:v>54.45</c:v>
                </c:pt>
                <c:pt idx="1345" formatCode="0.00">
                  <c:v>53.5</c:v>
                </c:pt>
                <c:pt idx="1346" formatCode="0.00">
                  <c:v>55.5</c:v>
                </c:pt>
                <c:pt idx="1347" formatCode="0.00">
                  <c:v>57.5</c:v>
                </c:pt>
                <c:pt idx="1348" formatCode="0.00">
                  <c:v>59.32</c:v>
                </c:pt>
                <c:pt idx="1349" formatCode="0.00">
                  <c:v>59.32</c:v>
                </c:pt>
                <c:pt idx="1350" formatCode="0.00">
                  <c:v>59.32</c:v>
                </c:pt>
                <c:pt idx="1351" formatCode="0.00">
                  <c:v>62.5</c:v>
                </c:pt>
                <c:pt idx="1352" formatCode="0.00">
                  <c:v>67.099999999999994</c:v>
                </c:pt>
                <c:pt idx="1353" formatCode="0.00">
                  <c:v>74.5</c:v>
                </c:pt>
                <c:pt idx="1354" formatCode="0.00">
                  <c:v>68.400000000000006</c:v>
                </c:pt>
                <c:pt idx="1355" formatCode="0.00">
                  <c:v>64.78</c:v>
                </c:pt>
                <c:pt idx="1356" formatCode="0.00">
                  <c:v>64.78</c:v>
                </c:pt>
                <c:pt idx="1357" formatCode="0.00">
                  <c:v>64.78</c:v>
                </c:pt>
                <c:pt idx="1358" formatCode="0.00">
                  <c:v>71.5</c:v>
                </c:pt>
                <c:pt idx="1359" formatCode="0.00">
                  <c:v>71.510000000000005</c:v>
                </c:pt>
                <c:pt idx="1360" formatCode="0.00">
                  <c:v>71.5</c:v>
                </c:pt>
                <c:pt idx="1361" formatCode="0.00">
                  <c:v>69.53</c:v>
                </c:pt>
                <c:pt idx="1362" formatCode="0.00">
                  <c:v>69.400000000000006</c:v>
                </c:pt>
                <c:pt idx="1363" formatCode="0.00">
                  <c:v>69.400000000000006</c:v>
                </c:pt>
                <c:pt idx="1364" formatCode="0.00">
                  <c:v>69.400000000000006</c:v>
                </c:pt>
                <c:pt idx="1365" formatCode="0.00">
                  <c:v>76.95</c:v>
                </c:pt>
                <c:pt idx="1366" formatCode="0.00">
                  <c:v>83.9</c:v>
                </c:pt>
                <c:pt idx="1367" formatCode="0.00">
                  <c:v>84.5</c:v>
                </c:pt>
                <c:pt idx="1368" formatCode="0.00">
                  <c:v>90</c:v>
                </c:pt>
                <c:pt idx="1369" formatCode="0.00">
                  <c:v>92</c:v>
                </c:pt>
                <c:pt idx="1370" formatCode="0.00">
                  <c:v>92</c:v>
                </c:pt>
                <c:pt idx="1371" formatCode="0.00">
                  <c:v>92</c:v>
                </c:pt>
                <c:pt idx="1372" formatCode="0.00">
                  <c:v>91</c:v>
                </c:pt>
                <c:pt idx="1373" formatCode="0.00">
                  <c:v>98.5</c:v>
                </c:pt>
                <c:pt idx="1374" formatCode="0.00">
                  <c:v>130</c:v>
                </c:pt>
                <c:pt idx="1375" formatCode="0.00">
                  <c:v>99</c:v>
                </c:pt>
                <c:pt idx="1376" formatCode="0.00">
                  <c:v>99</c:v>
                </c:pt>
                <c:pt idx="1377" formatCode="0.00">
                  <c:v>99</c:v>
                </c:pt>
                <c:pt idx="1378" formatCode="0.00">
                  <c:v>99</c:v>
                </c:pt>
                <c:pt idx="1379" formatCode="0.00">
                  <c:v>86</c:v>
                </c:pt>
                <c:pt idx="1380" formatCode="0.00">
                  <c:v>85.99</c:v>
                </c:pt>
                <c:pt idx="1381" formatCode="0.00">
                  <c:v>92.99</c:v>
                </c:pt>
                <c:pt idx="1382" formatCode="0.00">
                  <c:v>100</c:v>
                </c:pt>
                <c:pt idx="1383" formatCode="0.00">
                  <c:v>100.49</c:v>
                </c:pt>
                <c:pt idx="1384" formatCode="0.00">
                  <c:v>100.49</c:v>
                </c:pt>
                <c:pt idx="1385" formatCode="0.00">
                  <c:v>100.49</c:v>
                </c:pt>
                <c:pt idx="1386" formatCode="0.00">
                  <c:v>89</c:v>
                </c:pt>
                <c:pt idx="1387" formatCode="0.00">
                  <c:v>86.76</c:v>
                </c:pt>
                <c:pt idx="1388" formatCode="0.00">
                  <c:v>91.5</c:v>
                </c:pt>
                <c:pt idx="1389" formatCode="0.00">
                  <c:v>90.05</c:v>
                </c:pt>
                <c:pt idx="1390" formatCode="0.00">
                  <c:v>89.2</c:v>
                </c:pt>
                <c:pt idx="1391" formatCode="0.00">
                  <c:v>89.2</c:v>
                </c:pt>
                <c:pt idx="1392" formatCode="0.00">
                  <c:v>89.2</c:v>
                </c:pt>
                <c:pt idx="1393" formatCode="0.00">
                  <c:v>90.2</c:v>
                </c:pt>
                <c:pt idx="1394" formatCode="0.00">
                  <c:v>90.75</c:v>
                </c:pt>
                <c:pt idx="1395" formatCode="0.00">
                  <c:v>89</c:v>
                </c:pt>
                <c:pt idx="1396" formatCode="0.00">
                  <c:v>78</c:v>
                </c:pt>
                <c:pt idx="1397" formatCode="0.00">
                  <c:v>72</c:v>
                </c:pt>
                <c:pt idx="1398" formatCode="0.00">
                  <c:v>72</c:v>
                </c:pt>
                <c:pt idx="1399" formatCode="0.00">
                  <c:v>72</c:v>
                </c:pt>
                <c:pt idx="1400" formatCode="0.00">
                  <c:v>63</c:v>
                </c:pt>
                <c:pt idx="1401" formatCode="0.00">
                  <c:v>64.05</c:v>
                </c:pt>
                <c:pt idx="1402" formatCode="0.00">
                  <c:v>71.5</c:v>
                </c:pt>
                <c:pt idx="1403" formatCode="0.00">
                  <c:v>75.05</c:v>
                </c:pt>
                <c:pt idx="1404" formatCode="0.00">
                  <c:v>75</c:v>
                </c:pt>
                <c:pt idx="1405" formatCode="0.00">
                  <c:v>75</c:v>
                </c:pt>
                <c:pt idx="1406" formatCode="0.00">
                  <c:v>75</c:v>
                </c:pt>
                <c:pt idx="1407" formatCode="0.00">
                  <c:v>78</c:v>
                </c:pt>
                <c:pt idx="1408" formatCode="0.00">
                  <c:v>77.45</c:v>
                </c:pt>
                <c:pt idx="1409" formatCode="0.00">
                  <c:v>69</c:v>
                </c:pt>
                <c:pt idx="1410" formatCode="0.00">
                  <c:v>73.95</c:v>
                </c:pt>
                <c:pt idx="1411" formatCode="0.00">
                  <c:v>72.75</c:v>
                </c:pt>
                <c:pt idx="1412" formatCode="0.00">
                  <c:v>72.75</c:v>
                </c:pt>
                <c:pt idx="1413" formatCode="0.00">
                  <c:v>72.75</c:v>
                </c:pt>
                <c:pt idx="1414" formatCode="0.00">
                  <c:v>79.48</c:v>
                </c:pt>
                <c:pt idx="1415" formatCode="0.00">
                  <c:v>86.8</c:v>
                </c:pt>
                <c:pt idx="1416" formatCode="0.00">
                  <c:v>99</c:v>
                </c:pt>
                <c:pt idx="1417" formatCode="0.00">
                  <c:v>95.5</c:v>
                </c:pt>
                <c:pt idx="1418" formatCode="0.00">
                  <c:v>94.9</c:v>
                </c:pt>
                <c:pt idx="1419" formatCode="0.00">
                  <c:v>94.9</c:v>
                </c:pt>
                <c:pt idx="1420" formatCode="0.00">
                  <c:v>94.9</c:v>
                </c:pt>
                <c:pt idx="1421" formatCode="0.00">
                  <c:v>90</c:v>
                </c:pt>
                <c:pt idx="1422" formatCode="0.00">
                  <c:v>89</c:v>
                </c:pt>
                <c:pt idx="1423" formatCode="0.00">
                  <c:v>95</c:v>
                </c:pt>
                <c:pt idx="1424" formatCode="0.00">
                  <c:v>97</c:v>
                </c:pt>
                <c:pt idx="1425" formatCode="0.00">
                  <c:v>95.16</c:v>
                </c:pt>
                <c:pt idx="1426" formatCode="0.00">
                  <c:v>95.16</c:v>
                </c:pt>
                <c:pt idx="1427" formatCode="0.00">
                  <c:v>95.16</c:v>
                </c:pt>
                <c:pt idx="1428" formatCode="0.00">
                  <c:v>99</c:v>
                </c:pt>
                <c:pt idx="1429" formatCode="0.00">
                  <c:v>100.5</c:v>
                </c:pt>
                <c:pt idx="1430" formatCode="0.00">
                  <c:v>95.44</c:v>
                </c:pt>
                <c:pt idx="1431" formatCode="0.00">
                  <c:v>96</c:v>
                </c:pt>
                <c:pt idx="1432" formatCode="0.00">
                  <c:v>96.07</c:v>
                </c:pt>
                <c:pt idx="1433" formatCode="0.00">
                  <c:v>96.07</c:v>
                </c:pt>
                <c:pt idx="1434" formatCode="0.00">
                  <c:v>96.07</c:v>
                </c:pt>
                <c:pt idx="1435" formatCode="0.00">
                  <c:v>89.375</c:v>
                </c:pt>
                <c:pt idx="1436" formatCode="0.00">
                  <c:v>95.25</c:v>
                </c:pt>
                <c:pt idx="1437" formatCode="0.00">
                  <c:v>94.49</c:v>
                </c:pt>
                <c:pt idx="1438" formatCode="0.00">
                  <c:v>100.5</c:v>
                </c:pt>
                <c:pt idx="1439" formatCode="0.00">
                  <c:v>102.5</c:v>
                </c:pt>
                <c:pt idx="1440" formatCode="0.00">
                  <c:v>102.5</c:v>
                </c:pt>
                <c:pt idx="1441" formatCode="0.00">
                  <c:v>102.5</c:v>
                </c:pt>
                <c:pt idx="1442" formatCode="0.00">
                  <c:v>117.5</c:v>
                </c:pt>
                <c:pt idx="1443" formatCode="0.00">
                  <c:v>121.75</c:v>
                </c:pt>
                <c:pt idx="1444" formatCode="0.00">
                  <c:v>132</c:v>
                </c:pt>
                <c:pt idx="1445" formatCode="0.00">
                  <c:v>130.5</c:v>
                </c:pt>
                <c:pt idx="1446" formatCode="0.00">
                  <c:v>136.66999999999999</c:v>
                </c:pt>
                <c:pt idx="1447" formatCode="0.00">
                  <c:v>136.66999999999999</c:v>
                </c:pt>
                <c:pt idx="1448" formatCode="0.00">
                  <c:v>136.66999999999999</c:v>
                </c:pt>
                <c:pt idx="1449" formatCode="0.00">
                  <c:v>143.96</c:v>
                </c:pt>
                <c:pt idx="1450" formatCode="0.00">
                  <c:v>148.44</c:v>
                </c:pt>
                <c:pt idx="1451" formatCode="0.00">
                  <c:v>168</c:v>
                </c:pt>
                <c:pt idx="1452" formatCode="0.00">
                  <c:v>159.5</c:v>
                </c:pt>
                <c:pt idx="1453" formatCode="0.00">
                  <c:v>126.78</c:v>
                </c:pt>
                <c:pt idx="1454" formatCode="0.00">
                  <c:v>126.78</c:v>
                </c:pt>
                <c:pt idx="1455" formatCode="0.00">
                  <c:v>126.78</c:v>
                </c:pt>
                <c:pt idx="1456" formatCode="0.00">
                  <c:v>126.78</c:v>
                </c:pt>
                <c:pt idx="1457" formatCode="0.00">
                  <c:v>126.78</c:v>
                </c:pt>
                <c:pt idx="1458" formatCode="0.00">
                  <c:v>90</c:v>
                </c:pt>
                <c:pt idx="1459" formatCode="0.00">
                  <c:v>87</c:v>
                </c:pt>
                <c:pt idx="1460" formatCode="0.00">
                  <c:v>76.81</c:v>
                </c:pt>
                <c:pt idx="1461" formatCode="0.00">
                  <c:v>76.81</c:v>
                </c:pt>
                <c:pt idx="1462" formatCode="0.00">
                  <c:v>76.81</c:v>
                </c:pt>
                <c:pt idx="1463" formatCode="0.00">
                  <c:v>76.81</c:v>
                </c:pt>
                <c:pt idx="1464" formatCode="0.00">
                  <c:v>77.8</c:v>
                </c:pt>
                <c:pt idx="1465" formatCode="0.00">
                  <c:v>93</c:v>
                </c:pt>
                <c:pt idx="1466" formatCode="0.00">
                  <c:v>93</c:v>
                </c:pt>
                <c:pt idx="1467" formatCode="0.00">
                  <c:v>96.6</c:v>
                </c:pt>
                <c:pt idx="1468" formatCode="0.00">
                  <c:v>96.6</c:v>
                </c:pt>
                <c:pt idx="1469" formatCode="0.00">
                  <c:v>96.6</c:v>
                </c:pt>
                <c:pt idx="1470" formatCode="0.00">
                  <c:v>85.5</c:v>
                </c:pt>
                <c:pt idx="1471" formatCode="0.00">
                  <c:v>83.4</c:v>
                </c:pt>
                <c:pt idx="1472" formatCode="0.00">
                  <c:v>82.35</c:v>
                </c:pt>
                <c:pt idx="1473" formatCode="0.00">
                  <c:v>71.75</c:v>
                </c:pt>
                <c:pt idx="1474" formatCode="0.00">
                  <c:v>83.47</c:v>
                </c:pt>
                <c:pt idx="1475" formatCode="0.00">
                  <c:v>83.47</c:v>
                </c:pt>
                <c:pt idx="1476" formatCode="0.00">
                  <c:v>83.47</c:v>
                </c:pt>
                <c:pt idx="1477" formatCode="0.00">
                  <c:v>82</c:v>
                </c:pt>
                <c:pt idx="1478" formatCode="0.00">
                  <c:v>80</c:v>
                </c:pt>
                <c:pt idx="1479" formatCode="0.00">
                  <c:v>73.5</c:v>
                </c:pt>
                <c:pt idx="1480" formatCode="0.00">
                  <c:v>70.7</c:v>
                </c:pt>
                <c:pt idx="1481" formatCode="0.00">
                  <c:v>73.8</c:v>
                </c:pt>
                <c:pt idx="1482" formatCode="0.00">
                  <c:v>73.8</c:v>
                </c:pt>
                <c:pt idx="1483" formatCode="0.00">
                  <c:v>73.8</c:v>
                </c:pt>
                <c:pt idx="1484" formatCode="0.00">
                  <c:v>90.4</c:v>
                </c:pt>
                <c:pt idx="1485" formatCode="0.00">
                  <c:v>89.87</c:v>
                </c:pt>
                <c:pt idx="1486" formatCode="0.00">
                  <c:v>89.5</c:v>
                </c:pt>
                <c:pt idx="1487" formatCode="0.00">
                  <c:v>90.5</c:v>
                </c:pt>
                <c:pt idx="1488" formatCode="0.00">
                  <c:v>91</c:v>
                </c:pt>
                <c:pt idx="1489" formatCode="0.00">
                  <c:v>91</c:v>
                </c:pt>
                <c:pt idx="1490" formatCode="0.00">
                  <c:v>91</c:v>
                </c:pt>
                <c:pt idx="1491" formatCode="0.00">
                  <c:v>86.25</c:v>
                </c:pt>
                <c:pt idx="1492" formatCode="0.00">
                  <c:v>78.8</c:v>
                </c:pt>
                <c:pt idx="1493" formatCode="0.00">
                  <c:v>80</c:v>
                </c:pt>
                <c:pt idx="1494" formatCode="0.00">
                  <c:v>78</c:v>
                </c:pt>
                <c:pt idx="1495" formatCode="0.00">
                  <c:v>79</c:v>
                </c:pt>
                <c:pt idx="1496" formatCode="0.00">
                  <c:v>79</c:v>
                </c:pt>
                <c:pt idx="1497" formatCode="0.00">
                  <c:v>79</c:v>
                </c:pt>
                <c:pt idx="1498" formatCode="0.00">
                  <c:v>78</c:v>
                </c:pt>
                <c:pt idx="1499" formatCode="0.00">
                  <c:v>81.5</c:v>
                </c:pt>
                <c:pt idx="1500" formatCode="0.00">
                  <c:v>79.17</c:v>
                </c:pt>
                <c:pt idx="1501" formatCode="0.00">
                  <c:v>76.5</c:v>
                </c:pt>
                <c:pt idx="1502" formatCode="0.00">
                  <c:v>73.25</c:v>
                </c:pt>
                <c:pt idx="1503" formatCode="0.00">
                  <c:v>73.25</c:v>
                </c:pt>
                <c:pt idx="1504" formatCode="0.00">
                  <c:v>73.25</c:v>
                </c:pt>
                <c:pt idx="1505" formatCode="0.00">
                  <c:v>79.38</c:v>
                </c:pt>
                <c:pt idx="1506" formatCode="0.00">
                  <c:v>76.989999999999995</c:v>
                </c:pt>
                <c:pt idx="1507" formatCode="0.00">
                  <c:v>70.09</c:v>
                </c:pt>
                <c:pt idx="1508" formatCode="0.00">
                  <c:v>74</c:v>
                </c:pt>
                <c:pt idx="1509" formatCode="0.00">
                  <c:v>71.5</c:v>
                </c:pt>
                <c:pt idx="1510" formatCode="0.00">
                  <c:v>71.5</c:v>
                </c:pt>
                <c:pt idx="1511" formatCode="0.00">
                  <c:v>71.5</c:v>
                </c:pt>
                <c:pt idx="1512" formatCode="0.00">
                  <c:v>71</c:v>
                </c:pt>
                <c:pt idx="1513" formatCode="0.00">
                  <c:v>70.98</c:v>
                </c:pt>
                <c:pt idx="1514" formatCode="0.00">
                  <c:v>83</c:v>
                </c:pt>
                <c:pt idx="1515" formatCode="0.00">
                  <c:v>112.97</c:v>
                </c:pt>
                <c:pt idx="1516" formatCode="0.00">
                  <c:v>105</c:v>
                </c:pt>
                <c:pt idx="1517" formatCode="0.00">
                  <c:v>105</c:v>
                </c:pt>
                <c:pt idx="1518" formatCode="0.00">
                  <c:v>105</c:v>
                </c:pt>
                <c:pt idx="1519" formatCode="0.00">
                  <c:v>115.5</c:v>
                </c:pt>
                <c:pt idx="1520" formatCode="0.00">
                  <c:v>102.3</c:v>
                </c:pt>
                <c:pt idx="1521" formatCode="0.00">
                  <c:v>154.99</c:v>
                </c:pt>
                <c:pt idx="1522" formatCode="0.00">
                  <c:v>190</c:v>
                </c:pt>
                <c:pt idx="1523" formatCode="0.00">
                  <c:v>149.99</c:v>
                </c:pt>
                <c:pt idx="1524" formatCode="0.00">
                  <c:v>149.99</c:v>
                </c:pt>
                <c:pt idx="1525" formatCode="0.00">
                  <c:v>149.99</c:v>
                </c:pt>
                <c:pt idx="1526" formatCode="0.00">
                  <c:v>214.36</c:v>
                </c:pt>
                <c:pt idx="1527" formatCode="0.00">
                  <c:v>240</c:v>
                </c:pt>
                <c:pt idx="1528" formatCode="0.00">
                  <c:v>187</c:v>
                </c:pt>
                <c:pt idx="1529" formatCode="0.00">
                  <c:v>150</c:v>
                </c:pt>
                <c:pt idx="1530" formatCode="0.00">
                  <c:v>119.17</c:v>
                </c:pt>
                <c:pt idx="1531" formatCode="0.00">
                  <c:v>119.17</c:v>
                </c:pt>
                <c:pt idx="1532" formatCode="0.00">
                  <c:v>119.17</c:v>
                </c:pt>
                <c:pt idx="1533" formatCode="0.00">
                  <c:v>110</c:v>
                </c:pt>
                <c:pt idx="1534" formatCode="0.00">
                  <c:v>107</c:v>
                </c:pt>
                <c:pt idx="1535" formatCode="0.00">
                  <c:v>111</c:v>
                </c:pt>
                <c:pt idx="1536" formatCode="0.00">
                  <c:v>102</c:v>
                </c:pt>
                <c:pt idx="1537" formatCode="0.00">
                  <c:v>101.01</c:v>
                </c:pt>
                <c:pt idx="1538" formatCode="0.00">
                  <c:v>101.01</c:v>
                </c:pt>
                <c:pt idx="1539" formatCode="0.00">
                  <c:v>101.01</c:v>
                </c:pt>
                <c:pt idx="1540" formatCode="0.00">
                  <c:v>97</c:v>
                </c:pt>
                <c:pt idx="1541" formatCode="0.00">
                  <c:v>92.4</c:v>
                </c:pt>
                <c:pt idx="1542" formatCode="0.00">
                  <c:v>104.04</c:v>
                </c:pt>
                <c:pt idx="1543" formatCode="0.00">
                  <c:v>116</c:v>
                </c:pt>
                <c:pt idx="1544" formatCode="0.00">
                  <c:v>98.9</c:v>
                </c:pt>
                <c:pt idx="1545" formatCode="0.00">
                  <c:v>98.9</c:v>
                </c:pt>
                <c:pt idx="1546" formatCode="0.00">
                  <c:v>98.9</c:v>
                </c:pt>
                <c:pt idx="1547" formatCode="0.00">
                  <c:v>99.83</c:v>
                </c:pt>
                <c:pt idx="1548" formatCode="0.00">
                  <c:v>105</c:v>
                </c:pt>
                <c:pt idx="1549" formatCode="0.00">
                  <c:v>115</c:v>
                </c:pt>
                <c:pt idx="1550" formatCode="0.00">
                  <c:v>113.5</c:v>
                </c:pt>
                <c:pt idx="1551" formatCode="0.00">
                  <c:v>117.01</c:v>
                </c:pt>
                <c:pt idx="1552" formatCode="0.00">
                  <c:v>117.01</c:v>
                </c:pt>
                <c:pt idx="1553" formatCode="0.00">
                  <c:v>117.01</c:v>
                </c:pt>
                <c:pt idx="1554" formatCode="0.00">
                  <c:v>113.97</c:v>
                </c:pt>
                <c:pt idx="1555" formatCode="0.00">
                  <c:v>106</c:v>
                </c:pt>
                <c:pt idx="1556" formatCode="0.00">
                  <c:v>101.18</c:v>
                </c:pt>
                <c:pt idx="1557" formatCode="0.00">
                  <c:v>101.99</c:v>
                </c:pt>
                <c:pt idx="1558" formatCode="0.00">
                  <c:v>96.16</c:v>
                </c:pt>
                <c:pt idx="1559" formatCode="0.00">
                  <c:v>96.16</c:v>
                </c:pt>
                <c:pt idx="1560" formatCode="0.00">
                  <c:v>96.16</c:v>
                </c:pt>
                <c:pt idx="1561" formatCode="0.00">
                  <c:v>98</c:v>
                </c:pt>
                <c:pt idx="1562" formatCode="0.00">
                  <c:v>95</c:v>
                </c:pt>
                <c:pt idx="1563" formatCode="0.00">
                  <c:v>91.02</c:v>
                </c:pt>
                <c:pt idx="1564" formatCode="0.00">
                  <c:v>82.5</c:v>
                </c:pt>
                <c:pt idx="1565" formatCode="0.00">
                  <c:v>82.5</c:v>
                </c:pt>
                <c:pt idx="1566" formatCode="0.00">
                  <c:v>82.5</c:v>
                </c:pt>
                <c:pt idx="1567" formatCode="0.00">
                  <c:v>82.5</c:v>
                </c:pt>
                <c:pt idx="1568" formatCode="0.00">
                  <c:v>82.5</c:v>
                </c:pt>
                <c:pt idx="1569" formatCode="0.00">
                  <c:v>70</c:v>
                </c:pt>
                <c:pt idx="1570" formatCode="0.00">
                  <c:v>78.97</c:v>
                </c:pt>
                <c:pt idx="1571" formatCode="0.00">
                  <c:v>80.989999999999995</c:v>
                </c:pt>
                <c:pt idx="1572" formatCode="0.00">
                  <c:v>80</c:v>
                </c:pt>
                <c:pt idx="1573" formatCode="0.00">
                  <c:v>80</c:v>
                </c:pt>
                <c:pt idx="1574" formatCode="0.00">
                  <c:v>80</c:v>
                </c:pt>
                <c:pt idx="1575" formatCode="0.00">
                  <c:v>87.83</c:v>
                </c:pt>
                <c:pt idx="1576" formatCode="0.00">
                  <c:v>85</c:v>
                </c:pt>
                <c:pt idx="1577" formatCode="0.00">
                  <c:v>100</c:v>
                </c:pt>
                <c:pt idx="1578" formatCode="0.00">
                  <c:v>84</c:v>
                </c:pt>
                <c:pt idx="1579" formatCode="0.00">
                  <c:v>80</c:v>
                </c:pt>
                <c:pt idx="1580" formatCode="0.00">
                  <c:v>80</c:v>
                </c:pt>
                <c:pt idx="1581" formatCode="0.00">
                  <c:v>80</c:v>
                </c:pt>
                <c:pt idx="1582" formatCode="0.00">
                  <c:v>80</c:v>
                </c:pt>
                <c:pt idx="1583" formatCode="0.00">
                  <c:v>83</c:v>
                </c:pt>
                <c:pt idx="1584" formatCode="0.00">
                  <c:v>85</c:v>
                </c:pt>
                <c:pt idx="1585" formatCode="0.00">
                  <c:v>87.9</c:v>
                </c:pt>
                <c:pt idx="1586" formatCode="0.00">
                  <c:v>85</c:v>
                </c:pt>
                <c:pt idx="1587" formatCode="0.00">
                  <c:v>85</c:v>
                </c:pt>
                <c:pt idx="1588" formatCode="0.00">
                  <c:v>85</c:v>
                </c:pt>
                <c:pt idx="1589" formatCode="0.00">
                  <c:v>83</c:v>
                </c:pt>
                <c:pt idx="1590" formatCode="0.00">
                  <c:v>74.25</c:v>
                </c:pt>
                <c:pt idx="1591" formatCode="0.00">
                  <c:v>71.989999999999995</c:v>
                </c:pt>
                <c:pt idx="1592" formatCode="0.00">
                  <c:v>77</c:v>
                </c:pt>
                <c:pt idx="1593" formatCode="0.00">
                  <c:v>70.78</c:v>
                </c:pt>
                <c:pt idx="1594" formatCode="0.00">
                  <c:v>70.78</c:v>
                </c:pt>
                <c:pt idx="1595" formatCode="0.00">
                  <c:v>70.78</c:v>
                </c:pt>
                <c:pt idx="1596" formatCode="0.00">
                  <c:v>79.900000000000006</c:v>
                </c:pt>
                <c:pt idx="1597" formatCode="0.00">
                  <c:v>72.75</c:v>
                </c:pt>
                <c:pt idx="1598" formatCode="0.00">
                  <c:v>71.760000000000005</c:v>
                </c:pt>
                <c:pt idx="1599" formatCode="0.00">
                  <c:v>77.45</c:v>
                </c:pt>
                <c:pt idx="1600" formatCode="0.00">
                  <c:v>73.599999999999994</c:v>
                </c:pt>
                <c:pt idx="1601" formatCode="0.00">
                  <c:v>73.599999999999994</c:v>
                </c:pt>
                <c:pt idx="1602" formatCode="0.00">
                  <c:v>73.599999999999994</c:v>
                </c:pt>
                <c:pt idx="1603" formatCode="0.00">
                  <c:v>69</c:v>
                </c:pt>
                <c:pt idx="1604" formatCode="0.00">
                  <c:v>77</c:v>
                </c:pt>
                <c:pt idx="1605" formatCode="0.00">
                  <c:v>77</c:v>
                </c:pt>
                <c:pt idx="1606" formatCode="0.00">
                  <c:v>75.5</c:v>
                </c:pt>
                <c:pt idx="1607" formatCode="0.00">
                  <c:v>65</c:v>
                </c:pt>
                <c:pt idx="1608" formatCode="0.00">
                  <c:v>65</c:v>
                </c:pt>
                <c:pt idx="1609" formatCode="0.00">
                  <c:v>65</c:v>
                </c:pt>
                <c:pt idx="1610" formatCode="0.00">
                  <c:v>80</c:v>
                </c:pt>
                <c:pt idx="1611" formatCode="0.00">
                  <c:v>80</c:v>
                </c:pt>
                <c:pt idx="1612" formatCode="0.00">
                  <c:v>75</c:v>
                </c:pt>
                <c:pt idx="1613" formatCode="0.00">
                  <c:v>75</c:v>
                </c:pt>
                <c:pt idx="1614" formatCode="0.00">
                  <c:v>75</c:v>
                </c:pt>
                <c:pt idx="1615" formatCode="0.00">
                  <c:v>75</c:v>
                </c:pt>
                <c:pt idx="1616" formatCode="0.00">
                  <c:v>75</c:v>
                </c:pt>
                <c:pt idx="1617" formatCode="0.00">
                  <c:v>74</c:v>
                </c:pt>
                <c:pt idx="1618" formatCode="0.00">
                  <c:v>71</c:v>
                </c:pt>
                <c:pt idx="1619" formatCode="0.00">
                  <c:v>71.25</c:v>
                </c:pt>
                <c:pt idx="1620" formatCode="0.00">
                  <c:v>82.5</c:v>
                </c:pt>
                <c:pt idx="1621" formatCode="0.00">
                  <c:v>77.099999999999994</c:v>
                </c:pt>
                <c:pt idx="1622" formatCode="0.00">
                  <c:v>77.099999999999994</c:v>
                </c:pt>
                <c:pt idx="1623" formatCode="0.00">
                  <c:v>77.099999999999994</c:v>
                </c:pt>
                <c:pt idx="1624" formatCode="0.00">
                  <c:v>79</c:v>
                </c:pt>
                <c:pt idx="1625" formatCode="0.00">
                  <c:v>80.02</c:v>
                </c:pt>
                <c:pt idx="1626" formatCode="0.00">
                  <c:v>105.5</c:v>
                </c:pt>
                <c:pt idx="1627" formatCode="0.00">
                  <c:v>109</c:v>
                </c:pt>
                <c:pt idx="1628" formatCode="0.00">
                  <c:v>106</c:v>
                </c:pt>
                <c:pt idx="1629" formatCode="0.00">
                  <c:v>106</c:v>
                </c:pt>
                <c:pt idx="1630" formatCode="0.00">
                  <c:v>106</c:v>
                </c:pt>
                <c:pt idx="1631" formatCode="0.00">
                  <c:v>116</c:v>
                </c:pt>
                <c:pt idx="1632" formatCode="0.00">
                  <c:v>106</c:v>
                </c:pt>
                <c:pt idx="1633" formatCode="0.00">
                  <c:v>117.93</c:v>
                </c:pt>
                <c:pt idx="1634" formatCode="0.00">
                  <c:v>120.95</c:v>
                </c:pt>
                <c:pt idx="1635" formatCode="0.00">
                  <c:v>119</c:v>
                </c:pt>
                <c:pt idx="1636" formatCode="0.00">
                  <c:v>119</c:v>
                </c:pt>
                <c:pt idx="1637" formatCode="0.00">
                  <c:v>119</c:v>
                </c:pt>
                <c:pt idx="1638" formatCode="0.00">
                  <c:v>125</c:v>
                </c:pt>
                <c:pt idx="1639" formatCode="0.00">
                  <c:v>115.87</c:v>
                </c:pt>
                <c:pt idx="1640" formatCode="0.00">
                  <c:v>117.6</c:v>
                </c:pt>
                <c:pt idx="1641" formatCode="0.00">
                  <c:v>123.5</c:v>
                </c:pt>
                <c:pt idx="1642" formatCode="0.00">
                  <c:v>125</c:v>
                </c:pt>
                <c:pt idx="1643" formatCode="0.00">
                  <c:v>125</c:v>
                </c:pt>
                <c:pt idx="1644" formatCode="0.00">
                  <c:v>125</c:v>
                </c:pt>
                <c:pt idx="1645" formatCode="0.00">
                  <c:v>138.30000000000001</c:v>
                </c:pt>
                <c:pt idx="1646" formatCode="0.00">
                  <c:v>148.11000000000001</c:v>
                </c:pt>
                <c:pt idx="1647" formatCode="0.00">
                  <c:v>138</c:v>
                </c:pt>
                <c:pt idx="1648" formatCode="0.00">
                  <c:v>160</c:v>
                </c:pt>
                <c:pt idx="1649" formatCode="0.00">
                  <c:v>148</c:v>
                </c:pt>
                <c:pt idx="1650" formatCode="0.00">
                  <c:v>148</c:v>
                </c:pt>
                <c:pt idx="1651" formatCode="0.00">
                  <c:v>148</c:v>
                </c:pt>
                <c:pt idx="1652" formatCode="0.00">
                  <c:v>145</c:v>
                </c:pt>
                <c:pt idx="1653" formatCode="0.00">
                  <c:v>134.03</c:v>
                </c:pt>
                <c:pt idx="1654" formatCode="0.00">
                  <c:v>139.63</c:v>
                </c:pt>
                <c:pt idx="1655" formatCode="0.00">
                  <c:v>146</c:v>
                </c:pt>
                <c:pt idx="1656" formatCode="0.00">
                  <c:v>133</c:v>
                </c:pt>
                <c:pt idx="1657" formatCode="0.00">
                  <c:v>133</c:v>
                </c:pt>
                <c:pt idx="1658" formatCode="0.00">
                  <c:v>133</c:v>
                </c:pt>
                <c:pt idx="1659" formatCode="0.00">
                  <c:v>112</c:v>
                </c:pt>
                <c:pt idx="1660" formatCode="0.00">
                  <c:v>110</c:v>
                </c:pt>
                <c:pt idx="1661" formatCode="0.00">
                  <c:v>111</c:v>
                </c:pt>
                <c:pt idx="1662" formatCode="0.00">
                  <c:v>126.91</c:v>
                </c:pt>
                <c:pt idx="1663" formatCode="0.00">
                  <c:v>126.91</c:v>
                </c:pt>
                <c:pt idx="1664" formatCode="0.00">
                  <c:v>126.91</c:v>
                </c:pt>
                <c:pt idx="1665" formatCode="0.00">
                  <c:v>126.91</c:v>
                </c:pt>
                <c:pt idx="1666" formatCode="0.00">
                  <c:v>133</c:v>
                </c:pt>
                <c:pt idx="1667" formatCode="0.00">
                  <c:v>134</c:v>
                </c:pt>
                <c:pt idx="1668" formatCode="0.00">
                  <c:v>165</c:v>
                </c:pt>
                <c:pt idx="1669" formatCode="0.00">
                  <c:v>140</c:v>
                </c:pt>
                <c:pt idx="1670" formatCode="0.00">
                  <c:v>130</c:v>
                </c:pt>
                <c:pt idx="1671" formatCode="0.00">
                  <c:v>130</c:v>
                </c:pt>
                <c:pt idx="1672" formatCode="0.00">
                  <c:v>130</c:v>
                </c:pt>
                <c:pt idx="1673" formatCode="0.00">
                  <c:v>129.96</c:v>
                </c:pt>
                <c:pt idx="1674" formatCode="0.00">
                  <c:v>130</c:v>
                </c:pt>
                <c:pt idx="1675" formatCode="0.00">
                  <c:v>129</c:v>
                </c:pt>
                <c:pt idx="1676" formatCode="0.00">
                  <c:v>134.56</c:v>
                </c:pt>
                <c:pt idx="1677" formatCode="0.00">
                  <c:v>125.91</c:v>
                </c:pt>
                <c:pt idx="1678" formatCode="0.00">
                  <c:v>125.91</c:v>
                </c:pt>
                <c:pt idx="1679" formatCode="0.00">
                  <c:v>125.91</c:v>
                </c:pt>
                <c:pt idx="1680" formatCode="0.00">
                  <c:v>123.05</c:v>
                </c:pt>
                <c:pt idx="1681" formatCode="0.00">
                  <c:v>123.05</c:v>
                </c:pt>
                <c:pt idx="1682" formatCode="0.00">
                  <c:v>132</c:v>
                </c:pt>
                <c:pt idx="1683" formatCode="0.00">
                  <c:v>145</c:v>
                </c:pt>
                <c:pt idx="1684" formatCode="0.00">
                  <c:v>153.91999999999999</c:v>
                </c:pt>
                <c:pt idx="1685" formatCode="0.00">
                  <c:v>153.91999999999999</c:v>
                </c:pt>
                <c:pt idx="1686" formatCode="0.00">
                  <c:v>153.91999999999999</c:v>
                </c:pt>
                <c:pt idx="1687" formatCode="0.00">
                  <c:v>148</c:v>
                </c:pt>
                <c:pt idx="1688" formatCode="0.00">
                  <c:v>150</c:v>
                </c:pt>
                <c:pt idx="1689" formatCode="0.00">
                  <c:v>160.22</c:v>
                </c:pt>
                <c:pt idx="1690" formatCode="0.00">
                  <c:v>162.01</c:v>
                </c:pt>
                <c:pt idx="1691" formatCode="0.00">
                  <c:v>157</c:v>
                </c:pt>
                <c:pt idx="1692" formatCode="0.00">
                  <c:v>157</c:v>
                </c:pt>
                <c:pt idx="1693" formatCode="0.00">
                  <c:v>157</c:v>
                </c:pt>
                <c:pt idx="1694" formatCode="0.00">
                  <c:v>216</c:v>
                </c:pt>
                <c:pt idx="1695" formatCode="0.00">
                  <c:v>225</c:v>
                </c:pt>
                <c:pt idx="1696" formatCode="0.00">
                  <c:v>206.98</c:v>
                </c:pt>
                <c:pt idx="1697" formatCode="0.00">
                  <c:v>230</c:v>
                </c:pt>
                <c:pt idx="1698" formatCode="0.00">
                  <c:v>216.5</c:v>
                </c:pt>
                <c:pt idx="1699" formatCode="0.00">
                  <c:v>216.5</c:v>
                </c:pt>
                <c:pt idx="1700" formatCode="0.00">
                  <c:v>216.5</c:v>
                </c:pt>
                <c:pt idx="1701" formatCode="0.00">
                  <c:v>216.5</c:v>
                </c:pt>
                <c:pt idx="1702" formatCode="0.00">
                  <c:v>187.333</c:v>
                </c:pt>
                <c:pt idx="1703" formatCode="0.00">
                  <c:v>199</c:v>
                </c:pt>
                <c:pt idx="1704" formatCode="0.00">
                  <c:v>175</c:v>
                </c:pt>
                <c:pt idx="1705" formatCode="0.00">
                  <c:v>148</c:v>
                </c:pt>
                <c:pt idx="1706" formatCode="0.00">
                  <c:v>148</c:v>
                </c:pt>
                <c:pt idx="1707" formatCode="0.00">
                  <c:v>148</c:v>
                </c:pt>
                <c:pt idx="1708" formatCode="0.00">
                  <c:v>175</c:v>
                </c:pt>
                <c:pt idx="1709" formatCode="0.00">
                  <c:v>130</c:v>
                </c:pt>
                <c:pt idx="1710" formatCode="0.00">
                  <c:v>110</c:v>
                </c:pt>
                <c:pt idx="1711" formatCode="0.00">
                  <c:v>100</c:v>
                </c:pt>
                <c:pt idx="1712" formatCode="0.00">
                  <c:v>140</c:v>
                </c:pt>
                <c:pt idx="1713" formatCode="0.00">
                  <c:v>140</c:v>
                </c:pt>
                <c:pt idx="1714" formatCode="0.00">
                  <c:v>140</c:v>
                </c:pt>
                <c:pt idx="1715" formatCode="0.00">
                  <c:v>144</c:v>
                </c:pt>
                <c:pt idx="1716" formatCode="0.00">
                  <c:v>138</c:v>
                </c:pt>
                <c:pt idx="1717" formatCode="0.00">
                  <c:v>167.5</c:v>
                </c:pt>
                <c:pt idx="1718" formatCode="0.00">
                  <c:v>176.12</c:v>
                </c:pt>
                <c:pt idx="1719" formatCode="0.00">
                  <c:v>130</c:v>
                </c:pt>
                <c:pt idx="1720" formatCode="0.00">
                  <c:v>130</c:v>
                </c:pt>
                <c:pt idx="1721" formatCode="0.00">
                  <c:v>130</c:v>
                </c:pt>
                <c:pt idx="1722" formatCode="0.00">
                  <c:v>110</c:v>
                </c:pt>
                <c:pt idx="1723" formatCode="0.00">
                  <c:v>115</c:v>
                </c:pt>
                <c:pt idx="1724" formatCode="0.00">
                  <c:v>129</c:v>
                </c:pt>
                <c:pt idx="1725" formatCode="0.00">
                  <c:v>122</c:v>
                </c:pt>
                <c:pt idx="1726" formatCode="0.00">
                  <c:v>119.96</c:v>
                </c:pt>
                <c:pt idx="1727" formatCode="0.00">
                  <c:v>119.96</c:v>
                </c:pt>
                <c:pt idx="1728" formatCode="0.00">
                  <c:v>119.96</c:v>
                </c:pt>
                <c:pt idx="1729" formatCode="0.00">
                  <c:v>100</c:v>
                </c:pt>
                <c:pt idx="1730" formatCode="0.00">
                  <c:v>83.7</c:v>
                </c:pt>
                <c:pt idx="1731" formatCode="0.00">
                  <c:v>99</c:v>
                </c:pt>
                <c:pt idx="1732" formatCode="0.00">
                  <c:v>93</c:v>
                </c:pt>
                <c:pt idx="1733" formatCode="0.00">
                  <c:v>84.84</c:v>
                </c:pt>
                <c:pt idx="1734" formatCode="0.00">
                  <c:v>84.84</c:v>
                </c:pt>
                <c:pt idx="1735" formatCode="0.00">
                  <c:v>84.84</c:v>
                </c:pt>
                <c:pt idx="1736" formatCode="0.00">
                  <c:v>125.5</c:v>
                </c:pt>
                <c:pt idx="1737" formatCode="0.00">
                  <c:v>105</c:v>
                </c:pt>
                <c:pt idx="1738" formatCode="0.00">
                  <c:v>100</c:v>
                </c:pt>
                <c:pt idx="1739" formatCode="0.00">
                  <c:v>102</c:v>
                </c:pt>
                <c:pt idx="1740" formatCode="0.00">
                  <c:v>74</c:v>
                </c:pt>
                <c:pt idx="1741" formatCode="0.00">
                  <c:v>74</c:v>
                </c:pt>
                <c:pt idx="1742" formatCode="0.00">
                  <c:v>74</c:v>
                </c:pt>
                <c:pt idx="1743" formatCode="0.00">
                  <c:v>78</c:v>
                </c:pt>
                <c:pt idx="1744" formatCode="0.00">
                  <c:v>86</c:v>
                </c:pt>
                <c:pt idx="1745" formatCode="0.00">
                  <c:v>80</c:v>
                </c:pt>
                <c:pt idx="1746" formatCode="0.00">
                  <c:v>84</c:v>
                </c:pt>
                <c:pt idx="1747" formatCode="0.00">
                  <c:v>67</c:v>
                </c:pt>
                <c:pt idx="1748" formatCode="0.00">
                  <c:v>67</c:v>
                </c:pt>
                <c:pt idx="1749" formatCode="0.00">
                  <c:v>67</c:v>
                </c:pt>
                <c:pt idx="1750" formatCode="0.00">
                  <c:v>50</c:v>
                </c:pt>
                <c:pt idx="1751" formatCode="0.00">
                  <c:v>34.299999999999997</c:v>
                </c:pt>
                <c:pt idx="1752" formatCode="0.00">
                  <c:v>29</c:v>
                </c:pt>
                <c:pt idx="1753" formatCode="0.00">
                  <c:v>46.9</c:v>
                </c:pt>
                <c:pt idx="1754" formatCode="0.00">
                  <c:v>43.3</c:v>
                </c:pt>
                <c:pt idx="1755" formatCode="0.00">
                  <c:v>43.3</c:v>
                </c:pt>
                <c:pt idx="1756" formatCode="0.00">
                  <c:v>43.3</c:v>
                </c:pt>
                <c:pt idx="1757" formatCode="0.00">
                  <c:v>35</c:v>
                </c:pt>
                <c:pt idx="1758" formatCode="0.00">
                  <c:v>35</c:v>
                </c:pt>
                <c:pt idx="1759" formatCode="0.00">
                  <c:v>50</c:v>
                </c:pt>
                <c:pt idx="1760" formatCode="0.00">
                  <c:v>48.94</c:v>
                </c:pt>
                <c:pt idx="1761" formatCode="0.00">
                  <c:v>37</c:v>
                </c:pt>
                <c:pt idx="1762" formatCode="0.00">
                  <c:v>37</c:v>
                </c:pt>
                <c:pt idx="1763" formatCode="0.00">
                  <c:v>37</c:v>
                </c:pt>
                <c:pt idx="1764" formatCode="0.00">
                  <c:v>49.8</c:v>
                </c:pt>
                <c:pt idx="1765" formatCode="0.00">
                  <c:v>55</c:v>
                </c:pt>
                <c:pt idx="1766" formatCode="0.00">
                  <c:v>40</c:v>
                </c:pt>
                <c:pt idx="1767" formatCode="0.00">
                  <c:v>52</c:v>
                </c:pt>
                <c:pt idx="1768" formatCode="0.00">
                  <c:v>49.87</c:v>
                </c:pt>
                <c:pt idx="1769" formatCode="0.00">
                  <c:v>49.87</c:v>
                </c:pt>
                <c:pt idx="1770" formatCode="0.00">
                  <c:v>49.87</c:v>
                </c:pt>
                <c:pt idx="1771" formatCode="0.00">
                  <c:v>46</c:v>
                </c:pt>
                <c:pt idx="1772" formatCode="0.00">
                  <c:v>48.1</c:v>
                </c:pt>
                <c:pt idx="1773" formatCode="0.00">
                  <c:v>48.5</c:v>
                </c:pt>
                <c:pt idx="1774" formatCode="0.00">
                  <c:v>53</c:v>
                </c:pt>
                <c:pt idx="1775" formatCode="0.00">
                  <c:v>64.849999999999994</c:v>
                </c:pt>
                <c:pt idx="1776" formatCode="0.00">
                  <c:v>64.849999999999994</c:v>
                </c:pt>
                <c:pt idx="1777" formatCode="0.00">
                  <c:v>64.849999999999994</c:v>
                </c:pt>
                <c:pt idx="1778" formatCode="0.00">
                  <c:v>60</c:v>
                </c:pt>
                <c:pt idx="1779" formatCode="0.00">
                  <c:v>60</c:v>
                </c:pt>
                <c:pt idx="1780" formatCode="0.00">
                  <c:v>55.98</c:v>
                </c:pt>
                <c:pt idx="1781" formatCode="0.00">
                  <c:v>53.8</c:v>
                </c:pt>
                <c:pt idx="1782" formatCode="0.00">
                  <c:v>54.515000000000001</c:v>
                </c:pt>
                <c:pt idx="1783" formatCode="0.00">
                  <c:v>54.515000000000001</c:v>
                </c:pt>
                <c:pt idx="1784" formatCode="0.00">
                  <c:v>54.515000000000001</c:v>
                </c:pt>
                <c:pt idx="1785" formatCode="0.00">
                  <c:v>54</c:v>
                </c:pt>
                <c:pt idx="1786" formatCode="0.00">
                  <c:v>54</c:v>
                </c:pt>
                <c:pt idx="1787" formatCode="0.00">
                  <c:v>66.58</c:v>
                </c:pt>
                <c:pt idx="1788" formatCode="0.00">
                  <c:v>83</c:v>
                </c:pt>
                <c:pt idx="1789" formatCode="0.00">
                  <c:v>88.52</c:v>
                </c:pt>
                <c:pt idx="1790" formatCode="0.00">
                  <c:v>88.52</c:v>
                </c:pt>
                <c:pt idx="1791" formatCode="0.00">
                  <c:v>88.52</c:v>
                </c:pt>
                <c:pt idx="1792" formatCode="0.00">
                  <c:v>90</c:v>
                </c:pt>
                <c:pt idx="1793" formatCode="0.00">
                  <c:v>97.22</c:v>
                </c:pt>
                <c:pt idx="1794" formatCode="0.00">
                  <c:v>123.5</c:v>
                </c:pt>
                <c:pt idx="1795" formatCode="0.00">
                  <c:v>96.221999999999994</c:v>
                </c:pt>
                <c:pt idx="1796" formatCode="0.00">
                  <c:v>95</c:v>
                </c:pt>
                <c:pt idx="1797" formatCode="0.00">
                  <c:v>95</c:v>
                </c:pt>
                <c:pt idx="1798" formatCode="0.00">
                  <c:v>95</c:v>
                </c:pt>
                <c:pt idx="1799" formatCode="0.00">
                  <c:v>125.36499999999999</c:v>
                </c:pt>
                <c:pt idx="1800" formatCode="0.00">
                  <c:v>119.5</c:v>
                </c:pt>
                <c:pt idx="1801" formatCode="0.00">
                  <c:v>120</c:v>
                </c:pt>
                <c:pt idx="1802" formatCode="0.00">
                  <c:v>124.5</c:v>
                </c:pt>
                <c:pt idx="1803" formatCode="0.00">
                  <c:v>130</c:v>
                </c:pt>
                <c:pt idx="1804" formatCode="0.00">
                  <c:v>130</c:v>
                </c:pt>
                <c:pt idx="1805" formatCode="0.00">
                  <c:v>130</c:v>
                </c:pt>
                <c:pt idx="1806" formatCode="0.00">
                  <c:v>118</c:v>
                </c:pt>
                <c:pt idx="1807" formatCode="0.00">
                  <c:v>119.81</c:v>
                </c:pt>
                <c:pt idx="1808" formatCode="0.00">
                  <c:v>117</c:v>
                </c:pt>
                <c:pt idx="1809" formatCode="0.00">
                  <c:v>116</c:v>
                </c:pt>
                <c:pt idx="1810" formatCode="0.00">
                  <c:v>110</c:v>
                </c:pt>
                <c:pt idx="1811" formatCode="0.00">
                  <c:v>110</c:v>
                </c:pt>
                <c:pt idx="1812" formatCode="0.00">
                  <c:v>110</c:v>
                </c:pt>
                <c:pt idx="1813" formatCode="0.00">
                  <c:v>99.9</c:v>
                </c:pt>
                <c:pt idx="1814" formatCode="0.00">
                  <c:v>84.93</c:v>
                </c:pt>
                <c:pt idx="1815" formatCode="0.00">
                  <c:v>85</c:v>
                </c:pt>
                <c:pt idx="1816" formatCode="0.00">
                  <c:v>78.5</c:v>
                </c:pt>
                <c:pt idx="1817" formatCode="0.00">
                  <c:v>69.900000000000006</c:v>
                </c:pt>
                <c:pt idx="1818" formatCode="0.00">
                  <c:v>69.900000000000006</c:v>
                </c:pt>
                <c:pt idx="1819" formatCode="0.00">
                  <c:v>69.900000000000006</c:v>
                </c:pt>
                <c:pt idx="1820" formatCode="0.00">
                  <c:v>69.900000000000006</c:v>
                </c:pt>
                <c:pt idx="1821" formatCode="0.00">
                  <c:v>69.900000000000006</c:v>
                </c:pt>
                <c:pt idx="1822" formatCode="0.00">
                  <c:v>67.3</c:v>
                </c:pt>
                <c:pt idx="1823" formatCode="0.00">
                  <c:v>61.4</c:v>
                </c:pt>
                <c:pt idx="1824" formatCode="0.00">
                  <c:v>64</c:v>
                </c:pt>
                <c:pt idx="1825" formatCode="0.00">
                  <c:v>64</c:v>
                </c:pt>
                <c:pt idx="1826" formatCode="0.00">
                  <c:v>64</c:v>
                </c:pt>
                <c:pt idx="1827" formatCode="0.00">
                  <c:v>64</c:v>
                </c:pt>
                <c:pt idx="1828" formatCode="0.00">
                  <c:v>72</c:v>
                </c:pt>
                <c:pt idx="1829" formatCode="0.00">
                  <c:v>64</c:v>
                </c:pt>
                <c:pt idx="1830" formatCode="0.00">
                  <c:v>60</c:v>
                </c:pt>
                <c:pt idx="1831" formatCode="0.00">
                  <c:v>65</c:v>
                </c:pt>
                <c:pt idx="1832" formatCode="0.00">
                  <c:v>65</c:v>
                </c:pt>
                <c:pt idx="1833" formatCode="0.00">
                  <c:v>65</c:v>
                </c:pt>
                <c:pt idx="1834" formatCode="0.00">
                  <c:v>66.92</c:v>
                </c:pt>
                <c:pt idx="1835" formatCode="0.00">
                  <c:v>69.78</c:v>
                </c:pt>
                <c:pt idx="1836" formatCode="0.00">
                  <c:v>65.900000000000006</c:v>
                </c:pt>
                <c:pt idx="1837" formatCode="0.00">
                  <c:v>63.36</c:v>
                </c:pt>
                <c:pt idx="1838" formatCode="0.00">
                  <c:v>63.18</c:v>
                </c:pt>
                <c:pt idx="1839" formatCode="0.00">
                  <c:v>63.18</c:v>
                </c:pt>
                <c:pt idx="1840" formatCode="0.00">
                  <c:v>63.18</c:v>
                </c:pt>
                <c:pt idx="1841" formatCode="0.00">
                  <c:v>59.25</c:v>
                </c:pt>
                <c:pt idx="1842" formatCode="0.00">
                  <c:v>52</c:v>
                </c:pt>
                <c:pt idx="1843" formatCode="0.00">
                  <c:v>57</c:v>
                </c:pt>
                <c:pt idx="1844" formatCode="0.00">
                  <c:v>62.5</c:v>
                </c:pt>
                <c:pt idx="1845" formatCode="0.00">
                  <c:v>60</c:v>
                </c:pt>
                <c:pt idx="1846" formatCode="0.00">
                  <c:v>60</c:v>
                </c:pt>
                <c:pt idx="1847" formatCode="0.00">
                  <c:v>60</c:v>
                </c:pt>
                <c:pt idx="1848" formatCode="0.00">
                  <c:v>63.8</c:v>
                </c:pt>
                <c:pt idx="1849" formatCode="0.00">
                  <c:v>62.23</c:v>
                </c:pt>
                <c:pt idx="1850" formatCode="0.00">
                  <c:v>54.66</c:v>
                </c:pt>
                <c:pt idx="1851" formatCode="0.00">
                  <c:v>53.5</c:v>
                </c:pt>
                <c:pt idx="1852" formatCode="0.00">
                  <c:v>49.12</c:v>
                </c:pt>
                <c:pt idx="1853" formatCode="0.00">
                  <c:v>49.12</c:v>
                </c:pt>
                <c:pt idx="1854" formatCode="0.00">
                  <c:v>49.12</c:v>
                </c:pt>
                <c:pt idx="1855" formatCode="0.00">
                  <c:v>55</c:v>
                </c:pt>
                <c:pt idx="1856" formatCode="0.00">
                  <c:v>58.95</c:v>
                </c:pt>
                <c:pt idx="1857" formatCode="0.00">
                  <c:v>55.9</c:v>
                </c:pt>
                <c:pt idx="1858" formatCode="0.00">
                  <c:v>58.85</c:v>
                </c:pt>
                <c:pt idx="1859" formatCode="0.00">
                  <c:v>54.5</c:v>
                </c:pt>
                <c:pt idx="1860" formatCode="0.00">
                  <c:v>54.5</c:v>
                </c:pt>
                <c:pt idx="1861" formatCode="0.00">
                  <c:v>54.5</c:v>
                </c:pt>
                <c:pt idx="1862" formatCode="0.00">
                  <c:v>57.4</c:v>
                </c:pt>
                <c:pt idx="1863" formatCode="0.00">
                  <c:v>57</c:v>
                </c:pt>
                <c:pt idx="1864" formatCode="0.00">
                  <c:v>55.5</c:v>
                </c:pt>
                <c:pt idx="1865" formatCode="0.00">
                  <c:v>54</c:v>
                </c:pt>
                <c:pt idx="1866" formatCode="0.00">
                  <c:v>52.9</c:v>
                </c:pt>
                <c:pt idx="1867" formatCode="0.00">
                  <c:v>52.9</c:v>
                </c:pt>
                <c:pt idx="1868" formatCode="0.00">
                  <c:v>52.9</c:v>
                </c:pt>
                <c:pt idx="1869" formatCode="0.00">
                  <c:v>51.2</c:v>
                </c:pt>
                <c:pt idx="1870" formatCode="0.00">
                  <c:v>51.42</c:v>
                </c:pt>
                <c:pt idx="1871" formatCode="0.00">
                  <c:v>53.65</c:v>
                </c:pt>
                <c:pt idx="1872" formatCode="0.00">
                  <c:v>50</c:v>
                </c:pt>
                <c:pt idx="1873" formatCode="0.00">
                  <c:v>49</c:v>
                </c:pt>
                <c:pt idx="1874" formatCode="0.00">
                  <c:v>49</c:v>
                </c:pt>
                <c:pt idx="1875" formatCode="0.00">
                  <c:v>49</c:v>
                </c:pt>
                <c:pt idx="1876" formatCode="0.00">
                  <c:v>50</c:v>
                </c:pt>
                <c:pt idx="1877" formatCode="0.00">
                  <c:v>47.7</c:v>
                </c:pt>
                <c:pt idx="1878" formatCode="0.00">
                  <c:v>49.89</c:v>
                </c:pt>
                <c:pt idx="1879" formatCode="0.00">
                  <c:v>49.89</c:v>
                </c:pt>
                <c:pt idx="1880" formatCode="0.00">
                  <c:v>50.5</c:v>
                </c:pt>
                <c:pt idx="1881" formatCode="0.00">
                  <c:v>50.5</c:v>
                </c:pt>
                <c:pt idx="1882" formatCode="0.00">
                  <c:v>50.5</c:v>
                </c:pt>
                <c:pt idx="1883" formatCode="0.00">
                  <c:v>49.49</c:v>
                </c:pt>
                <c:pt idx="1884" formatCode="0.00">
                  <c:v>46.4</c:v>
                </c:pt>
                <c:pt idx="1885" formatCode="0.00">
                  <c:v>47.5</c:v>
                </c:pt>
                <c:pt idx="1886" formatCode="0.00">
                  <c:v>49</c:v>
                </c:pt>
                <c:pt idx="1887" formatCode="0.00">
                  <c:v>46.75</c:v>
                </c:pt>
                <c:pt idx="1888" formatCode="0.00">
                  <c:v>46.75</c:v>
                </c:pt>
                <c:pt idx="1889" formatCode="0.00">
                  <c:v>46.75</c:v>
                </c:pt>
                <c:pt idx="1890" formatCode="0.00">
                  <c:v>47.49</c:v>
                </c:pt>
                <c:pt idx="1891" formatCode="0.00">
                  <c:v>45.97</c:v>
                </c:pt>
                <c:pt idx="1892" formatCode="0.00">
                  <c:v>46.51</c:v>
                </c:pt>
                <c:pt idx="1893" formatCode="0.00">
                  <c:v>41.5</c:v>
                </c:pt>
                <c:pt idx="1894" formatCode="0.00">
                  <c:v>46.25</c:v>
                </c:pt>
                <c:pt idx="1895" formatCode="0.00">
                  <c:v>46.25</c:v>
                </c:pt>
                <c:pt idx="1896" formatCode="0.00">
                  <c:v>46.25</c:v>
                </c:pt>
                <c:pt idx="1897" formatCode="0.00">
                  <c:v>48</c:v>
                </c:pt>
                <c:pt idx="1898" formatCode="0.00">
                  <c:v>46.5</c:v>
                </c:pt>
                <c:pt idx="1899" formatCode="0.00">
                  <c:v>46.48</c:v>
                </c:pt>
                <c:pt idx="1900" formatCode="0.00">
                  <c:v>43</c:v>
                </c:pt>
                <c:pt idx="1901" formatCode="0.00">
                  <c:v>42.9</c:v>
                </c:pt>
                <c:pt idx="1902" formatCode="0.00">
                  <c:v>42.9</c:v>
                </c:pt>
                <c:pt idx="1903" formatCode="0.00">
                  <c:v>42.9</c:v>
                </c:pt>
                <c:pt idx="1904" formatCode="0.00">
                  <c:v>40.380000000000003</c:v>
                </c:pt>
                <c:pt idx="1905" formatCode="0.00">
                  <c:v>39.5</c:v>
                </c:pt>
                <c:pt idx="1906" formatCode="0.00">
                  <c:v>41.6</c:v>
                </c:pt>
                <c:pt idx="1907" formatCode="0.00">
                  <c:v>41.2</c:v>
                </c:pt>
                <c:pt idx="1908" formatCode="0.00">
                  <c:v>41.5</c:v>
                </c:pt>
                <c:pt idx="1909" formatCode="0.00">
                  <c:v>41.5</c:v>
                </c:pt>
                <c:pt idx="1910" formatCode="0.00">
                  <c:v>41.5</c:v>
                </c:pt>
                <c:pt idx="1911" formatCode="0.00">
                  <c:v>41</c:v>
                </c:pt>
                <c:pt idx="1912" formatCode="0.00">
                  <c:v>39.770000000000003</c:v>
                </c:pt>
                <c:pt idx="1913" formatCode="0.00">
                  <c:v>42.5</c:v>
                </c:pt>
                <c:pt idx="1914" formatCode="0.00">
                  <c:v>39.979999999999997</c:v>
                </c:pt>
                <c:pt idx="1915" formatCode="0.00">
                  <c:v>36.5</c:v>
                </c:pt>
                <c:pt idx="1916" formatCode="0.00">
                  <c:v>36.5</c:v>
                </c:pt>
                <c:pt idx="1917" formatCode="0.00">
                  <c:v>36.5</c:v>
                </c:pt>
                <c:pt idx="1918" formatCode="0.00">
                  <c:v>43</c:v>
                </c:pt>
                <c:pt idx="1919" formatCode="0.00">
                  <c:v>44</c:v>
                </c:pt>
                <c:pt idx="1920" formatCode="0.00">
                  <c:v>41.75</c:v>
                </c:pt>
                <c:pt idx="1921" formatCode="0.00">
                  <c:v>39.9</c:v>
                </c:pt>
                <c:pt idx="1922" formatCode="0.00">
                  <c:v>39.9</c:v>
                </c:pt>
                <c:pt idx="1923" formatCode="0.00">
                  <c:v>39.9</c:v>
                </c:pt>
                <c:pt idx="1924" formatCode="0.00">
                  <c:v>39.9</c:v>
                </c:pt>
                <c:pt idx="1925" formatCode="0.00">
                  <c:v>39.9</c:v>
                </c:pt>
                <c:pt idx="1926" formatCode="0.00">
                  <c:v>40</c:v>
                </c:pt>
                <c:pt idx="1927" formatCode="0.00">
                  <c:v>39.979999999999997</c:v>
                </c:pt>
                <c:pt idx="1928" formatCode="0.00">
                  <c:v>38.68</c:v>
                </c:pt>
                <c:pt idx="1929" formatCode="0.00">
                  <c:v>36.01</c:v>
                </c:pt>
                <c:pt idx="1930" formatCode="0.00">
                  <c:v>36.01</c:v>
                </c:pt>
                <c:pt idx="1931" formatCode="0.00">
                  <c:v>36.01</c:v>
                </c:pt>
                <c:pt idx="1932" formatCode="0.00">
                  <c:v>37.67</c:v>
                </c:pt>
                <c:pt idx="1933" formatCode="0.00">
                  <c:v>36.5</c:v>
                </c:pt>
                <c:pt idx="1934" formatCode="0.00">
                  <c:v>35.799999999999997</c:v>
                </c:pt>
                <c:pt idx="1935" formatCode="0.00">
                  <c:v>35.6</c:v>
                </c:pt>
              </c:numCache>
            </c:numRef>
          </c:val>
          <c:smooth val="0"/>
          <c:extLst>
            <c:ext xmlns:c16="http://schemas.microsoft.com/office/drawing/2014/chart" uri="{C3380CC4-5D6E-409C-BE32-E72D297353CC}">
              <c16:uniqueId val="{00000002-7E38-45D5-B276-937363D27DD8}"/>
            </c:ext>
          </c:extLst>
        </c:ser>
        <c:ser>
          <c:idx val="3"/>
          <c:order val="3"/>
          <c:tx>
            <c:strRef>
              <c:f>Sheet1!$E$1</c:f>
              <c:strCache>
                <c:ptCount val="1"/>
                <c:pt idx="0">
                  <c:v>Asia LNG spot</c:v>
                </c:pt>
              </c:strCache>
            </c:strRef>
          </c:tx>
          <c:spPr>
            <a:ln w="28575" cap="rnd">
              <a:solidFill>
                <a:srgbClr val="7030A0"/>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Sheet1!$E$2:$E$1937</c:f>
              <c:numCache>
                <c:formatCode>0.00</c:formatCode>
                <c:ptCount val="1936"/>
                <c:pt idx="0">
                  <c:v>33.32053742802303</c:v>
                </c:pt>
                <c:pt idx="1">
                  <c:v>31.676204694368419</c:v>
                </c:pt>
                <c:pt idx="2">
                  <c:v>31.794871794871792</c:v>
                </c:pt>
                <c:pt idx="3">
                  <c:v>31.649954421148582</c:v>
                </c:pt>
                <c:pt idx="4">
                  <c:v>32.036082474226802</c:v>
                </c:pt>
                <c:pt idx="5">
                  <c:v>32.036082474226802</c:v>
                </c:pt>
                <c:pt idx="6">
                  <c:v>32.036082474226802</c:v>
                </c:pt>
                <c:pt idx="7">
                  <c:v>32.20476389469286</c:v>
                </c:pt>
                <c:pt idx="8">
                  <c:v>32.285714285714292</c:v>
                </c:pt>
                <c:pt idx="9">
                  <c:v>32.258685642528263</c:v>
                </c:pt>
                <c:pt idx="10">
                  <c:v>32.028094090266812</c:v>
                </c:pt>
                <c:pt idx="11">
                  <c:v>32.183011899876902</c:v>
                </c:pt>
                <c:pt idx="12">
                  <c:v>32.183011899876902</c:v>
                </c:pt>
                <c:pt idx="13">
                  <c:v>32.183011899876902</c:v>
                </c:pt>
                <c:pt idx="14">
                  <c:v>31.983524997961013</c:v>
                </c:pt>
                <c:pt idx="15">
                  <c:v>31.988742964352721</c:v>
                </c:pt>
                <c:pt idx="16">
                  <c:v>32.185653315824041</c:v>
                </c:pt>
                <c:pt idx="17">
                  <c:v>32.046253166625803</c:v>
                </c:pt>
                <c:pt idx="18">
                  <c:v>29.300327332242226</c:v>
                </c:pt>
                <c:pt idx="19">
                  <c:v>29.300327332242226</c:v>
                </c:pt>
                <c:pt idx="20">
                  <c:v>29.300327332242226</c:v>
                </c:pt>
                <c:pt idx="21">
                  <c:v>29.204730831973905</c:v>
                </c:pt>
                <c:pt idx="22">
                  <c:v>29.116857770187849</c:v>
                </c:pt>
                <c:pt idx="23">
                  <c:v>28.86103498307271</c:v>
                </c:pt>
                <c:pt idx="24">
                  <c:v>28.886647841871721</c:v>
                </c:pt>
                <c:pt idx="25">
                  <c:v>28.556244464127552</c:v>
                </c:pt>
                <c:pt idx="26">
                  <c:v>28.556244464127552</c:v>
                </c:pt>
                <c:pt idx="27">
                  <c:v>28.556244464127552</c:v>
                </c:pt>
                <c:pt idx="28">
                  <c:v>28.643889831192958</c:v>
                </c:pt>
                <c:pt idx="29">
                  <c:v>28.6</c:v>
                </c:pt>
                <c:pt idx="30">
                  <c:v>28.553945249597426</c:v>
                </c:pt>
                <c:pt idx="31">
                  <c:v>28.353054045410939</c:v>
                </c:pt>
                <c:pt idx="32">
                  <c:v>27.914927768860352</c:v>
                </c:pt>
                <c:pt idx="33">
                  <c:v>27.914927768860352</c:v>
                </c:pt>
                <c:pt idx="34">
                  <c:v>27.914927768860352</c:v>
                </c:pt>
                <c:pt idx="35">
                  <c:v>28.124848386835932</c:v>
                </c:pt>
                <c:pt idx="36">
                  <c:v>28.104395604395602</c:v>
                </c:pt>
                <c:pt idx="37">
                  <c:v>28.365682596640024</c:v>
                </c:pt>
                <c:pt idx="38">
                  <c:v>28.405063291139239</c:v>
                </c:pt>
                <c:pt idx="39">
                  <c:v>29.547944085669911</c:v>
                </c:pt>
                <c:pt idx="40">
                  <c:v>29.547944085669911</c:v>
                </c:pt>
                <c:pt idx="41">
                  <c:v>29.547944085669911</c:v>
                </c:pt>
                <c:pt idx="42">
                  <c:v>29.408510292083637</c:v>
                </c:pt>
                <c:pt idx="43">
                  <c:v>29.268016194331981</c:v>
                </c:pt>
                <c:pt idx="44">
                  <c:v>29.037596401028281</c:v>
                </c:pt>
                <c:pt idx="45">
                  <c:v>28.905237904838064</c:v>
                </c:pt>
                <c:pt idx="46">
                  <c:v>29.140599806514025</c:v>
                </c:pt>
                <c:pt idx="47">
                  <c:v>29.140599806514025</c:v>
                </c:pt>
                <c:pt idx="48">
                  <c:v>29.140599806514025</c:v>
                </c:pt>
                <c:pt idx="49">
                  <c:v>21.712742806480218</c:v>
                </c:pt>
                <c:pt idx="50">
                  <c:v>21.837710765239951</c:v>
                </c:pt>
                <c:pt idx="51">
                  <c:v>21.933724149161375</c:v>
                </c:pt>
                <c:pt idx="52">
                  <c:v>21.850109497931705</c:v>
                </c:pt>
                <c:pt idx="53">
                  <c:v>23.301065647116246</c:v>
                </c:pt>
                <c:pt idx="54">
                  <c:v>23.301065647116246</c:v>
                </c:pt>
                <c:pt idx="55">
                  <c:v>23.301065647116246</c:v>
                </c:pt>
                <c:pt idx="56">
                  <c:v>23.257551152971743</c:v>
                </c:pt>
                <c:pt idx="57">
                  <c:v>23.419180770174147</c:v>
                </c:pt>
                <c:pt idx="58">
                  <c:v>23.492167637168869</c:v>
                </c:pt>
                <c:pt idx="59">
                  <c:v>23.350452433357795</c:v>
                </c:pt>
                <c:pt idx="60">
                  <c:v>24.363075424210443</c:v>
                </c:pt>
                <c:pt idx="61">
                  <c:v>24.363075424210443</c:v>
                </c:pt>
                <c:pt idx="62">
                  <c:v>24.363075424210443</c:v>
                </c:pt>
                <c:pt idx="63">
                  <c:v>24.327523307661131</c:v>
                </c:pt>
                <c:pt idx="64">
                  <c:v>24.196097403644576</c:v>
                </c:pt>
                <c:pt idx="65">
                  <c:v>24.176603287141479</c:v>
                </c:pt>
                <c:pt idx="66">
                  <c:v>24.376929325751423</c:v>
                </c:pt>
                <c:pt idx="67">
                  <c:v>23.555465258025194</c:v>
                </c:pt>
                <c:pt idx="68">
                  <c:v>23.555465258025194</c:v>
                </c:pt>
                <c:pt idx="69">
                  <c:v>23.555465258025194</c:v>
                </c:pt>
                <c:pt idx="70">
                  <c:v>23.503892312682453</c:v>
                </c:pt>
                <c:pt idx="71">
                  <c:v>23.395754298167731</c:v>
                </c:pt>
                <c:pt idx="72">
                  <c:v>23.441164577436314</c:v>
                </c:pt>
                <c:pt idx="73">
                  <c:v>23.557379713914177</c:v>
                </c:pt>
                <c:pt idx="74">
                  <c:v>21.369740376007162</c:v>
                </c:pt>
                <c:pt idx="75">
                  <c:v>21.369740376007162</c:v>
                </c:pt>
                <c:pt idx="76">
                  <c:v>21.369740376007162</c:v>
                </c:pt>
                <c:pt idx="77">
                  <c:v>21.290034865807183</c:v>
                </c:pt>
                <c:pt idx="78">
                  <c:v>21.451797385620914</c:v>
                </c:pt>
                <c:pt idx="79">
                  <c:v>21.284857328145264</c:v>
                </c:pt>
                <c:pt idx="80">
                  <c:v>21.347154471544716</c:v>
                </c:pt>
                <c:pt idx="81">
                  <c:v>19.602461339162819</c:v>
                </c:pt>
                <c:pt idx="82">
                  <c:v>19.602461339162819</c:v>
                </c:pt>
                <c:pt idx="83">
                  <c:v>19.602461339162819</c:v>
                </c:pt>
                <c:pt idx="84">
                  <c:v>19.459090178427907</c:v>
                </c:pt>
                <c:pt idx="85">
                  <c:v>19.523425530199177</c:v>
                </c:pt>
                <c:pt idx="86">
                  <c:v>19.672544080604535</c:v>
                </c:pt>
                <c:pt idx="87">
                  <c:v>19.404926428745632</c:v>
                </c:pt>
                <c:pt idx="88">
                  <c:v>19.37342748153559</c:v>
                </c:pt>
                <c:pt idx="89">
                  <c:v>19.37342748153559</c:v>
                </c:pt>
                <c:pt idx="90">
                  <c:v>19.37342748153559</c:v>
                </c:pt>
                <c:pt idx="91">
                  <c:v>19.406504065040654</c:v>
                </c:pt>
                <c:pt idx="92">
                  <c:v>19.455538348683675</c:v>
                </c:pt>
                <c:pt idx="93">
                  <c:v>19.442860633705305</c:v>
                </c:pt>
                <c:pt idx="94">
                  <c:v>19.504821049191047</c:v>
                </c:pt>
                <c:pt idx="95">
                  <c:v>19.436527970035016</c:v>
                </c:pt>
                <c:pt idx="96">
                  <c:v>19.436527970035016</c:v>
                </c:pt>
                <c:pt idx="97">
                  <c:v>19.436527970035016</c:v>
                </c:pt>
                <c:pt idx="98">
                  <c:v>19.376572773764106</c:v>
                </c:pt>
                <c:pt idx="99">
                  <c:v>19.321677189574228</c:v>
                </c:pt>
                <c:pt idx="100">
                  <c:v>19.304488475535788</c:v>
                </c:pt>
                <c:pt idx="101">
                  <c:v>19.367139959432052</c:v>
                </c:pt>
                <c:pt idx="102">
                  <c:v>20.052315678481627</c:v>
                </c:pt>
                <c:pt idx="103">
                  <c:v>20.052315678481627</c:v>
                </c:pt>
                <c:pt idx="104">
                  <c:v>20.052315678481627</c:v>
                </c:pt>
                <c:pt idx="105">
                  <c:v>19.972935853934398</c:v>
                </c:pt>
                <c:pt idx="106">
                  <c:v>19.985852869846401</c:v>
                </c:pt>
                <c:pt idx="107">
                  <c:v>19.982622049789846</c:v>
                </c:pt>
                <c:pt idx="108">
                  <c:v>20.027948801036946</c:v>
                </c:pt>
                <c:pt idx="109">
                  <c:v>20.538824678495853</c:v>
                </c:pt>
                <c:pt idx="110">
                  <c:v>20.538824678495853</c:v>
                </c:pt>
                <c:pt idx="111">
                  <c:v>20.538824678495853</c:v>
                </c:pt>
                <c:pt idx="112">
                  <c:v>20.671745719669048</c:v>
                </c:pt>
                <c:pt idx="113">
                  <c:v>20.632869991823387</c:v>
                </c:pt>
                <c:pt idx="114">
                  <c:v>20.753351426926557</c:v>
                </c:pt>
                <c:pt idx="115">
                  <c:v>20.85282208081977</c:v>
                </c:pt>
                <c:pt idx="116">
                  <c:v>22.352819920844329</c:v>
                </c:pt>
                <c:pt idx="117">
                  <c:v>22.352819920844329</c:v>
                </c:pt>
                <c:pt idx="118">
                  <c:v>22.352819920844329</c:v>
                </c:pt>
                <c:pt idx="119">
                  <c:v>22.447213712014577</c:v>
                </c:pt>
                <c:pt idx="120">
                  <c:v>22.604435920953893</c:v>
                </c:pt>
                <c:pt idx="121">
                  <c:v>22.685774058577408</c:v>
                </c:pt>
                <c:pt idx="122">
                  <c:v>22.615750396262619</c:v>
                </c:pt>
                <c:pt idx="123">
                  <c:v>23.098344204716508</c:v>
                </c:pt>
                <c:pt idx="124">
                  <c:v>23.098344204716508</c:v>
                </c:pt>
                <c:pt idx="125">
                  <c:v>23.098344204716508</c:v>
                </c:pt>
                <c:pt idx="126">
                  <c:v>23.171979865771814</c:v>
                </c:pt>
                <c:pt idx="127">
                  <c:v>23.285280728376332</c:v>
                </c:pt>
                <c:pt idx="128">
                  <c:v>23.308860759493669</c:v>
                </c:pt>
                <c:pt idx="129">
                  <c:v>23.185595567867036</c:v>
                </c:pt>
                <c:pt idx="130">
                  <c:v>22.558197956791162</c:v>
                </c:pt>
                <c:pt idx="131">
                  <c:v>22.558197956791162</c:v>
                </c:pt>
                <c:pt idx="132">
                  <c:v>22.558197956791162</c:v>
                </c:pt>
                <c:pt idx="133">
                  <c:v>22.590356394129984</c:v>
                </c:pt>
                <c:pt idx="134">
                  <c:v>22.758300244994508</c:v>
                </c:pt>
                <c:pt idx="135">
                  <c:v>22.816126026933176</c:v>
                </c:pt>
                <c:pt idx="136">
                  <c:v>22.843212074959723</c:v>
                </c:pt>
                <c:pt idx="137">
                  <c:v>25.194904458598725</c:v>
                </c:pt>
                <c:pt idx="138">
                  <c:v>25.194904458598725</c:v>
                </c:pt>
                <c:pt idx="139">
                  <c:v>25.194904458598725</c:v>
                </c:pt>
                <c:pt idx="140">
                  <c:v>25.162849872773535</c:v>
                </c:pt>
                <c:pt idx="141">
                  <c:v>25.188487009679061</c:v>
                </c:pt>
                <c:pt idx="142">
                  <c:v>25.365082079343367</c:v>
                </c:pt>
                <c:pt idx="143">
                  <c:v>25.315299940267941</c:v>
                </c:pt>
                <c:pt idx="144">
                  <c:v>26.928755364806864</c:v>
                </c:pt>
                <c:pt idx="145">
                  <c:v>26.928755364806864</c:v>
                </c:pt>
                <c:pt idx="146">
                  <c:v>26.928755364806864</c:v>
                </c:pt>
                <c:pt idx="147">
                  <c:v>26.993632765444847</c:v>
                </c:pt>
                <c:pt idx="148">
                  <c:v>27.190154272837578</c:v>
                </c:pt>
                <c:pt idx="149">
                  <c:v>26.903353057199212</c:v>
                </c:pt>
                <c:pt idx="150">
                  <c:v>26.8366124893071</c:v>
                </c:pt>
                <c:pt idx="151">
                  <c:v>28.075471698113208</c:v>
                </c:pt>
                <c:pt idx="152">
                  <c:v>28.075471698113208</c:v>
                </c:pt>
                <c:pt idx="153">
                  <c:v>28.075471698113208</c:v>
                </c:pt>
                <c:pt idx="154">
                  <c:v>27.984270815524024</c:v>
                </c:pt>
                <c:pt idx="155">
                  <c:v>27.938892207903045</c:v>
                </c:pt>
                <c:pt idx="156">
                  <c:v>27.805996772275545</c:v>
                </c:pt>
                <c:pt idx="157">
                  <c:v>27.749427820632363</c:v>
                </c:pt>
                <c:pt idx="158">
                  <c:v>28.402175760666328</c:v>
                </c:pt>
                <c:pt idx="159">
                  <c:v>28.402175760666328</c:v>
                </c:pt>
                <c:pt idx="160">
                  <c:v>28.402175760666328</c:v>
                </c:pt>
                <c:pt idx="161">
                  <c:v>28.363605499915128</c:v>
                </c:pt>
                <c:pt idx="162">
                  <c:v>28.457804649578478</c:v>
                </c:pt>
                <c:pt idx="163">
                  <c:v>28.34676393247943</c:v>
                </c:pt>
                <c:pt idx="164">
                  <c:v>28.890810063110578</c:v>
                </c:pt>
                <c:pt idx="165">
                  <c:v>34.079434823813216</c:v>
                </c:pt>
                <c:pt idx="166">
                  <c:v>34.079434823813216</c:v>
                </c:pt>
                <c:pt idx="167">
                  <c:v>34.079434823813216</c:v>
                </c:pt>
                <c:pt idx="168">
                  <c:v>34.035450008604379</c:v>
                </c:pt>
                <c:pt idx="169">
                  <c:v>34.135312392129791</c:v>
                </c:pt>
                <c:pt idx="170">
                  <c:v>34.188418323249785</c:v>
                </c:pt>
                <c:pt idx="171">
                  <c:v>34.097060598224296</c:v>
                </c:pt>
                <c:pt idx="172">
                  <c:v>31.013299013299015</c:v>
                </c:pt>
                <c:pt idx="173">
                  <c:v>31.013299013299015</c:v>
                </c:pt>
                <c:pt idx="174">
                  <c:v>31.013299013299015</c:v>
                </c:pt>
                <c:pt idx="175">
                  <c:v>30.888736968039655</c:v>
                </c:pt>
                <c:pt idx="176">
                  <c:v>31.039931300987543</c:v>
                </c:pt>
                <c:pt idx="177">
                  <c:v>31.289819944598339</c:v>
                </c:pt>
                <c:pt idx="178">
                  <c:v>31.249243537650212</c:v>
                </c:pt>
                <c:pt idx="179">
                  <c:v>30.063339895574774</c:v>
                </c:pt>
                <c:pt idx="180">
                  <c:v>30.063339895574774</c:v>
                </c:pt>
                <c:pt idx="181">
                  <c:v>30.063339895574774</c:v>
                </c:pt>
                <c:pt idx="182">
                  <c:v>30.176991150442483</c:v>
                </c:pt>
                <c:pt idx="183">
                  <c:v>30.135564135564138</c:v>
                </c:pt>
                <c:pt idx="184">
                  <c:v>30.138149991419258</c:v>
                </c:pt>
                <c:pt idx="185">
                  <c:v>30.047908289845157</c:v>
                </c:pt>
                <c:pt idx="186">
                  <c:v>29.323967645806722</c:v>
                </c:pt>
                <c:pt idx="187">
                  <c:v>29.323967645806722</c:v>
                </c:pt>
                <c:pt idx="188">
                  <c:v>29.323967645806722</c:v>
                </c:pt>
                <c:pt idx="189">
                  <c:v>29.313984168865435</c:v>
                </c:pt>
                <c:pt idx="190">
                  <c:v>29.331459717254305</c:v>
                </c:pt>
                <c:pt idx="191">
                  <c:v>29.507368060315283</c:v>
                </c:pt>
                <c:pt idx="192">
                  <c:v>29.509896324222431</c:v>
                </c:pt>
                <c:pt idx="193">
                  <c:v>29.182712879760373</c:v>
                </c:pt>
                <c:pt idx="194">
                  <c:v>29.182712879760373</c:v>
                </c:pt>
                <c:pt idx="195">
                  <c:v>29.182712879760373</c:v>
                </c:pt>
                <c:pt idx="196">
                  <c:v>29.122896916901531</c:v>
                </c:pt>
                <c:pt idx="197">
                  <c:v>29.247791405780944</c:v>
                </c:pt>
                <c:pt idx="198">
                  <c:v>29.300567107750478</c:v>
                </c:pt>
                <c:pt idx="199">
                  <c:v>29.293016063912038</c:v>
                </c:pt>
                <c:pt idx="200">
                  <c:v>27.645502645502649</c:v>
                </c:pt>
                <c:pt idx="201">
                  <c:v>27.645502645502649</c:v>
                </c:pt>
                <c:pt idx="202">
                  <c:v>27.645502645502649</c:v>
                </c:pt>
                <c:pt idx="203">
                  <c:v>27.711719418306245</c:v>
                </c:pt>
                <c:pt idx="204">
                  <c:v>27.725950017117423</c:v>
                </c:pt>
                <c:pt idx="205">
                  <c:v>27.621930422919512</c:v>
                </c:pt>
                <c:pt idx="206">
                  <c:v>27.828365260716438</c:v>
                </c:pt>
                <c:pt idx="207">
                  <c:v>28.523936170212767</c:v>
                </c:pt>
                <c:pt idx="208">
                  <c:v>28.523936170212767</c:v>
                </c:pt>
                <c:pt idx="209">
                  <c:v>28.523936170212767</c:v>
                </c:pt>
                <c:pt idx="210">
                  <c:v>28.406954887218042</c:v>
                </c:pt>
                <c:pt idx="211">
                  <c:v>28.438542468565561</c:v>
                </c:pt>
                <c:pt idx="212">
                  <c:v>28.519042717447252</c:v>
                </c:pt>
                <c:pt idx="213">
                  <c:v>28.706182006561907</c:v>
                </c:pt>
                <c:pt idx="214">
                  <c:v>29.48041843174548</c:v>
                </c:pt>
                <c:pt idx="215">
                  <c:v>29.48041843174548</c:v>
                </c:pt>
                <c:pt idx="216">
                  <c:v>29.48041843174548</c:v>
                </c:pt>
                <c:pt idx="217">
                  <c:v>29.516142993161953</c:v>
                </c:pt>
                <c:pt idx="218">
                  <c:v>29.404156247305341</c:v>
                </c:pt>
                <c:pt idx="219">
                  <c:v>29.371231696813091</c:v>
                </c:pt>
                <c:pt idx="220">
                  <c:v>29.585285441610271</c:v>
                </c:pt>
                <c:pt idx="221">
                  <c:v>29.886064855390011</c:v>
                </c:pt>
                <c:pt idx="222">
                  <c:v>29.886064855390011</c:v>
                </c:pt>
                <c:pt idx="223">
                  <c:v>29.886064855390011</c:v>
                </c:pt>
                <c:pt idx="224">
                  <c:v>29.89130434782609</c:v>
                </c:pt>
                <c:pt idx="225">
                  <c:v>30.065244225004406</c:v>
                </c:pt>
                <c:pt idx="226">
                  <c:v>30.06259367010491</c:v>
                </c:pt>
                <c:pt idx="227">
                  <c:v>29.978021978021982</c:v>
                </c:pt>
                <c:pt idx="228">
                  <c:v>33.095217277258023</c:v>
                </c:pt>
                <c:pt idx="229">
                  <c:v>33.095217277258023</c:v>
                </c:pt>
                <c:pt idx="230">
                  <c:v>33.095217277258023</c:v>
                </c:pt>
                <c:pt idx="231">
                  <c:v>32.974126666085901</c:v>
                </c:pt>
                <c:pt idx="232">
                  <c:v>32.717607399083761</c:v>
                </c:pt>
                <c:pt idx="233">
                  <c:v>32.641428078647806</c:v>
                </c:pt>
                <c:pt idx="234">
                  <c:v>32.808355725058505</c:v>
                </c:pt>
                <c:pt idx="235">
                  <c:v>33.451510197057054</c:v>
                </c:pt>
                <c:pt idx="236">
                  <c:v>33.451510197057054</c:v>
                </c:pt>
                <c:pt idx="237">
                  <c:v>33.451510197057054</c:v>
                </c:pt>
                <c:pt idx="238">
                  <c:v>33.291085038965491</c:v>
                </c:pt>
                <c:pt idx="239">
                  <c:v>33.24553151458138</c:v>
                </c:pt>
                <c:pt idx="240">
                  <c:v>33.208610968733979</c:v>
                </c:pt>
                <c:pt idx="241">
                  <c:v>33.311053984575835</c:v>
                </c:pt>
                <c:pt idx="242">
                  <c:v>33.808949047331666</c:v>
                </c:pt>
                <c:pt idx="243">
                  <c:v>33.808949047331666</c:v>
                </c:pt>
                <c:pt idx="244">
                  <c:v>33.808949047331666</c:v>
                </c:pt>
                <c:pt idx="245">
                  <c:v>33.73913791620064</c:v>
                </c:pt>
                <c:pt idx="246">
                  <c:v>33.861497280027635</c:v>
                </c:pt>
                <c:pt idx="247">
                  <c:v>33.721730157365208</c:v>
                </c:pt>
                <c:pt idx="248">
                  <c:v>33.744944497031241</c:v>
                </c:pt>
                <c:pt idx="249">
                  <c:v>34.09704787464289</c:v>
                </c:pt>
                <c:pt idx="250">
                  <c:v>34.09704787464289</c:v>
                </c:pt>
                <c:pt idx="251">
                  <c:v>34.09704787464289</c:v>
                </c:pt>
                <c:pt idx="252">
                  <c:v>33.97644927536232</c:v>
                </c:pt>
                <c:pt idx="253">
                  <c:v>33.938388625592417</c:v>
                </c:pt>
                <c:pt idx="254">
                  <c:v>33.882914659325536</c:v>
                </c:pt>
                <c:pt idx="255">
                  <c:v>33.697381930184804</c:v>
                </c:pt>
                <c:pt idx="256">
                  <c:v>33.431372549019613</c:v>
                </c:pt>
                <c:pt idx="257">
                  <c:v>33.431372549019613</c:v>
                </c:pt>
                <c:pt idx="258">
                  <c:v>33.431372549019613</c:v>
                </c:pt>
                <c:pt idx="259">
                  <c:v>33.273987845587612</c:v>
                </c:pt>
                <c:pt idx="260">
                  <c:v>33.325332190312899</c:v>
                </c:pt>
                <c:pt idx="261">
                  <c:v>33.305346127484583</c:v>
                </c:pt>
                <c:pt idx="262">
                  <c:v>33.014012738853502</c:v>
                </c:pt>
                <c:pt idx="263">
                  <c:v>33.377308707124016</c:v>
                </c:pt>
                <c:pt idx="264">
                  <c:v>33.377308707124016</c:v>
                </c:pt>
                <c:pt idx="265">
                  <c:v>33.377308707124016</c:v>
                </c:pt>
                <c:pt idx="266">
                  <c:v>33.38583347522561</c:v>
                </c:pt>
                <c:pt idx="267">
                  <c:v>33.314926514314841</c:v>
                </c:pt>
                <c:pt idx="268">
                  <c:v>33.408587493610497</c:v>
                </c:pt>
                <c:pt idx="269">
                  <c:v>33.692757109717334</c:v>
                </c:pt>
                <c:pt idx="270">
                  <c:v>32.607684355616811</c:v>
                </c:pt>
                <c:pt idx="271">
                  <c:v>32.607684355616811</c:v>
                </c:pt>
                <c:pt idx="272">
                  <c:v>32.607684355616811</c:v>
                </c:pt>
                <c:pt idx="273">
                  <c:v>32.697823082239118</c:v>
                </c:pt>
                <c:pt idx="274">
                  <c:v>32.782781915815001</c:v>
                </c:pt>
                <c:pt idx="275">
                  <c:v>32.982746601603353</c:v>
                </c:pt>
                <c:pt idx="276">
                  <c:v>32.876748023972901</c:v>
                </c:pt>
                <c:pt idx="277">
                  <c:v>32.552286730886053</c:v>
                </c:pt>
                <c:pt idx="278">
                  <c:v>32.552286730886053</c:v>
                </c:pt>
                <c:pt idx="279">
                  <c:v>32.552286730886053</c:v>
                </c:pt>
                <c:pt idx="280">
                  <c:v>32.645778938207137</c:v>
                </c:pt>
                <c:pt idx="281">
                  <c:v>32.648620419531731</c:v>
                </c:pt>
                <c:pt idx="282">
                  <c:v>32.566417780864732</c:v>
                </c:pt>
                <c:pt idx="283">
                  <c:v>32.355731907185373</c:v>
                </c:pt>
                <c:pt idx="284">
                  <c:v>30.967825635703171</c:v>
                </c:pt>
                <c:pt idx="285">
                  <c:v>30.967825635703171</c:v>
                </c:pt>
                <c:pt idx="286">
                  <c:v>30.967825635703171</c:v>
                </c:pt>
                <c:pt idx="287">
                  <c:v>30.927701477066602</c:v>
                </c:pt>
                <c:pt idx="288">
                  <c:v>30.938391082692473</c:v>
                </c:pt>
                <c:pt idx="289">
                  <c:v>31.13749021654057</c:v>
                </c:pt>
                <c:pt idx="290">
                  <c:v>31.265281173594133</c:v>
                </c:pt>
                <c:pt idx="291">
                  <c:v>30.803439590028667</c:v>
                </c:pt>
                <c:pt idx="292">
                  <c:v>30.803439590028667</c:v>
                </c:pt>
                <c:pt idx="293">
                  <c:v>30.803439590028667</c:v>
                </c:pt>
                <c:pt idx="294">
                  <c:v>30.937799877867921</c:v>
                </c:pt>
                <c:pt idx="295">
                  <c:v>30.921614787688558</c:v>
                </c:pt>
                <c:pt idx="296">
                  <c:v>31.133350891054345</c:v>
                </c:pt>
                <c:pt idx="297">
                  <c:v>31.179883945841397</c:v>
                </c:pt>
                <c:pt idx="298">
                  <c:v>30.507850188579948</c:v>
                </c:pt>
                <c:pt idx="299">
                  <c:v>30.507850188579948</c:v>
                </c:pt>
                <c:pt idx="300">
                  <c:v>30.507850188579948</c:v>
                </c:pt>
                <c:pt idx="301">
                  <c:v>30.588338756485797</c:v>
                </c:pt>
                <c:pt idx="302">
                  <c:v>30.661142454160789</c:v>
                </c:pt>
                <c:pt idx="303">
                  <c:v>30.753315649867371</c:v>
                </c:pt>
                <c:pt idx="304">
                  <c:v>30.491803278688522</c:v>
                </c:pt>
                <c:pt idx="305">
                  <c:v>30.550724637681157</c:v>
                </c:pt>
                <c:pt idx="306">
                  <c:v>30.550724637681157</c:v>
                </c:pt>
                <c:pt idx="307">
                  <c:v>30.550724637681157</c:v>
                </c:pt>
                <c:pt idx="308">
                  <c:v>30.494476591267752</c:v>
                </c:pt>
                <c:pt idx="309">
                  <c:v>30.441099247330644</c:v>
                </c:pt>
                <c:pt idx="310">
                  <c:v>30.446428571428566</c:v>
                </c:pt>
                <c:pt idx="311">
                  <c:v>30.612568209822207</c:v>
                </c:pt>
                <c:pt idx="312">
                  <c:v>30.989059467090176</c:v>
                </c:pt>
                <c:pt idx="313">
                  <c:v>30.989059467090176</c:v>
                </c:pt>
                <c:pt idx="314">
                  <c:v>30.989059467090176</c:v>
                </c:pt>
                <c:pt idx="315">
                  <c:v>31.312293839707593</c:v>
                </c:pt>
                <c:pt idx="316">
                  <c:v>31.112587474532734</c:v>
                </c:pt>
                <c:pt idx="317">
                  <c:v>31.060311284046694</c:v>
                </c:pt>
                <c:pt idx="318">
                  <c:v>31.010948260639239</c:v>
                </c:pt>
                <c:pt idx="319">
                  <c:v>32.552986512524086</c:v>
                </c:pt>
                <c:pt idx="320">
                  <c:v>32.552986512524086</c:v>
                </c:pt>
                <c:pt idx="321">
                  <c:v>32.552986512524086</c:v>
                </c:pt>
                <c:pt idx="322">
                  <c:v>32.459173871277613</c:v>
                </c:pt>
                <c:pt idx="323">
                  <c:v>32.690413368513632</c:v>
                </c:pt>
                <c:pt idx="324">
                  <c:v>32.653079153123073</c:v>
                </c:pt>
                <c:pt idx="325">
                  <c:v>32.584378013500476</c:v>
                </c:pt>
                <c:pt idx="326">
                  <c:v>30.070546737213409</c:v>
                </c:pt>
                <c:pt idx="327">
                  <c:v>30.070546737213409</c:v>
                </c:pt>
                <c:pt idx="328">
                  <c:v>30.070546737213409</c:v>
                </c:pt>
                <c:pt idx="329">
                  <c:v>30.107716757902171</c:v>
                </c:pt>
                <c:pt idx="330">
                  <c:v>30.209071580439407</c:v>
                </c:pt>
                <c:pt idx="331">
                  <c:v>30.00175963399613</c:v>
                </c:pt>
                <c:pt idx="332">
                  <c:v>29.935914318321483</c:v>
                </c:pt>
                <c:pt idx="333">
                  <c:v>29.534246575342468</c:v>
                </c:pt>
                <c:pt idx="334">
                  <c:v>29.534246575342468</c:v>
                </c:pt>
                <c:pt idx="335">
                  <c:v>29.534246575342468</c:v>
                </c:pt>
                <c:pt idx="336">
                  <c:v>29.437984496124034</c:v>
                </c:pt>
                <c:pt idx="337">
                  <c:v>29.458744710860369</c:v>
                </c:pt>
                <c:pt idx="338">
                  <c:v>29.458744710860369</c:v>
                </c:pt>
                <c:pt idx="339">
                  <c:v>29.38104448742747</c:v>
                </c:pt>
                <c:pt idx="340">
                  <c:v>29.37587904360057</c:v>
                </c:pt>
                <c:pt idx="341">
                  <c:v>29.37587904360057</c:v>
                </c:pt>
                <c:pt idx="342">
                  <c:v>29.37587904360057</c:v>
                </c:pt>
                <c:pt idx="343">
                  <c:v>26.427124614707182</c:v>
                </c:pt>
                <c:pt idx="344">
                  <c:v>26.522891992222032</c:v>
                </c:pt>
                <c:pt idx="345">
                  <c:v>26.396903589021818</c:v>
                </c:pt>
                <c:pt idx="346">
                  <c:v>26.413167854942348</c:v>
                </c:pt>
                <c:pt idx="347">
                  <c:v>26.840895020783581</c:v>
                </c:pt>
                <c:pt idx="348">
                  <c:v>26.840895020783581</c:v>
                </c:pt>
                <c:pt idx="349">
                  <c:v>26.840895020783581</c:v>
                </c:pt>
                <c:pt idx="350">
                  <c:v>26.748633879781416</c:v>
                </c:pt>
                <c:pt idx="351">
                  <c:v>26.713317489657594</c:v>
                </c:pt>
                <c:pt idx="352">
                  <c:v>26.680439560439556</c:v>
                </c:pt>
                <c:pt idx="353">
                  <c:v>26.519573575672837</c:v>
                </c:pt>
                <c:pt idx="354">
                  <c:v>27.749186240872703</c:v>
                </c:pt>
                <c:pt idx="355">
                  <c:v>27.749186240872703</c:v>
                </c:pt>
                <c:pt idx="356">
                  <c:v>27.749186240872703</c:v>
                </c:pt>
                <c:pt idx="357">
                  <c:v>27.671286954996059</c:v>
                </c:pt>
                <c:pt idx="358">
                  <c:v>27.76384121116099</c:v>
                </c:pt>
                <c:pt idx="359">
                  <c:v>27.788300590256366</c:v>
                </c:pt>
                <c:pt idx="360">
                  <c:v>27.598652550529355</c:v>
                </c:pt>
                <c:pt idx="361">
                  <c:v>27.13448758307101</c:v>
                </c:pt>
                <c:pt idx="362">
                  <c:v>27.13448758307101</c:v>
                </c:pt>
                <c:pt idx="363">
                  <c:v>27.13448758307101</c:v>
                </c:pt>
                <c:pt idx="364">
                  <c:v>27.056412939227489</c:v>
                </c:pt>
                <c:pt idx="365">
                  <c:v>27.681534344335418</c:v>
                </c:pt>
                <c:pt idx="366">
                  <c:v>27.359372244754017</c:v>
                </c:pt>
                <c:pt idx="367">
                  <c:v>27.239290730337085</c:v>
                </c:pt>
                <c:pt idx="368">
                  <c:v>27.236899850785576</c:v>
                </c:pt>
                <c:pt idx="369">
                  <c:v>27.236899850785576</c:v>
                </c:pt>
                <c:pt idx="370">
                  <c:v>27.236899850785576</c:v>
                </c:pt>
                <c:pt idx="371">
                  <c:v>26.00444483179362</c:v>
                </c:pt>
                <c:pt idx="372">
                  <c:v>26.081730769230774</c:v>
                </c:pt>
                <c:pt idx="373">
                  <c:v>25.853478901308382</c:v>
                </c:pt>
                <c:pt idx="374">
                  <c:v>25.950165246129764</c:v>
                </c:pt>
                <c:pt idx="375">
                  <c:v>25.276881486003315</c:v>
                </c:pt>
                <c:pt idx="376">
                  <c:v>25.276881486003315</c:v>
                </c:pt>
                <c:pt idx="377">
                  <c:v>25.276881486003315</c:v>
                </c:pt>
                <c:pt idx="378">
                  <c:v>25.261460693742375</c:v>
                </c:pt>
                <c:pt idx="379">
                  <c:v>25.394252672157002</c:v>
                </c:pt>
                <c:pt idx="380">
                  <c:v>25.43213126261297</c:v>
                </c:pt>
                <c:pt idx="381">
                  <c:v>25.436594997806058</c:v>
                </c:pt>
                <c:pt idx="382">
                  <c:v>24.612270046650817</c:v>
                </c:pt>
                <c:pt idx="383">
                  <c:v>24.612270046650817</c:v>
                </c:pt>
                <c:pt idx="384">
                  <c:v>24.612270046650817</c:v>
                </c:pt>
                <c:pt idx="385">
                  <c:v>24.605772615276308</c:v>
                </c:pt>
                <c:pt idx="386">
                  <c:v>24.618770910371545</c:v>
                </c:pt>
                <c:pt idx="387">
                  <c:v>24.571177504393674</c:v>
                </c:pt>
                <c:pt idx="388">
                  <c:v>24.734188412206986</c:v>
                </c:pt>
                <c:pt idx="389">
                  <c:v>23.904661759551352</c:v>
                </c:pt>
                <c:pt idx="390">
                  <c:v>23.904661759551352</c:v>
                </c:pt>
                <c:pt idx="391">
                  <c:v>23.904661759551352</c:v>
                </c:pt>
                <c:pt idx="392">
                  <c:v>23.860753957841339</c:v>
                </c:pt>
                <c:pt idx="393">
                  <c:v>23.867016622922137</c:v>
                </c:pt>
                <c:pt idx="394">
                  <c:v>23.769277685806397</c:v>
                </c:pt>
                <c:pt idx="395">
                  <c:v>23.837818944425027</c:v>
                </c:pt>
                <c:pt idx="396">
                  <c:v>20.839881264187184</c:v>
                </c:pt>
                <c:pt idx="397">
                  <c:v>20.839881264187184</c:v>
                </c:pt>
                <c:pt idx="398">
                  <c:v>20.839881264187184</c:v>
                </c:pt>
                <c:pt idx="399">
                  <c:v>20.874508089199828</c:v>
                </c:pt>
                <c:pt idx="400">
                  <c:v>20.916579039607431</c:v>
                </c:pt>
                <c:pt idx="401">
                  <c:v>21.012323943661976</c:v>
                </c:pt>
                <c:pt idx="402">
                  <c:v>20.447971781305117</c:v>
                </c:pt>
                <c:pt idx="403">
                  <c:v>20.469632768361585</c:v>
                </c:pt>
                <c:pt idx="404">
                  <c:v>20.469632768361585</c:v>
                </c:pt>
                <c:pt idx="405">
                  <c:v>20.469632768361585</c:v>
                </c:pt>
                <c:pt idx="406">
                  <c:v>20.565853658536589</c:v>
                </c:pt>
                <c:pt idx="407">
                  <c:v>20.476863299187567</c:v>
                </c:pt>
                <c:pt idx="408">
                  <c:v>20.584110075454952</c:v>
                </c:pt>
                <c:pt idx="409">
                  <c:v>20.522170103548991</c:v>
                </c:pt>
                <c:pt idx="410">
                  <c:v>19.627202691933057</c:v>
                </c:pt>
                <c:pt idx="411">
                  <c:v>19.627202691933057</c:v>
                </c:pt>
                <c:pt idx="412">
                  <c:v>19.627202691933057</c:v>
                </c:pt>
                <c:pt idx="413">
                  <c:v>19.601167315175097</c:v>
                </c:pt>
                <c:pt idx="414">
                  <c:v>19.545855379188716</c:v>
                </c:pt>
                <c:pt idx="415">
                  <c:v>19.554477282752536</c:v>
                </c:pt>
                <c:pt idx="416">
                  <c:v>19.556202576319041</c:v>
                </c:pt>
                <c:pt idx="417">
                  <c:v>19.544131910766243</c:v>
                </c:pt>
                <c:pt idx="418">
                  <c:v>19.544131910766243</c:v>
                </c:pt>
                <c:pt idx="419">
                  <c:v>19.544131910766243</c:v>
                </c:pt>
                <c:pt idx="420">
                  <c:v>18.614192639549216</c:v>
                </c:pt>
                <c:pt idx="421">
                  <c:v>18.570048309178741</c:v>
                </c:pt>
                <c:pt idx="422">
                  <c:v>18.596182601811943</c:v>
                </c:pt>
                <c:pt idx="423">
                  <c:v>18.594547053649954</c:v>
                </c:pt>
                <c:pt idx="424">
                  <c:v>17.988394584139265</c:v>
                </c:pt>
                <c:pt idx="425">
                  <c:v>17.988394584139265</c:v>
                </c:pt>
                <c:pt idx="426">
                  <c:v>17.988394584139265</c:v>
                </c:pt>
                <c:pt idx="427">
                  <c:v>18.047102408044456</c:v>
                </c:pt>
                <c:pt idx="428">
                  <c:v>18.096585883601627</c:v>
                </c:pt>
                <c:pt idx="429">
                  <c:v>18.098186643078286</c:v>
                </c:pt>
                <c:pt idx="430">
                  <c:v>18.280914939242319</c:v>
                </c:pt>
                <c:pt idx="431">
                  <c:v>17.295782167645488</c:v>
                </c:pt>
                <c:pt idx="432">
                  <c:v>17.295782167645488</c:v>
                </c:pt>
                <c:pt idx="433">
                  <c:v>17.295782167645488</c:v>
                </c:pt>
                <c:pt idx="434">
                  <c:v>17.281941851160308</c:v>
                </c:pt>
                <c:pt idx="435">
                  <c:v>17.222222222222218</c:v>
                </c:pt>
                <c:pt idx="436">
                  <c:v>17.162913907284764</c:v>
                </c:pt>
                <c:pt idx="437">
                  <c:v>17.197841090072551</c:v>
                </c:pt>
                <c:pt idx="438">
                  <c:v>16.410154525386311</c:v>
                </c:pt>
                <c:pt idx="439">
                  <c:v>16.410154525386311</c:v>
                </c:pt>
                <c:pt idx="440">
                  <c:v>16.410154525386311</c:v>
                </c:pt>
                <c:pt idx="441">
                  <c:v>16.39423076923077</c:v>
                </c:pt>
                <c:pt idx="442">
                  <c:v>16.375451581637147</c:v>
                </c:pt>
                <c:pt idx="443">
                  <c:v>16.286477959863287</c:v>
                </c:pt>
                <c:pt idx="444">
                  <c:v>13.942231601160646</c:v>
                </c:pt>
                <c:pt idx="445">
                  <c:v>14.016176080615224</c:v>
                </c:pt>
                <c:pt idx="446">
                  <c:v>14.016176080615224</c:v>
                </c:pt>
                <c:pt idx="447">
                  <c:v>14.016176080615224</c:v>
                </c:pt>
                <c:pt idx="448">
                  <c:v>14.018654407214218</c:v>
                </c:pt>
                <c:pt idx="449">
                  <c:v>14.0771484375</c:v>
                </c:pt>
                <c:pt idx="450">
                  <c:v>14.098426246999201</c:v>
                </c:pt>
                <c:pt idx="451">
                  <c:v>14.132352941176471</c:v>
                </c:pt>
                <c:pt idx="452">
                  <c:v>13.376125523758583</c:v>
                </c:pt>
                <c:pt idx="453">
                  <c:v>13.376125523758583</c:v>
                </c:pt>
                <c:pt idx="454">
                  <c:v>13.376125523758583</c:v>
                </c:pt>
                <c:pt idx="455">
                  <c:v>13.382090617195864</c:v>
                </c:pt>
                <c:pt idx="456">
                  <c:v>13.394036779146582</c:v>
                </c:pt>
                <c:pt idx="457">
                  <c:v>13.355883923802745</c:v>
                </c:pt>
                <c:pt idx="458">
                  <c:v>13.372549019607844</c:v>
                </c:pt>
                <c:pt idx="459">
                  <c:v>13.68378812199037</c:v>
                </c:pt>
                <c:pt idx="460">
                  <c:v>13.68378812199037</c:v>
                </c:pt>
                <c:pt idx="461">
                  <c:v>13.68378812199037</c:v>
                </c:pt>
                <c:pt idx="462">
                  <c:v>13.629096722621904</c:v>
                </c:pt>
                <c:pt idx="463">
                  <c:v>13.626676138886422</c:v>
                </c:pt>
                <c:pt idx="464">
                  <c:v>13.612170673290162</c:v>
                </c:pt>
                <c:pt idx="465">
                  <c:v>13.64</c:v>
                </c:pt>
                <c:pt idx="466">
                  <c:v>15.842920353982302</c:v>
                </c:pt>
                <c:pt idx="467">
                  <c:v>15.842920353982302</c:v>
                </c:pt>
                <c:pt idx="468">
                  <c:v>15.842920353982302</c:v>
                </c:pt>
                <c:pt idx="469">
                  <c:v>15.833112231361104</c:v>
                </c:pt>
                <c:pt idx="470">
                  <c:v>15.871010638297875</c:v>
                </c:pt>
                <c:pt idx="471">
                  <c:v>15.851336993093678</c:v>
                </c:pt>
                <c:pt idx="472">
                  <c:v>16.398610740048088</c:v>
                </c:pt>
                <c:pt idx="473">
                  <c:v>16.373821803307845</c:v>
                </c:pt>
                <c:pt idx="474">
                  <c:v>16.373821803307845</c:v>
                </c:pt>
                <c:pt idx="475">
                  <c:v>16.373821803307845</c:v>
                </c:pt>
                <c:pt idx="476">
                  <c:v>16.360728565082191</c:v>
                </c:pt>
                <c:pt idx="477">
                  <c:v>16.404454342984408</c:v>
                </c:pt>
                <c:pt idx="478">
                  <c:v>16.511836441893834</c:v>
                </c:pt>
                <c:pt idx="479">
                  <c:v>16.544474393530997</c:v>
                </c:pt>
                <c:pt idx="480">
                  <c:v>16.211876569788306</c:v>
                </c:pt>
                <c:pt idx="481">
                  <c:v>16.211876569788306</c:v>
                </c:pt>
                <c:pt idx="482">
                  <c:v>16.211876569788306</c:v>
                </c:pt>
                <c:pt idx="483">
                  <c:v>16.158247653106841</c:v>
                </c:pt>
                <c:pt idx="484">
                  <c:v>16.115024520731165</c:v>
                </c:pt>
                <c:pt idx="485">
                  <c:v>16.145256387350372</c:v>
                </c:pt>
                <c:pt idx="486">
                  <c:v>16.171259842519689</c:v>
                </c:pt>
                <c:pt idx="487">
                  <c:v>17.049999999999997</c:v>
                </c:pt>
                <c:pt idx="488">
                  <c:v>17.049999999999997</c:v>
                </c:pt>
                <c:pt idx="489">
                  <c:v>17.049999999999997</c:v>
                </c:pt>
                <c:pt idx="490">
                  <c:v>17.054568187907478</c:v>
                </c:pt>
                <c:pt idx="491">
                  <c:v>17.065236818588026</c:v>
                </c:pt>
                <c:pt idx="492">
                  <c:v>17.063711911357341</c:v>
                </c:pt>
                <c:pt idx="493">
                  <c:v>17.019607843137251</c:v>
                </c:pt>
                <c:pt idx="494">
                  <c:v>16.999910976586843</c:v>
                </c:pt>
                <c:pt idx="495">
                  <c:v>16.999910976586843</c:v>
                </c:pt>
                <c:pt idx="496">
                  <c:v>16.999910976586843</c:v>
                </c:pt>
                <c:pt idx="497">
                  <c:v>17.015058362291722</c:v>
                </c:pt>
                <c:pt idx="498">
                  <c:v>17.045434258680711</c:v>
                </c:pt>
                <c:pt idx="499">
                  <c:v>17.049999999999997</c:v>
                </c:pt>
                <c:pt idx="500">
                  <c:v>17.092731829573935</c:v>
                </c:pt>
                <c:pt idx="501">
                  <c:v>16.353083542488349</c:v>
                </c:pt>
                <c:pt idx="502">
                  <c:v>16.353083542488349</c:v>
                </c:pt>
                <c:pt idx="503">
                  <c:v>16.353083542488349</c:v>
                </c:pt>
                <c:pt idx="504">
                  <c:v>16.332587287376903</c:v>
                </c:pt>
                <c:pt idx="505">
                  <c:v>16.350152357053236</c:v>
                </c:pt>
                <c:pt idx="506">
                  <c:v>16.358949067431851</c:v>
                </c:pt>
                <c:pt idx="507">
                  <c:v>16.317978533094813</c:v>
                </c:pt>
                <c:pt idx="508">
                  <c:v>13.698446705945365</c:v>
                </c:pt>
                <c:pt idx="509">
                  <c:v>13.698446705945365</c:v>
                </c:pt>
                <c:pt idx="510">
                  <c:v>13.698446705945365</c:v>
                </c:pt>
                <c:pt idx="511">
                  <c:v>13.705787781350484</c:v>
                </c:pt>
                <c:pt idx="512">
                  <c:v>13.75</c:v>
                </c:pt>
                <c:pt idx="513">
                  <c:v>13.788300835654596</c:v>
                </c:pt>
                <c:pt idx="514">
                  <c:v>13.787061994609164</c:v>
                </c:pt>
                <c:pt idx="515">
                  <c:v>13.741380854302857</c:v>
                </c:pt>
                <c:pt idx="516">
                  <c:v>13.741380854302857</c:v>
                </c:pt>
                <c:pt idx="517">
                  <c:v>13.741380854302857</c:v>
                </c:pt>
                <c:pt idx="518">
                  <c:v>13.652135231316725</c:v>
                </c:pt>
                <c:pt idx="519">
                  <c:v>13.638787663318817</c:v>
                </c:pt>
                <c:pt idx="520">
                  <c:v>13.67768963365719</c:v>
                </c:pt>
                <c:pt idx="521">
                  <c:v>13.610963278339543</c:v>
                </c:pt>
                <c:pt idx="522">
                  <c:v>12.790133262730564</c:v>
                </c:pt>
                <c:pt idx="523">
                  <c:v>12.790133262730564</c:v>
                </c:pt>
                <c:pt idx="524">
                  <c:v>12.790133262730564</c:v>
                </c:pt>
                <c:pt idx="525">
                  <c:v>12.811615983026876</c:v>
                </c:pt>
                <c:pt idx="526">
                  <c:v>12.792391208403213</c:v>
                </c:pt>
                <c:pt idx="527">
                  <c:v>12.839992912199875</c:v>
                </c:pt>
                <c:pt idx="528">
                  <c:v>12.853658536585368</c:v>
                </c:pt>
                <c:pt idx="529">
                  <c:v>13.235923976086374</c:v>
                </c:pt>
                <c:pt idx="530">
                  <c:v>13.235923976086374</c:v>
                </c:pt>
                <c:pt idx="531">
                  <c:v>13.235923976086374</c:v>
                </c:pt>
                <c:pt idx="532">
                  <c:v>13.224124097352233</c:v>
                </c:pt>
                <c:pt idx="533">
                  <c:v>13.254847645429361</c:v>
                </c:pt>
                <c:pt idx="534">
                  <c:v>13.215876692801139</c:v>
                </c:pt>
                <c:pt idx="535">
                  <c:v>13.137454609866264</c:v>
                </c:pt>
                <c:pt idx="536">
                  <c:v>13.800809431638218</c:v>
                </c:pt>
                <c:pt idx="537">
                  <c:v>13.800809431638218</c:v>
                </c:pt>
                <c:pt idx="538">
                  <c:v>13.800809431638218</c:v>
                </c:pt>
                <c:pt idx="539">
                  <c:v>13.764478764478763</c:v>
                </c:pt>
                <c:pt idx="540">
                  <c:v>13.80202375714914</c:v>
                </c:pt>
                <c:pt idx="541">
                  <c:v>13.798381421534131</c:v>
                </c:pt>
                <c:pt idx="542">
                  <c:v>13.798381421534131</c:v>
                </c:pt>
                <c:pt idx="543">
                  <c:v>14.398311048557357</c:v>
                </c:pt>
                <c:pt idx="544">
                  <c:v>14.398311048557357</c:v>
                </c:pt>
                <c:pt idx="545">
                  <c:v>14.398311048557357</c:v>
                </c:pt>
                <c:pt idx="546">
                  <c:v>14.50420912715995</c:v>
                </c:pt>
                <c:pt idx="547">
                  <c:v>14.50678011167243</c:v>
                </c:pt>
                <c:pt idx="548">
                  <c:v>14.51449853684491</c:v>
                </c:pt>
                <c:pt idx="549">
                  <c:v>14.505494505494507</c:v>
                </c:pt>
                <c:pt idx="550">
                  <c:v>13.063970064148256</c:v>
                </c:pt>
                <c:pt idx="551">
                  <c:v>13.063970064148256</c:v>
                </c:pt>
                <c:pt idx="552">
                  <c:v>13.063970064148256</c:v>
                </c:pt>
                <c:pt idx="553">
                  <c:v>13.075619761013023</c:v>
                </c:pt>
                <c:pt idx="554">
                  <c:v>13.084954488666789</c:v>
                </c:pt>
                <c:pt idx="555">
                  <c:v>13.034936438794562</c:v>
                </c:pt>
                <c:pt idx="556">
                  <c:v>13.03146107358692</c:v>
                </c:pt>
                <c:pt idx="557">
                  <c:v>13.314402342710091</c:v>
                </c:pt>
                <c:pt idx="558">
                  <c:v>13.314402342710091</c:v>
                </c:pt>
                <c:pt idx="559">
                  <c:v>13.314402342710091</c:v>
                </c:pt>
                <c:pt idx="560">
                  <c:v>13.328595540552548</c:v>
                </c:pt>
                <c:pt idx="561">
                  <c:v>13.385672227674192</c:v>
                </c:pt>
                <c:pt idx="562">
                  <c:v>13.368974427514926</c:v>
                </c:pt>
                <c:pt idx="563">
                  <c:v>13.307317073170733</c:v>
                </c:pt>
                <c:pt idx="564">
                  <c:v>13.980392156862742</c:v>
                </c:pt>
                <c:pt idx="565">
                  <c:v>13.980392156862742</c:v>
                </c:pt>
                <c:pt idx="566">
                  <c:v>13.980392156862742</c:v>
                </c:pt>
                <c:pt idx="567">
                  <c:v>13.995360456816558</c:v>
                </c:pt>
                <c:pt idx="568">
                  <c:v>14.066899829611692</c:v>
                </c:pt>
                <c:pt idx="569">
                  <c:v>14.082054044348686</c:v>
                </c:pt>
                <c:pt idx="570">
                  <c:v>14.074472857783761</c:v>
                </c:pt>
                <c:pt idx="571">
                  <c:v>13.026966292134832</c:v>
                </c:pt>
                <c:pt idx="572">
                  <c:v>13.026966292134832</c:v>
                </c:pt>
                <c:pt idx="573">
                  <c:v>13.026966292134832</c:v>
                </c:pt>
                <c:pt idx="574">
                  <c:v>13.00475592246949</c:v>
                </c:pt>
                <c:pt idx="575">
                  <c:v>12.994261633641173</c:v>
                </c:pt>
                <c:pt idx="576">
                  <c:v>13.086960447895974</c:v>
                </c:pt>
                <c:pt idx="577">
                  <c:v>13.076333122800685</c:v>
                </c:pt>
                <c:pt idx="578">
                  <c:v>12.587557396236607</c:v>
                </c:pt>
                <c:pt idx="579">
                  <c:v>12.587557396236607</c:v>
                </c:pt>
                <c:pt idx="580">
                  <c:v>12.587557396236607</c:v>
                </c:pt>
                <c:pt idx="581">
                  <c:v>12.480806998750221</c:v>
                </c:pt>
                <c:pt idx="582">
                  <c:v>12.485265225933203</c:v>
                </c:pt>
                <c:pt idx="583">
                  <c:v>12.486380280432259</c:v>
                </c:pt>
                <c:pt idx="584">
                  <c:v>12.507604222580069</c:v>
                </c:pt>
                <c:pt idx="585">
                  <c:v>12.789783889980352</c:v>
                </c:pt>
                <c:pt idx="586">
                  <c:v>12.789783889980352</c:v>
                </c:pt>
                <c:pt idx="587">
                  <c:v>12.789783889980352</c:v>
                </c:pt>
                <c:pt idx="588">
                  <c:v>12.773813770959684</c:v>
                </c:pt>
                <c:pt idx="589">
                  <c:v>12.822992210582861</c:v>
                </c:pt>
                <c:pt idx="590">
                  <c:v>12.858681989585204</c:v>
                </c:pt>
                <c:pt idx="591">
                  <c:v>12.895732036736897</c:v>
                </c:pt>
                <c:pt idx="592">
                  <c:v>14.760573541347283</c:v>
                </c:pt>
                <c:pt idx="593">
                  <c:v>14.760573541347283</c:v>
                </c:pt>
                <c:pt idx="594">
                  <c:v>14.760573541347283</c:v>
                </c:pt>
                <c:pt idx="595">
                  <c:v>14.777898158179852</c:v>
                </c:pt>
                <c:pt idx="596">
                  <c:v>14.74727452923687</c:v>
                </c:pt>
                <c:pt idx="597">
                  <c:v>14.768564468104307</c:v>
                </c:pt>
                <c:pt idx="598">
                  <c:v>14.775230185954147</c:v>
                </c:pt>
                <c:pt idx="599">
                  <c:v>14.381730078966259</c:v>
                </c:pt>
                <c:pt idx="600">
                  <c:v>14.381730078966259</c:v>
                </c:pt>
                <c:pt idx="601">
                  <c:v>14.381730078966259</c:v>
                </c:pt>
                <c:pt idx="602">
                  <c:v>14.438738738738737</c:v>
                </c:pt>
                <c:pt idx="603">
                  <c:v>14.451758340847611</c:v>
                </c:pt>
                <c:pt idx="604">
                  <c:v>14.468718967229394</c:v>
                </c:pt>
                <c:pt idx="605">
                  <c:v>14.497512437810943</c:v>
                </c:pt>
                <c:pt idx="606">
                  <c:v>14.584584584584583</c:v>
                </c:pt>
                <c:pt idx="607">
                  <c:v>14.584584584584583</c:v>
                </c:pt>
                <c:pt idx="608">
                  <c:v>14.584584584584583</c:v>
                </c:pt>
                <c:pt idx="609">
                  <c:v>14.615174174721867</c:v>
                </c:pt>
                <c:pt idx="610">
                  <c:v>14.607181917608457</c:v>
                </c:pt>
                <c:pt idx="611">
                  <c:v>14.526420737786641</c:v>
                </c:pt>
                <c:pt idx="612">
                  <c:v>14.526420737786641</c:v>
                </c:pt>
                <c:pt idx="613">
                  <c:v>13.606601976965631</c:v>
                </c:pt>
                <c:pt idx="614">
                  <c:v>13.606601976965631</c:v>
                </c:pt>
                <c:pt idx="615">
                  <c:v>13.606601976965631</c:v>
                </c:pt>
                <c:pt idx="616">
                  <c:v>13.583197537570163</c:v>
                </c:pt>
                <c:pt idx="617">
                  <c:v>13.586887621117452</c:v>
                </c:pt>
                <c:pt idx="618">
                  <c:v>13.628849123444457</c:v>
                </c:pt>
                <c:pt idx="619">
                  <c:v>13.564777144923607</c:v>
                </c:pt>
                <c:pt idx="620">
                  <c:v>15.551792648785337</c:v>
                </c:pt>
                <c:pt idx="621">
                  <c:v>15.551792648785337</c:v>
                </c:pt>
                <c:pt idx="622">
                  <c:v>15.551792648785337</c:v>
                </c:pt>
                <c:pt idx="623">
                  <c:v>15.655000000000001</c:v>
                </c:pt>
                <c:pt idx="624">
                  <c:v>15.554602113630207</c:v>
                </c:pt>
                <c:pt idx="625">
                  <c:v>15.613836249886665</c:v>
                </c:pt>
                <c:pt idx="626">
                  <c:v>15.598278985507248</c:v>
                </c:pt>
                <c:pt idx="627">
                  <c:v>17.952255604974138</c:v>
                </c:pt>
                <c:pt idx="628">
                  <c:v>17.952255604974138</c:v>
                </c:pt>
                <c:pt idx="629">
                  <c:v>17.952255604974138</c:v>
                </c:pt>
                <c:pt idx="630">
                  <c:v>17.994722955145122</c:v>
                </c:pt>
                <c:pt idx="631">
                  <c:v>17.950626247957892</c:v>
                </c:pt>
                <c:pt idx="632">
                  <c:v>18.076958230509096</c:v>
                </c:pt>
                <c:pt idx="633">
                  <c:v>18.110063181027382</c:v>
                </c:pt>
                <c:pt idx="634">
                  <c:v>17.926037666849517</c:v>
                </c:pt>
                <c:pt idx="635">
                  <c:v>17.926037666849517</c:v>
                </c:pt>
                <c:pt idx="636">
                  <c:v>17.926037666849517</c:v>
                </c:pt>
                <c:pt idx="637">
                  <c:v>17.991833363919984</c:v>
                </c:pt>
                <c:pt idx="638">
                  <c:v>17.939158279963404</c:v>
                </c:pt>
                <c:pt idx="639">
                  <c:v>17.893319948895783</c:v>
                </c:pt>
                <c:pt idx="640">
                  <c:v>17.883527909522073</c:v>
                </c:pt>
                <c:pt idx="641">
                  <c:v>17.242620262390677</c:v>
                </c:pt>
                <c:pt idx="642">
                  <c:v>17.242620262390677</c:v>
                </c:pt>
                <c:pt idx="643">
                  <c:v>17.242620262390677</c:v>
                </c:pt>
                <c:pt idx="644">
                  <c:v>17.252051048313586</c:v>
                </c:pt>
                <c:pt idx="645">
                  <c:v>17.277250319517989</c:v>
                </c:pt>
                <c:pt idx="646">
                  <c:v>17.253623849029086</c:v>
                </c:pt>
                <c:pt idx="647">
                  <c:v>17.198745910577973</c:v>
                </c:pt>
                <c:pt idx="648">
                  <c:v>17.914855072463769</c:v>
                </c:pt>
                <c:pt idx="649">
                  <c:v>17.914855072463769</c:v>
                </c:pt>
                <c:pt idx="650">
                  <c:v>17.914855072463769</c:v>
                </c:pt>
                <c:pt idx="651">
                  <c:v>17.934348929996375</c:v>
                </c:pt>
                <c:pt idx="652">
                  <c:v>17.929471489438857</c:v>
                </c:pt>
                <c:pt idx="653">
                  <c:v>17.866305329719967</c:v>
                </c:pt>
                <c:pt idx="654">
                  <c:v>17.782772882575077</c:v>
                </c:pt>
                <c:pt idx="655">
                  <c:v>20.761035007610353</c:v>
                </c:pt>
                <c:pt idx="656">
                  <c:v>20.761035007610353</c:v>
                </c:pt>
                <c:pt idx="657">
                  <c:v>20.761035007610353</c:v>
                </c:pt>
                <c:pt idx="658">
                  <c:v>20.800143523501976</c:v>
                </c:pt>
                <c:pt idx="659">
                  <c:v>20.845019777058614</c:v>
                </c:pt>
                <c:pt idx="660">
                  <c:v>20.835654596100284</c:v>
                </c:pt>
                <c:pt idx="661">
                  <c:v>20.882564841498564</c:v>
                </c:pt>
                <c:pt idx="662">
                  <c:v>19.392489619064818</c:v>
                </c:pt>
                <c:pt idx="663">
                  <c:v>19.392489619064818</c:v>
                </c:pt>
                <c:pt idx="664">
                  <c:v>19.392489619064818</c:v>
                </c:pt>
                <c:pt idx="665">
                  <c:v>19.357541899441348</c:v>
                </c:pt>
                <c:pt idx="666">
                  <c:v>19.336633663366339</c:v>
                </c:pt>
                <c:pt idx="667">
                  <c:v>19.270721205597418</c:v>
                </c:pt>
                <c:pt idx="668">
                  <c:v>19.267264573991032</c:v>
                </c:pt>
                <c:pt idx="669">
                  <c:v>18.019704433497537</c:v>
                </c:pt>
                <c:pt idx="670">
                  <c:v>18.019704433497537</c:v>
                </c:pt>
                <c:pt idx="671">
                  <c:v>18.019704433497537</c:v>
                </c:pt>
                <c:pt idx="672">
                  <c:v>18.082868955599498</c:v>
                </c:pt>
                <c:pt idx="673">
                  <c:v>18.167780386490882</c:v>
                </c:pt>
                <c:pt idx="674">
                  <c:v>18.18255761409851</c:v>
                </c:pt>
                <c:pt idx="675">
                  <c:v>18.208887682143182</c:v>
                </c:pt>
                <c:pt idx="676">
                  <c:v>17.644335511982572</c:v>
                </c:pt>
                <c:pt idx="677">
                  <c:v>17.644335511982572</c:v>
                </c:pt>
                <c:pt idx="678">
                  <c:v>17.644335511982572</c:v>
                </c:pt>
                <c:pt idx="679">
                  <c:v>17.618745467730239</c:v>
                </c:pt>
                <c:pt idx="680">
                  <c:v>17.658762605614605</c:v>
                </c:pt>
                <c:pt idx="681">
                  <c:v>17.660367072505903</c:v>
                </c:pt>
                <c:pt idx="682">
                  <c:v>17.636330641502582</c:v>
                </c:pt>
                <c:pt idx="683">
                  <c:v>16.66425339366516</c:v>
                </c:pt>
                <c:pt idx="684">
                  <c:v>16.66425339366516</c:v>
                </c:pt>
                <c:pt idx="685">
                  <c:v>16.66425339366516</c:v>
                </c:pt>
                <c:pt idx="686">
                  <c:v>16.634146341463417</c:v>
                </c:pt>
                <c:pt idx="687">
                  <c:v>16.622133959198415</c:v>
                </c:pt>
                <c:pt idx="688">
                  <c:v>16.631141618497114</c:v>
                </c:pt>
                <c:pt idx="689">
                  <c:v>16.653703536221403</c:v>
                </c:pt>
                <c:pt idx="690">
                  <c:v>17.634730538922152</c:v>
                </c:pt>
                <c:pt idx="691">
                  <c:v>17.634730538922152</c:v>
                </c:pt>
                <c:pt idx="692">
                  <c:v>17.634730538922152</c:v>
                </c:pt>
                <c:pt idx="693">
                  <c:v>17.649141923181695</c:v>
                </c:pt>
                <c:pt idx="694">
                  <c:v>17.641132691958614</c:v>
                </c:pt>
                <c:pt idx="695">
                  <c:v>17.67321331151118</c:v>
                </c:pt>
                <c:pt idx="696">
                  <c:v>17.658762605614605</c:v>
                </c:pt>
                <c:pt idx="697">
                  <c:v>17.336359509759419</c:v>
                </c:pt>
                <c:pt idx="698">
                  <c:v>17.336359509759419</c:v>
                </c:pt>
                <c:pt idx="699">
                  <c:v>17.336359509759419</c:v>
                </c:pt>
                <c:pt idx="700">
                  <c:v>17.239324726911619</c:v>
                </c:pt>
                <c:pt idx="701">
                  <c:v>17.233101705622236</c:v>
                </c:pt>
                <c:pt idx="702">
                  <c:v>17.240881184543156</c:v>
                </c:pt>
                <c:pt idx="703">
                  <c:v>17.200504413619164</c:v>
                </c:pt>
                <c:pt idx="704">
                  <c:v>16.962105453558834</c:v>
                </c:pt>
                <c:pt idx="705">
                  <c:v>16.962105453558834</c:v>
                </c:pt>
                <c:pt idx="706">
                  <c:v>16.962105453558834</c:v>
                </c:pt>
                <c:pt idx="707">
                  <c:v>16.954438618694631</c:v>
                </c:pt>
                <c:pt idx="708">
                  <c:v>16.908582762351244</c:v>
                </c:pt>
                <c:pt idx="709">
                  <c:v>16.853882099209201</c:v>
                </c:pt>
                <c:pt idx="710">
                  <c:v>16.853882099209201</c:v>
                </c:pt>
                <c:pt idx="711">
                  <c:v>17.327547441316664</c:v>
                </c:pt>
                <c:pt idx="712">
                  <c:v>17.327547441316664</c:v>
                </c:pt>
                <c:pt idx="713">
                  <c:v>17.327547441316664</c:v>
                </c:pt>
                <c:pt idx="714">
                  <c:v>17.291778854783704</c:v>
                </c:pt>
                <c:pt idx="715">
                  <c:v>17.280922055789759</c:v>
                </c:pt>
                <c:pt idx="716">
                  <c:v>17.340023400234003</c:v>
                </c:pt>
                <c:pt idx="717">
                  <c:v>17.325989208633093</c:v>
                </c:pt>
                <c:pt idx="718">
                  <c:v>16.776042606968765</c:v>
                </c:pt>
                <c:pt idx="719">
                  <c:v>16.776042606968765</c:v>
                </c:pt>
                <c:pt idx="720">
                  <c:v>16.776042606968765</c:v>
                </c:pt>
                <c:pt idx="721">
                  <c:v>16.763936496482049</c:v>
                </c:pt>
                <c:pt idx="722">
                  <c:v>16.762424461080542</c:v>
                </c:pt>
                <c:pt idx="723">
                  <c:v>16.757889990982868</c:v>
                </c:pt>
                <c:pt idx="724">
                  <c:v>16.74882840663302</c:v>
                </c:pt>
                <c:pt idx="725">
                  <c:v>15.56241610738255</c:v>
                </c:pt>
                <c:pt idx="726">
                  <c:v>15.56241610738255</c:v>
                </c:pt>
                <c:pt idx="727">
                  <c:v>15.56241610738255</c:v>
                </c:pt>
                <c:pt idx="728">
                  <c:v>15.531838885415736</c:v>
                </c:pt>
                <c:pt idx="729">
                  <c:v>15.513826940231935</c:v>
                </c:pt>
                <c:pt idx="730">
                  <c:v>14.240910579757614</c:v>
                </c:pt>
                <c:pt idx="731">
                  <c:v>15.569382273948076</c:v>
                </c:pt>
                <c:pt idx="732">
                  <c:v>15.738931708191434</c:v>
                </c:pt>
                <c:pt idx="733">
                  <c:v>15.738931708191434</c:v>
                </c:pt>
                <c:pt idx="734">
                  <c:v>15.738931708191434</c:v>
                </c:pt>
                <c:pt idx="735">
                  <c:v>15.689716787277764</c:v>
                </c:pt>
                <c:pt idx="736">
                  <c:v>15.748811765760919</c:v>
                </c:pt>
                <c:pt idx="737">
                  <c:v>15.816896334324058</c:v>
                </c:pt>
                <c:pt idx="738">
                  <c:v>15.814047726249438</c:v>
                </c:pt>
                <c:pt idx="739">
                  <c:v>16.252697841726619</c:v>
                </c:pt>
                <c:pt idx="740">
                  <c:v>16.252697841726619</c:v>
                </c:pt>
                <c:pt idx="741">
                  <c:v>16.252697841726619</c:v>
                </c:pt>
                <c:pt idx="742">
                  <c:v>16.233719572442293</c:v>
                </c:pt>
                <c:pt idx="743">
                  <c:v>16.242473263233578</c:v>
                </c:pt>
                <c:pt idx="744">
                  <c:v>16.210422459413405</c:v>
                </c:pt>
                <c:pt idx="745">
                  <c:v>16.230803771890439</c:v>
                </c:pt>
                <c:pt idx="746">
                  <c:v>14.146825396825397</c:v>
                </c:pt>
                <c:pt idx="747">
                  <c:v>14.146825396825397</c:v>
                </c:pt>
                <c:pt idx="748">
                  <c:v>14.146825396825397</c:v>
                </c:pt>
                <c:pt idx="749">
                  <c:v>14.139174328465838</c:v>
                </c:pt>
                <c:pt idx="750">
                  <c:v>14.154484750045118</c:v>
                </c:pt>
                <c:pt idx="751">
                  <c:v>14.14299882787846</c:v>
                </c:pt>
                <c:pt idx="752">
                  <c:v>14.192906261310171</c:v>
                </c:pt>
                <c:pt idx="753">
                  <c:v>12.374126825728023</c:v>
                </c:pt>
                <c:pt idx="754">
                  <c:v>12.374126825728023</c:v>
                </c:pt>
                <c:pt idx="755">
                  <c:v>12.374126825728023</c:v>
                </c:pt>
                <c:pt idx="756">
                  <c:v>12.381989832970227</c:v>
                </c:pt>
                <c:pt idx="757">
                  <c:v>12.377495462794919</c:v>
                </c:pt>
                <c:pt idx="758">
                  <c:v>12.38986283949496</c:v>
                </c:pt>
                <c:pt idx="759">
                  <c:v>12.366273798730735</c:v>
                </c:pt>
                <c:pt idx="760">
                  <c:v>11.681240421887678</c:v>
                </c:pt>
                <c:pt idx="761">
                  <c:v>11.681240421887678</c:v>
                </c:pt>
                <c:pt idx="762">
                  <c:v>11.681240421887678</c:v>
                </c:pt>
                <c:pt idx="763">
                  <c:v>11.718213058419245</c:v>
                </c:pt>
                <c:pt idx="764">
                  <c:v>11.735192899836985</c:v>
                </c:pt>
                <c:pt idx="765">
                  <c:v>11.783213603710104</c:v>
                </c:pt>
                <c:pt idx="766">
                  <c:v>11.801457194899816</c:v>
                </c:pt>
                <c:pt idx="767">
                  <c:v>9.1926345609065159</c:v>
                </c:pt>
                <c:pt idx="768">
                  <c:v>9.1926345609065159</c:v>
                </c:pt>
                <c:pt idx="769">
                  <c:v>9.1926345609065159</c:v>
                </c:pt>
                <c:pt idx="770">
                  <c:v>9.2212851773764797</c:v>
                </c:pt>
                <c:pt idx="771">
                  <c:v>9.2170606560381181</c:v>
                </c:pt>
                <c:pt idx="772">
                  <c:v>9.2535185355533081</c:v>
                </c:pt>
                <c:pt idx="773">
                  <c:v>9.2799815498154992</c:v>
                </c:pt>
                <c:pt idx="774">
                  <c:v>8.5013850415512469</c:v>
                </c:pt>
                <c:pt idx="775">
                  <c:v>8.5013850415512469</c:v>
                </c:pt>
                <c:pt idx="776">
                  <c:v>8.5013850415512469</c:v>
                </c:pt>
                <c:pt idx="777">
                  <c:v>8.4982462617685091</c:v>
                </c:pt>
                <c:pt idx="778">
                  <c:v>8.532110091743121</c:v>
                </c:pt>
                <c:pt idx="779">
                  <c:v>8.5218437615697891</c:v>
                </c:pt>
                <c:pt idx="780">
                  <c:v>8.5384401372530849</c:v>
                </c:pt>
                <c:pt idx="781">
                  <c:v>9.4346583048971677</c:v>
                </c:pt>
                <c:pt idx="782">
                  <c:v>9.4346583048971677</c:v>
                </c:pt>
                <c:pt idx="783">
                  <c:v>9.4346583048971677</c:v>
                </c:pt>
                <c:pt idx="784">
                  <c:v>9.4268337633615928</c:v>
                </c:pt>
                <c:pt idx="785">
                  <c:v>9.4034378159757317</c:v>
                </c:pt>
                <c:pt idx="786">
                  <c:v>9.4034378159757317</c:v>
                </c:pt>
                <c:pt idx="787">
                  <c:v>9.3016912165848336</c:v>
                </c:pt>
                <c:pt idx="788">
                  <c:v>9.2789115646258509</c:v>
                </c:pt>
                <c:pt idx="789">
                  <c:v>9.2789115646258509</c:v>
                </c:pt>
                <c:pt idx="790">
                  <c:v>9.2789115646258509</c:v>
                </c:pt>
                <c:pt idx="791">
                  <c:v>9.1897233201581034</c:v>
                </c:pt>
                <c:pt idx="792">
                  <c:v>9.1576403186823025</c:v>
                </c:pt>
                <c:pt idx="793">
                  <c:v>9.1880725705047617</c:v>
                </c:pt>
                <c:pt idx="794">
                  <c:v>9.1022332947771165</c:v>
                </c:pt>
                <c:pt idx="795">
                  <c:v>9.6694727514399652</c:v>
                </c:pt>
                <c:pt idx="796">
                  <c:v>9.6694727514399652</c:v>
                </c:pt>
                <c:pt idx="797">
                  <c:v>9.6694727514399652</c:v>
                </c:pt>
                <c:pt idx="798">
                  <c:v>9.5326286363239294</c:v>
                </c:pt>
                <c:pt idx="799">
                  <c:v>9.6746165440198606</c:v>
                </c:pt>
                <c:pt idx="800">
                  <c:v>9.6849205644803416</c:v>
                </c:pt>
                <c:pt idx="801">
                  <c:v>9.757667888759725</c:v>
                </c:pt>
                <c:pt idx="802">
                  <c:v>10.133273300315173</c:v>
                </c:pt>
                <c:pt idx="803">
                  <c:v>10.133273300315173</c:v>
                </c:pt>
                <c:pt idx="804">
                  <c:v>10.133273300315173</c:v>
                </c:pt>
                <c:pt idx="805">
                  <c:v>10.064394955728467</c:v>
                </c:pt>
                <c:pt idx="806">
                  <c:v>10.233721353219353</c:v>
                </c:pt>
                <c:pt idx="807">
                  <c:v>10.311555026115641</c:v>
                </c:pt>
                <c:pt idx="808">
                  <c:v>10.5266604303087</c:v>
                </c:pt>
                <c:pt idx="809">
                  <c:v>11.160463811483076</c:v>
                </c:pt>
                <c:pt idx="810">
                  <c:v>11.160463811483076</c:v>
                </c:pt>
                <c:pt idx="811">
                  <c:v>11.160463811483076</c:v>
                </c:pt>
                <c:pt idx="812">
                  <c:v>11.132357056244754</c:v>
                </c:pt>
                <c:pt idx="813">
                  <c:v>11.064243997404283</c:v>
                </c:pt>
                <c:pt idx="814">
                  <c:v>10.96966911764706</c:v>
                </c:pt>
                <c:pt idx="815">
                  <c:v>10.822451940515053</c:v>
                </c:pt>
                <c:pt idx="816">
                  <c:v>8.5709156193895861</c:v>
                </c:pt>
                <c:pt idx="817">
                  <c:v>8.5709156193895861</c:v>
                </c:pt>
                <c:pt idx="818">
                  <c:v>8.5709156193895861</c:v>
                </c:pt>
                <c:pt idx="819">
                  <c:v>8.6438529784537383</c:v>
                </c:pt>
                <c:pt idx="820">
                  <c:v>8.657176534590624</c:v>
                </c:pt>
                <c:pt idx="821">
                  <c:v>8.7100893997445716</c:v>
                </c:pt>
                <c:pt idx="822">
                  <c:v>8.7951363301400161</c:v>
                </c:pt>
                <c:pt idx="823">
                  <c:v>7.2566617320503335</c:v>
                </c:pt>
                <c:pt idx="824">
                  <c:v>7.2566617320503335</c:v>
                </c:pt>
                <c:pt idx="825">
                  <c:v>7.2566617320503335</c:v>
                </c:pt>
                <c:pt idx="826">
                  <c:v>7.2680937818552493</c:v>
                </c:pt>
                <c:pt idx="827">
                  <c:v>7.2026816052897411</c:v>
                </c:pt>
                <c:pt idx="828">
                  <c:v>7.2245762711864412</c:v>
                </c:pt>
                <c:pt idx="829">
                  <c:v>7.4897044019401475</c:v>
                </c:pt>
                <c:pt idx="830">
                  <c:v>7.4842249657064475</c:v>
                </c:pt>
                <c:pt idx="831">
                  <c:v>7.4842249657064475</c:v>
                </c:pt>
                <c:pt idx="832">
                  <c:v>7.4842249657064475</c:v>
                </c:pt>
                <c:pt idx="833">
                  <c:v>7.4993127462659217</c:v>
                </c:pt>
                <c:pt idx="834">
                  <c:v>7.454230804262683</c:v>
                </c:pt>
                <c:pt idx="835">
                  <c:v>7.5034381589804715</c:v>
                </c:pt>
                <c:pt idx="836">
                  <c:v>7.5532994923857872</c:v>
                </c:pt>
                <c:pt idx="837">
                  <c:v>7.2112909157778597</c:v>
                </c:pt>
                <c:pt idx="838">
                  <c:v>7.2112909157778597</c:v>
                </c:pt>
                <c:pt idx="839">
                  <c:v>7.2112909157778597</c:v>
                </c:pt>
                <c:pt idx="840">
                  <c:v>7.2205855275271578</c:v>
                </c:pt>
                <c:pt idx="841">
                  <c:v>7.2245762711864412</c:v>
                </c:pt>
                <c:pt idx="842">
                  <c:v>7.2472740713361672</c:v>
                </c:pt>
                <c:pt idx="843">
                  <c:v>7.2782108389012627</c:v>
                </c:pt>
                <c:pt idx="844">
                  <c:v>6.1455637707948245</c:v>
                </c:pt>
                <c:pt idx="845">
                  <c:v>6.1455637707948245</c:v>
                </c:pt>
                <c:pt idx="846">
                  <c:v>6.1455637707948245</c:v>
                </c:pt>
                <c:pt idx="847">
                  <c:v>6.1410232729959366</c:v>
                </c:pt>
                <c:pt idx="848">
                  <c:v>6.1466999445368824</c:v>
                </c:pt>
                <c:pt idx="849">
                  <c:v>6.1156074680400998</c:v>
                </c:pt>
                <c:pt idx="850">
                  <c:v>6.069831127339115</c:v>
                </c:pt>
                <c:pt idx="851">
                  <c:v>5.7438769006646639</c:v>
                </c:pt>
                <c:pt idx="852">
                  <c:v>5.7438769006646639</c:v>
                </c:pt>
                <c:pt idx="853">
                  <c:v>5.7438769006646639</c:v>
                </c:pt>
                <c:pt idx="854">
                  <c:v>5.7844305886667895</c:v>
                </c:pt>
                <c:pt idx="855">
                  <c:v>5.8207233806975456</c:v>
                </c:pt>
                <c:pt idx="856">
                  <c:v>5.8444506207152127</c:v>
                </c:pt>
                <c:pt idx="857">
                  <c:v>5.8239475627769579</c:v>
                </c:pt>
                <c:pt idx="858">
                  <c:v>6.2915129151291511</c:v>
                </c:pt>
                <c:pt idx="859">
                  <c:v>6.2915129151291511</c:v>
                </c:pt>
                <c:pt idx="860">
                  <c:v>6.2915129151291511</c:v>
                </c:pt>
                <c:pt idx="861">
                  <c:v>6.3113085322968718</c:v>
                </c:pt>
                <c:pt idx="862">
                  <c:v>6.2880324543610548</c:v>
                </c:pt>
                <c:pt idx="863">
                  <c:v>6.3054733727810666</c:v>
                </c:pt>
                <c:pt idx="864">
                  <c:v>6.3124768604220662</c:v>
                </c:pt>
                <c:pt idx="865">
                  <c:v>7.5672676837725383</c:v>
                </c:pt>
                <c:pt idx="866">
                  <c:v>7.5672676837725383</c:v>
                </c:pt>
                <c:pt idx="867">
                  <c:v>7.5672676837725383</c:v>
                </c:pt>
                <c:pt idx="868">
                  <c:v>7.5</c:v>
                </c:pt>
                <c:pt idx="869">
                  <c:v>7.4938192473216727</c:v>
                </c:pt>
                <c:pt idx="870">
                  <c:v>7.4555889587318944</c:v>
                </c:pt>
                <c:pt idx="871">
                  <c:v>7.4746552196547631</c:v>
                </c:pt>
                <c:pt idx="872">
                  <c:v>6.0222477064220188</c:v>
                </c:pt>
                <c:pt idx="873">
                  <c:v>6.0222477064220188</c:v>
                </c:pt>
                <c:pt idx="874">
                  <c:v>6.0222477064220188</c:v>
                </c:pt>
                <c:pt idx="875">
                  <c:v>6.0228002569043024</c:v>
                </c:pt>
                <c:pt idx="876">
                  <c:v>5.978369763205829</c:v>
                </c:pt>
                <c:pt idx="877">
                  <c:v>5.9658729437426157</c:v>
                </c:pt>
                <c:pt idx="878">
                  <c:v>5.9265529071867107</c:v>
                </c:pt>
                <c:pt idx="879">
                  <c:v>5.6843575418994421</c:v>
                </c:pt>
                <c:pt idx="880">
                  <c:v>5.6843575418994421</c:v>
                </c:pt>
                <c:pt idx="881">
                  <c:v>5.6843575418994421</c:v>
                </c:pt>
                <c:pt idx="882">
                  <c:v>5.6659780851446033</c:v>
                </c:pt>
                <c:pt idx="883">
                  <c:v>5.6482227594234047</c:v>
                </c:pt>
                <c:pt idx="884">
                  <c:v>5.6165420227920242</c:v>
                </c:pt>
                <c:pt idx="885">
                  <c:v>5.5650141143260416</c:v>
                </c:pt>
                <c:pt idx="886">
                  <c:v>6.3461538461538467</c:v>
                </c:pt>
                <c:pt idx="887">
                  <c:v>6.3461538461538467</c:v>
                </c:pt>
                <c:pt idx="888">
                  <c:v>6.3461538461538467</c:v>
                </c:pt>
                <c:pt idx="889">
                  <c:v>6.3416578108395329</c:v>
                </c:pt>
                <c:pt idx="890">
                  <c:v>6.3148148148148158</c:v>
                </c:pt>
                <c:pt idx="891">
                  <c:v>6.2987070102911424</c:v>
                </c:pt>
                <c:pt idx="892">
                  <c:v>6.3388510223953274</c:v>
                </c:pt>
                <c:pt idx="893">
                  <c:v>6.3630709081215571</c:v>
                </c:pt>
                <c:pt idx="894">
                  <c:v>6.3630709081215571</c:v>
                </c:pt>
                <c:pt idx="895">
                  <c:v>6.3630709081215571</c:v>
                </c:pt>
                <c:pt idx="896">
                  <c:v>6.3248542660307363</c:v>
                </c:pt>
                <c:pt idx="897">
                  <c:v>6.3579863269111243</c:v>
                </c:pt>
                <c:pt idx="898">
                  <c:v>6.3692964511251446</c:v>
                </c:pt>
                <c:pt idx="899">
                  <c:v>6.392608462774505</c:v>
                </c:pt>
                <c:pt idx="900">
                  <c:v>6.7894854586129751</c:v>
                </c:pt>
                <c:pt idx="901">
                  <c:v>6.7894854586129751</c:v>
                </c:pt>
                <c:pt idx="902">
                  <c:v>6.7894854586129751</c:v>
                </c:pt>
                <c:pt idx="903">
                  <c:v>6.7394297388523716</c:v>
                </c:pt>
                <c:pt idx="904">
                  <c:v>6.7108172651689362</c:v>
                </c:pt>
                <c:pt idx="905">
                  <c:v>6.7442222222222217</c:v>
                </c:pt>
                <c:pt idx="906">
                  <c:v>6.7640634750824633</c:v>
                </c:pt>
                <c:pt idx="907">
                  <c:v>6.6880627618792916</c:v>
                </c:pt>
                <c:pt idx="908">
                  <c:v>6.6880627618792916</c:v>
                </c:pt>
                <c:pt idx="909">
                  <c:v>6.6880627618792916</c:v>
                </c:pt>
                <c:pt idx="910">
                  <c:v>6.6743772241992882</c:v>
                </c:pt>
                <c:pt idx="911">
                  <c:v>6.6797257590597461</c:v>
                </c:pt>
                <c:pt idx="912">
                  <c:v>6.6684444444444448</c:v>
                </c:pt>
                <c:pt idx="913">
                  <c:v>6.6755650471614176</c:v>
                </c:pt>
                <c:pt idx="914">
                  <c:v>6.6696301564722624</c:v>
                </c:pt>
                <c:pt idx="915">
                  <c:v>6.6696301564722624</c:v>
                </c:pt>
                <c:pt idx="916">
                  <c:v>6.6696301564722624</c:v>
                </c:pt>
                <c:pt idx="917">
                  <c:v>6.6342412451361881</c:v>
                </c:pt>
                <c:pt idx="918">
                  <c:v>6.6566104702750675</c:v>
                </c:pt>
                <c:pt idx="919">
                  <c:v>6.6219436843498984</c:v>
                </c:pt>
                <c:pt idx="920">
                  <c:v>6.6501196702420007</c:v>
                </c:pt>
                <c:pt idx="921">
                  <c:v>6.6401132943883887</c:v>
                </c:pt>
                <c:pt idx="922">
                  <c:v>6.6401132943883887</c:v>
                </c:pt>
                <c:pt idx="923">
                  <c:v>6.6401132943883887</c:v>
                </c:pt>
                <c:pt idx="924">
                  <c:v>6.6155202821869503</c:v>
                </c:pt>
                <c:pt idx="925">
                  <c:v>6.5830115830115838</c:v>
                </c:pt>
                <c:pt idx="926">
                  <c:v>6.5749342681858023</c:v>
                </c:pt>
                <c:pt idx="927">
                  <c:v>6.5905297373275937</c:v>
                </c:pt>
                <c:pt idx="928">
                  <c:v>7.162611587607211</c:v>
                </c:pt>
                <c:pt idx="929">
                  <c:v>7.162611587607211</c:v>
                </c:pt>
                <c:pt idx="930">
                  <c:v>7.162611587607211</c:v>
                </c:pt>
                <c:pt idx="931">
                  <c:v>7.1513456833275075</c:v>
                </c:pt>
                <c:pt idx="932">
                  <c:v>7.1004685059864654</c:v>
                </c:pt>
                <c:pt idx="933">
                  <c:v>7.0746887966804977</c:v>
                </c:pt>
                <c:pt idx="934">
                  <c:v>7.0588235294117645</c:v>
                </c:pt>
                <c:pt idx="935">
                  <c:v>7.1687832503861344</c:v>
                </c:pt>
                <c:pt idx="936">
                  <c:v>7.1687832503861344</c:v>
                </c:pt>
                <c:pt idx="937">
                  <c:v>7.1687832503861344</c:v>
                </c:pt>
                <c:pt idx="938">
                  <c:v>7.1096076929623013</c:v>
                </c:pt>
                <c:pt idx="939">
                  <c:v>7.1320641966877254</c:v>
                </c:pt>
                <c:pt idx="940">
                  <c:v>7.086089906700594</c:v>
                </c:pt>
                <c:pt idx="941">
                  <c:v>7.0525915920985991</c:v>
                </c:pt>
                <c:pt idx="942">
                  <c:v>7.819772379819943</c:v>
                </c:pt>
                <c:pt idx="943">
                  <c:v>7.819772379819943</c:v>
                </c:pt>
                <c:pt idx="944">
                  <c:v>7.819772379819943</c:v>
                </c:pt>
                <c:pt idx="945">
                  <c:v>7.8284159510245743</c:v>
                </c:pt>
                <c:pt idx="946">
                  <c:v>7.8025423728813568</c:v>
                </c:pt>
                <c:pt idx="947">
                  <c:v>7.7624146362026822</c:v>
                </c:pt>
                <c:pt idx="948">
                  <c:v>7.7532631578947369</c:v>
                </c:pt>
                <c:pt idx="949">
                  <c:v>8.9691159002206007</c:v>
                </c:pt>
                <c:pt idx="950">
                  <c:v>8.9691159002206007</c:v>
                </c:pt>
                <c:pt idx="951">
                  <c:v>8.9691159002206007</c:v>
                </c:pt>
                <c:pt idx="952">
                  <c:v>9.0073278800272671</c:v>
                </c:pt>
                <c:pt idx="953">
                  <c:v>9.005025981770169</c:v>
                </c:pt>
                <c:pt idx="954">
                  <c:v>8.9721609234425408</c:v>
                </c:pt>
                <c:pt idx="955">
                  <c:v>8.9493735184558076</c:v>
                </c:pt>
                <c:pt idx="956">
                  <c:v>10.655350054894013</c:v>
                </c:pt>
                <c:pt idx="957">
                  <c:v>10.655350054894013</c:v>
                </c:pt>
                <c:pt idx="958">
                  <c:v>10.655350054894013</c:v>
                </c:pt>
                <c:pt idx="959">
                  <c:v>10.630213160333643</c:v>
                </c:pt>
                <c:pt idx="960">
                  <c:v>10.576745745661832</c:v>
                </c:pt>
                <c:pt idx="961">
                  <c:v>10.659851301115243</c:v>
                </c:pt>
                <c:pt idx="962">
                  <c:v>10.639176996374063</c:v>
                </c:pt>
                <c:pt idx="963">
                  <c:v>11.853327681220856</c:v>
                </c:pt>
                <c:pt idx="964">
                  <c:v>11.853327681220856</c:v>
                </c:pt>
                <c:pt idx="965">
                  <c:v>11.853327681220856</c:v>
                </c:pt>
                <c:pt idx="966">
                  <c:v>11.861372698735893</c:v>
                </c:pt>
                <c:pt idx="967">
                  <c:v>11.815262401757796</c:v>
                </c:pt>
                <c:pt idx="968">
                  <c:v>11.819257756361484</c:v>
                </c:pt>
                <c:pt idx="969">
                  <c:v>11.827256577277726</c:v>
                </c:pt>
                <c:pt idx="970">
                  <c:v>11.602537175501977</c:v>
                </c:pt>
                <c:pt idx="971">
                  <c:v>11.602537175501977</c:v>
                </c:pt>
                <c:pt idx="972">
                  <c:v>11.602537175501977</c:v>
                </c:pt>
                <c:pt idx="973">
                  <c:v>11.570459115281503</c:v>
                </c:pt>
                <c:pt idx="974">
                  <c:v>11.595717884130984</c:v>
                </c:pt>
                <c:pt idx="975">
                  <c:v>11.651480637813215</c:v>
                </c:pt>
                <c:pt idx="976">
                  <c:v>11.655413958983882</c:v>
                </c:pt>
                <c:pt idx="977">
                  <c:v>12.962493664470349</c:v>
                </c:pt>
                <c:pt idx="978">
                  <c:v>12.962493664470349</c:v>
                </c:pt>
                <c:pt idx="979">
                  <c:v>12.962493664470349</c:v>
                </c:pt>
                <c:pt idx="980">
                  <c:v>12.985529322162986</c:v>
                </c:pt>
                <c:pt idx="981">
                  <c:v>13.027421682655573</c:v>
                </c:pt>
                <c:pt idx="982">
                  <c:v>13.002033553634979</c:v>
                </c:pt>
                <c:pt idx="983">
                  <c:v>12.989926352323712</c:v>
                </c:pt>
                <c:pt idx="984">
                  <c:v>13.098775854791052</c:v>
                </c:pt>
                <c:pt idx="985">
                  <c:v>13.098775854791052</c:v>
                </c:pt>
                <c:pt idx="986">
                  <c:v>13.098775854791052</c:v>
                </c:pt>
                <c:pt idx="987">
                  <c:v>13.073390630266264</c:v>
                </c:pt>
                <c:pt idx="988">
                  <c:v>13.098775854791052</c:v>
                </c:pt>
                <c:pt idx="989">
                  <c:v>13.133147113594044</c:v>
                </c:pt>
                <c:pt idx="990">
                  <c:v>13.096564531104923</c:v>
                </c:pt>
                <c:pt idx="991">
                  <c:v>13.827827996958693</c:v>
                </c:pt>
                <c:pt idx="992">
                  <c:v>13.827827996958693</c:v>
                </c:pt>
                <c:pt idx="993">
                  <c:v>13.827827996958693</c:v>
                </c:pt>
                <c:pt idx="994">
                  <c:v>13.907723680856488</c:v>
                </c:pt>
                <c:pt idx="995">
                  <c:v>13.98257303946694</c:v>
                </c:pt>
                <c:pt idx="996">
                  <c:v>14.038939874774856</c:v>
                </c:pt>
                <c:pt idx="997">
                  <c:v>14.023303632625087</c:v>
                </c:pt>
                <c:pt idx="998">
                  <c:v>14.367153912295789</c:v>
                </c:pt>
                <c:pt idx="999">
                  <c:v>14.367153912295789</c:v>
                </c:pt>
                <c:pt idx="1000">
                  <c:v>14.367153912295789</c:v>
                </c:pt>
                <c:pt idx="1001">
                  <c:v>14.325274348422496</c:v>
                </c:pt>
                <c:pt idx="1002">
                  <c:v>14.230114120252091</c:v>
                </c:pt>
                <c:pt idx="1003">
                  <c:v>14.259259259259261</c:v>
                </c:pt>
                <c:pt idx="1004">
                  <c:v>14.224057206095173</c:v>
                </c:pt>
                <c:pt idx="1005">
                  <c:v>15.138734739178689</c:v>
                </c:pt>
                <c:pt idx="1006">
                  <c:v>15.138734739178689</c:v>
                </c:pt>
                <c:pt idx="1007">
                  <c:v>15.138734739178689</c:v>
                </c:pt>
                <c:pt idx="1008">
                  <c:v>15.051353874883286</c:v>
                </c:pt>
                <c:pt idx="1009">
                  <c:v>15.111641384012271</c:v>
                </c:pt>
                <c:pt idx="1010">
                  <c:v>15.078231292517007</c:v>
                </c:pt>
                <c:pt idx="1011">
                  <c:v>15.080796053750637</c:v>
                </c:pt>
                <c:pt idx="1012">
                  <c:v>15.861806495263872</c:v>
                </c:pt>
                <c:pt idx="1013">
                  <c:v>15.861806495263872</c:v>
                </c:pt>
                <c:pt idx="1014">
                  <c:v>15.861806495263872</c:v>
                </c:pt>
                <c:pt idx="1015">
                  <c:v>15.876576652840093</c:v>
                </c:pt>
                <c:pt idx="1016">
                  <c:v>15.969856948228882</c:v>
                </c:pt>
                <c:pt idx="1017">
                  <c:v>15.967137749020942</c:v>
                </c:pt>
                <c:pt idx="1018">
                  <c:v>16.021698274389202</c:v>
                </c:pt>
                <c:pt idx="1019">
                  <c:v>16.878306878306883</c:v>
                </c:pt>
                <c:pt idx="1020">
                  <c:v>16.878306878306883</c:v>
                </c:pt>
                <c:pt idx="1021">
                  <c:v>16.878306878306883</c:v>
                </c:pt>
                <c:pt idx="1022">
                  <c:v>16.809450960394358</c:v>
                </c:pt>
                <c:pt idx="1023">
                  <c:v>16.731241011758737</c:v>
                </c:pt>
                <c:pt idx="1024">
                  <c:v>16.674816625916876</c:v>
                </c:pt>
                <c:pt idx="1025">
                  <c:v>16.738320920785377</c:v>
                </c:pt>
                <c:pt idx="1026">
                  <c:v>19.840627371616495</c:v>
                </c:pt>
                <c:pt idx="1027">
                  <c:v>19.840627371616495</c:v>
                </c:pt>
                <c:pt idx="1028">
                  <c:v>19.840627371616495</c:v>
                </c:pt>
                <c:pt idx="1029">
                  <c:v>19.926321138211385</c:v>
                </c:pt>
                <c:pt idx="1030">
                  <c:v>19.948283170835101</c:v>
                </c:pt>
                <c:pt idx="1031">
                  <c:v>20.034911444141688</c:v>
                </c:pt>
                <c:pt idx="1032">
                  <c:v>20.155045400034268</c:v>
                </c:pt>
                <c:pt idx="1033">
                  <c:v>21.958444234566841</c:v>
                </c:pt>
                <c:pt idx="1034">
                  <c:v>21.958444234566841</c:v>
                </c:pt>
                <c:pt idx="1035">
                  <c:v>21.958444234566841</c:v>
                </c:pt>
                <c:pt idx="1036">
                  <c:v>21.971649484536083</c:v>
                </c:pt>
                <c:pt idx="1037">
                  <c:v>21.838442489966699</c:v>
                </c:pt>
                <c:pt idx="1038">
                  <c:v>21.817949155434228</c:v>
                </c:pt>
                <c:pt idx="1039">
                  <c:v>21.635225446239748</c:v>
                </c:pt>
                <c:pt idx="1040">
                  <c:v>19.244440700808624</c:v>
                </c:pt>
                <c:pt idx="1041">
                  <c:v>19.244440700808624</c:v>
                </c:pt>
                <c:pt idx="1042">
                  <c:v>19.244440700808624</c:v>
                </c:pt>
                <c:pt idx="1043">
                  <c:v>19.340557013459748</c:v>
                </c:pt>
                <c:pt idx="1044">
                  <c:v>19.338919925512105</c:v>
                </c:pt>
                <c:pt idx="1045">
                  <c:v>19.399677337182641</c:v>
                </c:pt>
                <c:pt idx="1046">
                  <c:v>19.35530328702135</c:v>
                </c:pt>
                <c:pt idx="1047">
                  <c:v>19.741801893171061</c:v>
                </c:pt>
                <c:pt idx="1048">
                  <c:v>19.741801893171061</c:v>
                </c:pt>
                <c:pt idx="1049">
                  <c:v>19.741801893171061</c:v>
                </c:pt>
                <c:pt idx="1050">
                  <c:v>19.706825276301359</c:v>
                </c:pt>
                <c:pt idx="1051">
                  <c:v>19.693533428884582</c:v>
                </c:pt>
                <c:pt idx="1052">
                  <c:v>19.708488018899764</c:v>
                </c:pt>
                <c:pt idx="1053">
                  <c:v>19.673629242819842</c:v>
                </c:pt>
                <c:pt idx="1054">
                  <c:v>18.412216316544335</c:v>
                </c:pt>
                <c:pt idx="1055">
                  <c:v>18.412216316544335</c:v>
                </c:pt>
                <c:pt idx="1056">
                  <c:v>18.412216316544335</c:v>
                </c:pt>
                <c:pt idx="1057">
                  <c:v>18.432432432432435</c:v>
                </c:pt>
                <c:pt idx="1058">
                  <c:v>18.358008075370122</c:v>
                </c:pt>
                <c:pt idx="1059">
                  <c:v>18.319482917820871</c:v>
                </c:pt>
                <c:pt idx="1060">
                  <c:v>18.319482917820871</c:v>
                </c:pt>
                <c:pt idx="1061">
                  <c:v>21.09513459287745</c:v>
                </c:pt>
                <c:pt idx="1062">
                  <c:v>21.09513459287745</c:v>
                </c:pt>
                <c:pt idx="1063">
                  <c:v>21.09513459287745</c:v>
                </c:pt>
                <c:pt idx="1064">
                  <c:v>21.155264922870558</c:v>
                </c:pt>
                <c:pt idx="1065">
                  <c:v>20.906379453189729</c:v>
                </c:pt>
                <c:pt idx="1066">
                  <c:v>20.828724721419729</c:v>
                </c:pt>
                <c:pt idx="1067">
                  <c:v>20.785831960461287</c:v>
                </c:pt>
                <c:pt idx="1068">
                  <c:v>22.78960396039604</c:v>
                </c:pt>
                <c:pt idx="1069">
                  <c:v>22.78960396039604</c:v>
                </c:pt>
                <c:pt idx="1070">
                  <c:v>22.78960396039604</c:v>
                </c:pt>
                <c:pt idx="1071">
                  <c:v>22.81219028741328</c:v>
                </c:pt>
                <c:pt idx="1072">
                  <c:v>22.825386331708124</c:v>
                </c:pt>
                <c:pt idx="1073">
                  <c:v>22.863173578346164</c:v>
                </c:pt>
                <c:pt idx="1074">
                  <c:v>22.759558338826633</c:v>
                </c:pt>
                <c:pt idx="1075">
                  <c:v>31.253405994550409</c:v>
                </c:pt>
                <c:pt idx="1076">
                  <c:v>31.253405994550409</c:v>
                </c:pt>
                <c:pt idx="1077">
                  <c:v>31.253405994550409</c:v>
                </c:pt>
                <c:pt idx="1078">
                  <c:v>31.171045046528864</c:v>
                </c:pt>
                <c:pt idx="1079">
                  <c:v>31.150522590733274</c:v>
                </c:pt>
                <c:pt idx="1080">
                  <c:v>31.033040911699597</c:v>
                </c:pt>
                <c:pt idx="1081">
                  <c:v>30.858470569052667</c:v>
                </c:pt>
                <c:pt idx="1082">
                  <c:v>31.164422684618518</c:v>
                </c:pt>
                <c:pt idx="1083">
                  <c:v>31.164422684618518</c:v>
                </c:pt>
                <c:pt idx="1084">
                  <c:v>31.164422684618518</c:v>
                </c:pt>
                <c:pt idx="1085">
                  <c:v>31.197516745629802</c:v>
                </c:pt>
                <c:pt idx="1086">
                  <c:v>31.405312063152703</c:v>
                </c:pt>
                <c:pt idx="1087">
                  <c:v>31.343455067706202</c:v>
                </c:pt>
                <c:pt idx="1088">
                  <c:v>34.978664040702448</c:v>
                </c:pt>
                <c:pt idx="1089">
                  <c:v>34.927073090789904</c:v>
                </c:pt>
                <c:pt idx="1090">
                  <c:v>34.927073090789904</c:v>
                </c:pt>
                <c:pt idx="1091">
                  <c:v>34.927073090789904</c:v>
                </c:pt>
                <c:pt idx="1092">
                  <c:v>34.898477157360404</c:v>
                </c:pt>
                <c:pt idx="1093">
                  <c:v>34.804441904139793</c:v>
                </c:pt>
                <c:pt idx="1094">
                  <c:v>34.66856445709638</c:v>
                </c:pt>
                <c:pt idx="1095">
                  <c:v>40.764758863506096</c:v>
                </c:pt>
                <c:pt idx="1096">
                  <c:v>40.764758863506096</c:v>
                </c:pt>
                <c:pt idx="1097">
                  <c:v>40.764758863506096</c:v>
                </c:pt>
                <c:pt idx="1098">
                  <c:v>40.764758863506096</c:v>
                </c:pt>
                <c:pt idx="1099">
                  <c:v>40.648269105160026</c:v>
                </c:pt>
                <c:pt idx="1100">
                  <c:v>40.496176996909064</c:v>
                </c:pt>
                <c:pt idx="1101">
                  <c:v>40.394320486815417</c:v>
                </c:pt>
                <c:pt idx="1102">
                  <c:v>40.575387123064381</c:v>
                </c:pt>
                <c:pt idx="1103">
                  <c:v>59.866181044360793</c:v>
                </c:pt>
                <c:pt idx="1104">
                  <c:v>59.866181044360793</c:v>
                </c:pt>
                <c:pt idx="1105">
                  <c:v>59.866181044360793</c:v>
                </c:pt>
                <c:pt idx="1106">
                  <c:v>60.206189809860902</c:v>
                </c:pt>
                <c:pt idx="1107">
                  <c:v>59.920127795527172</c:v>
                </c:pt>
                <c:pt idx="1108">
                  <c:v>60.166570700008229</c:v>
                </c:pt>
                <c:pt idx="1109">
                  <c:v>60.171520236920053</c:v>
                </c:pt>
                <c:pt idx="1110">
                  <c:v>81.876138433515479</c:v>
                </c:pt>
                <c:pt idx="1111">
                  <c:v>81.876138433515479</c:v>
                </c:pt>
                <c:pt idx="1112">
                  <c:v>81.876138433515479</c:v>
                </c:pt>
                <c:pt idx="1113">
                  <c:v>81.889698575687319</c:v>
                </c:pt>
                <c:pt idx="1114">
                  <c:v>81.538588390501317</c:v>
                </c:pt>
                <c:pt idx="1115">
                  <c:v>81.700264375413099</c:v>
                </c:pt>
                <c:pt idx="1116">
                  <c:v>81.310639697418196</c:v>
                </c:pt>
                <c:pt idx="1117">
                  <c:v>24.943700172598017</c:v>
                </c:pt>
                <c:pt idx="1118">
                  <c:v>24.943700172598017</c:v>
                </c:pt>
                <c:pt idx="1119">
                  <c:v>24.943700172598017</c:v>
                </c:pt>
                <c:pt idx="1120">
                  <c:v>25.005355524429433</c:v>
                </c:pt>
                <c:pt idx="1121">
                  <c:v>24.958059210526319</c:v>
                </c:pt>
                <c:pt idx="1122">
                  <c:v>25.065246118268913</c:v>
                </c:pt>
                <c:pt idx="1123">
                  <c:v>25.038363171355503</c:v>
                </c:pt>
                <c:pt idx="1124">
                  <c:v>23.602504943968363</c:v>
                </c:pt>
                <c:pt idx="1125">
                  <c:v>23.602504943968363</c:v>
                </c:pt>
                <c:pt idx="1126">
                  <c:v>23.602504943968363</c:v>
                </c:pt>
                <c:pt idx="1127">
                  <c:v>23.753213367609256</c:v>
                </c:pt>
                <c:pt idx="1128">
                  <c:v>23.786746387643252</c:v>
                </c:pt>
                <c:pt idx="1129">
                  <c:v>23.80255941499086</c:v>
                </c:pt>
                <c:pt idx="1130">
                  <c:v>23.945828456779807</c:v>
                </c:pt>
                <c:pt idx="1131">
                  <c:v>20.388639760837069</c:v>
                </c:pt>
                <c:pt idx="1132">
                  <c:v>20.388639760837069</c:v>
                </c:pt>
                <c:pt idx="1133">
                  <c:v>20.388639760837069</c:v>
                </c:pt>
                <c:pt idx="1134">
                  <c:v>20.378486055776889</c:v>
                </c:pt>
                <c:pt idx="1135">
                  <c:v>20.262441198316413</c:v>
                </c:pt>
                <c:pt idx="1136">
                  <c:v>20.264113568834599</c:v>
                </c:pt>
                <c:pt idx="1137">
                  <c:v>20.244063324538256</c:v>
                </c:pt>
                <c:pt idx="1138">
                  <c:v>19.416570391153659</c:v>
                </c:pt>
                <c:pt idx="1139">
                  <c:v>19.416570391153659</c:v>
                </c:pt>
                <c:pt idx="1140">
                  <c:v>19.416570391153659</c:v>
                </c:pt>
                <c:pt idx="1141">
                  <c:v>19.402160468376355</c:v>
                </c:pt>
                <c:pt idx="1142">
                  <c:v>19.439028420356909</c:v>
                </c:pt>
                <c:pt idx="1143">
                  <c:v>19.548853439680958</c:v>
                </c:pt>
                <c:pt idx="1144">
                  <c:v>19.464758438120448</c:v>
                </c:pt>
                <c:pt idx="1145">
                  <c:v>18.011058842947925</c:v>
                </c:pt>
                <c:pt idx="1146">
                  <c:v>18.011058842947925</c:v>
                </c:pt>
                <c:pt idx="1147">
                  <c:v>18.011058842947925</c:v>
                </c:pt>
                <c:pt idx="1148">
                  <c:v>17.956228402172126</c:v>
                </c:pt>
                <c:pt idx="1149">
                  <c:v>17.963618404806979</c:v>
                </c:pt>
                <c:pt idx="1150">
                  <c:v>17.941466622821444</c:v>
                </c:pt>
                <c:pt idx="1151">
                  <c:v>17.923784494086728</c:v>
                </c:pt>
                <c:pt idx="1152">
                  <c:v>15.815802550935896</c:v>
                </c:pt>
                <c:pt idx="1153">
                  <c:v>15.815802550935896</c:v>
                </c:pt>
                <c:pt idx="1154">
                  <c:v>15.815802550935896</c:v>
                </c:pt>
                <c:pt idx="1155">
                  <c:v>15.851249273678095</c:v>
                </c:pt>
                <c:pt idx="1156">
                  <c:v>15.796178343949043</c:v>
                </c:pt>
                <c:pt idx="1157">
                  <c:v>15.831537058530923</c:v>
                </c:pt>
                <c:pt idx="1158">
                  <c:v>15.958549222797927</c:v>
                </c:pt>
                <c:pt idx="1159">
                  <c:v>16.310312998237812</c:v>
                </c:pt>
                <c:pt idx="1160">
                  <c:v>16.310312998237812</c:v>
                </c:pt>
                <c:pt idx="1161">
                  <c:v>16.310312998237812</c:v>
                </c:pt>
                <c:pt idx="1162">
                  <c:v>16.412226631765602</c:v>
                </c:pt>
                <c:pt idx="1163">
                  <c:v>16.336359051941503</c:v>
                </c:pt>
                <c:pt idx="1164">
                  <c:v>16.299371069182389</c:v>
                </c:pt>
                <c:pt idx="1165">
                  <c:v>16.219125500667555</c:v>
                </c:pt>
                <c:pt idx="1166">
                  <c:v>18.545013386880857</c:v>
                </c:pt>
                <c:pt idx="1167">
                  <c:v>18.545013386880857</c:v>
                </c:pt>
                <c:pt idx="1168">
                  <c:v>18.545013386880857</c:v>
                </c:pt>
                <c:pt idx="1169">
                  <c:v>18.582327297116027</c:v>
                </c:pt>
                <c:pt idx="1170">
                  <c:v>18.626050420168067</c:v>
                </c:pt>
                <c:pt idx="1171">
                  <c:v>18.504758724327935</c:v>
                </c:pt>
                <c:pt idx="1172">
                  <c:v>18.602601762484266</c:v>
                </c:pt>
                <c:pt idx="1173">
                  <c:v>18.76459716037974</c:v>
                </c:pt>
                <c:pt idx="1174">
                  <c:v>18.76459716037974</c:v>
                </c:pt>
                <c:pt idx="1175">
                  <c:v>18.76459716037974</c:v>
                </c:pt>
                <c:pt idx="1176">
                  <c:v>18.72055988601123</c:v>
                </c:pt>
                <c:pt idx="1177">
                  <c:v>18.850113933665291</c:v>
                </c:pt>
                <c:pt idx="1178">
                  <c:v>18.909160176092112</c:v>
                </c:pt>
                <c:pt idx="1179">
                  <c:v>18.986314178850737</c:v>
                </c:pt>
                <c:pt idx="1180">
                  <c:v>19.657511020684982</c:v>
                </c:pt>
                <c:pt idx="1181">
                  <c:v>19.657511020684982</c:v>
                </c:pt>
                <c:pt idx="1182">
                  <c:v>19.657511020684982</c:v>
                </c:pt>
                <c:pt idx="1183">
                  <c:v>19.714334296888289</c:v>
                </c:pt>
                <c:pt idx="1184">
                  <c:v>19.795116954072054</c:v>
                </c:pt>
                <c:pt idx="1185">
                  <c:v>19.771487039563439</c:v>
                </c:pt>
                <c:pt idx="1186">
                  <c:v>19.692569002123143</c:v>
                </c:pt>
                <c:pt idx="1187">
                  <c:v>20.149209318143175</c:v>
                </c:pt>
                <c:pt idx="1188">
                  <c:v>20.149209318143175</c:v>
                </c:pt>
                <c:pt idx="1189">
                  <c:v>20.149209318143175</c:v>
                </c:pt>
                <c:pt idx="1190">
                  <c:v>20.065616797900262</c:v>
                </c:pt>
                <c:pt idx="1191">
                  <c:v>19.957473684210527</c:v>
                </c:pt>
                <c:pt idx="1192">
                  <c:v>19.965880370682392</c:v>
                </c:pt>
                <c:pt idx="1193">
                  <c:v>19.89548354600403</c:v>
                </c:pt>
                <c:pt idx="1194">
                  <c:v>20.925521183591126</c:v>
                </c:pt>
                <c:pt idx="1195">
                  <c:v>20.925521183591126</c:v>
                </c:pt>
                <c:pt idx="1196">
                  <c:v>20.925521183591126</c:v>
                </c:pt>
                <c:pt idx="1197">
                  <c:v>20.902678646401881</c:v>
                </c:pt>
                <c:pt idx="1198">
                  <c:v>20.837937384898712</c:v>
                </c:pt>
                <c:pt idx="1199">
                  <c:v>20.782267490399068</c:v>
                </c:pt>
                <c:pt idx="1200">
                  <c:v>20.804847471792733</c:v>
                </c:pt>
                <c:pt idx="1201">
                  <c:v>21.627305349244764</c:v>
                </c:pt>
                <c:pt idx="1202">
                  <c:v>21.627305349244764</c:v>
                </c:pt>
                <c:pt idx="1203">
                  <c:v>21.627305349244764</c:v>
                </c:pt>
                <c:pt idx="1204">
                  <c:v>21.537438710213578</c:v>
                </c:pt>
                <c:pt idx="1205">
                  <c:v>21.537438710213578</c:v>
                </c:pt>
                <c:pt idx="1206">
                  <c:v>21.537438710213578</c:v>
                </c:pt>
                <c:pt idx="1207">
                  <c:v>21.569704535996671</c:v>
                </c:pt>
                <c:pt idx="1208">
                  <c:v>24.379287544425161</c:v>
                </c:pt>
                <c:pt idx="1209">
                  <c:v>24.379287544425161</c:v>
                </c:pt>
                <c:pt idx="1210">
                  <c:v>24.379287544425161</c:v>
                </c:pt>
                <c:pt idx="1211">
                  <c:v>24.411569974344125</c:v>
                </c:pt>
                <c:pt idx="1212">
                  <c:v>24.397435897435898</c:v>
                </c:pt>
                <c:pt idx="1213">
                  <c:v>24.331023674008087</c:v>
                </c:pt>
                <c:pt idx="1214">
                  <c:v>24.341062881663643</c:v>
                </c:pt>
                <c:pt idx="1215">
                  <c:v>25.111083374937596</c:v>
                </c:pt>
                <c:pt idx="1216">
                  <c:v>25.111083374937596</c:v>
                </c:pt>
                <c:pt idx="1217">
                  <c:v>25.111083374937596</c:v>
                </c:pt>
                <c:pt idx="1218">
                  <c:v>25.021557084818838</c:v>
                </c:pt>
                <c:pt idx="1219">
                  <c:v>25.121535003745944</c:v>
                </c:pt>
                <c:pt idx="1220">
                  <c:v>25.138275718450647</c:v>
                </c:pt>
                <c:pt idx="1221">
                  <c:v>25.015334880636605</c:v>
                </c:pt>
                <c:pt idx="1222">
                  <c:v>27.054591794787473</c:v>
                </c:pt>
                <c:pt idx="1223">
                  <c:v>27.054591794787473</c:v>
                </c:pt>
                <c:pt idx="1224">
                  <c:v>27.054591794787473</c:v>
                </c:pt>
                <c:pt idx="1225">
                  <c:v>27.130431197955314</c:v>
                </c:pt>
                <c:pt idx="1226">
                  <c:v>27.092458422525937</c:v>
                </c:pt>
                <c:pt idx="1227">
                  <c:v>27.265307813406245</c:v>
                </c:pt>
                <c:pt idx="1228">
                  <c:v>27.244990892531881</c:v>
                </c:pt>
                <c:pt idx="1229">
                  <c:v>28.510296540362443</c:v>
                </c:pt>
                <c:pt idx="1230">
                  <c:v>28.510296540362443</c:v>
                </c:pt>
                <c:pt idx="1231">
                  <c:v>28.510296540362443</c:v>
                </c:pt>
                <c:pt idx="1232">
                  <c:v>28.484486873508352</c:v>
                </c:pt>
                <c:pt idx="1233">
                  <c:v>28.323649754500821</c:v>
                </c:pt>
                <c:pt idx="1234">
                  <c:v>28.435343411107457</c:v>
                </c:pt>
                <c:pt idx="1235">
                  <c:v>28.309749713724855</c:v>
                </c:pt>
                <c:pt idx="1236">
                  <c:v>26.879054109532802</c:v>
                </c:pt>
                <c:pt idx="1237">
                  <c:v>26.879054109532802</c:v>
                </c:pt>
                <c:pt idx="1238">
                  <c:v>26.879054109532802</c:v>
                </c:pt>
                <c:pt idx="1239">
                  <c:v>26.799836266884977</c:v>
                </c:pt>
                <c:pt idx="1240">
                  <c:v>26.723265306122446</c:v>
                </c:pt>
                <c:pt idx="1241">
                  <c:v>26.854799015586543</c:v>
                </c:pt>
                <c:pt idx="1242">
                  <c:v>26.8503937007874</c:v>
                </c:pt>
                <c:pt idx="1243">
                  <c:v>28.815325293297239</c:v>
                </c:pt>
                <c:pt idx="1244">
                  <c:v>28.815325293297239</c:v>
                </c:pt>
                <c:pt idx="1245">
                  <c:v>28.815325293297239</c:v>
                </c:pt>
                <c:pt idx="1246">
                  <c:v>28.730470347648264</c:v>
                </c:pt>
                <c:pt idx="1247">
                  <c:v>28.763410040127756</c:v>
                </c:pt>
                <c:pt idx="1248">
                  <c:v>28.768121877303631</c:v>
                </c:pt>
                <c:pt idx="1249">
                  <c:v>28.969811943253056</c:v>
                </c:pt>
                <c:pt idx="1250">
                  <c:v>30.694204685573371</c:v>
                </c:pt>
                <c:pt idx="1251">
                  <c:v>30.694204685573371</c:v>
                </c:pt>
                <c:pt idx="1252">
                  <c:v>30.694204685573371</c:v>
                </c:pt>
                <c:pt idx="1253">
                  <c:v>30.633768151612106</c:v>
                </c:pt>
                <c:pt idx="1254">
                  <c:v>30.679073206803054</c:v>
                </c:pt>
                <c:pt idx="1255">
                  <c:v>30.661438659878467</c:v>
                </c:pt>
                <c:pt idx="1256">
                  <c:v>30.684115375133533</c:v>
                </c:pt>
                <c:pt idx="1257">
                  <c:v>34.083099289608462</c:v>
                </c:pt>
                <c:pt idx="1258">
                  <c:v>34.083099289608462</c:v>
                </c:pt>
                <c:pt idx="1259">
                  <c:v>34.083099289608462</c:v>
                </c:pt>
                <c:pt idx="1260">
                  <c:v>34.049348077240467</c:v>
                </c:pt>
                <c:pt idx="1261">
                  <c:v>34.032497525569127</c:v>
                </c:pt>
                <c:pt idx="1262">
                  <c:v>34.401367350341836</c:v>
                </c:pt>
                <c:pt idx="1263">
                  <c:v>34.65563581387535</c:v>
                </c:pt>
                <c:pt idx="1264">
                  <c:v>33.639966273187184</c:v>
                </c:pt>
                <c:pt idx="1265">
                  <c:v>33.639966273187184</c:v>
                </c:pt>
                <c:pt idx="1266">
                  <c:v>33.639966273187184</c:v>
                </c:pt>
                <c:pt idx="1267">
                  <c:v>33.484683172471676</c:v>
                </c:pt>
                <c:pt idx="1268">
                  <c:v>33.420170882894958</c:v>
                </c:pt>
                <c:pt idx="1269">
                  <c:v>33.456603773584902</c:v>
                </c:pt>
                <c:pt idx="1270">
                  <c:v>33.442581726739313</c:v>
                </c:pt>
                <c:pt idx="1271">
                  <c:v>35.720271515964129</c:v>
                </c:pt>
                <c:pt idx="1272">
                  <c:v>35.720271515964129</c:v>
                </c:pt>
                <c:pt idx="1273">
                  <c:v>35.720271515964129</c:v>
                </c:pt>
                <c:pt idx="1274">
                  <c:v>35.747232472324725</c:v>
                </c:pt>
                <c:pt idx="1275">
                  <c:v>35.834384195039938</c:v>
                </c:pt>
                <c:pt idx="1276">
                  <c:v>35.955293125263601</c:v>
                </c:pt>
                <c:pt idx="1277">
                  <c:v>35.976536124240376</c:v>
                </c:pt>
                <c:pt idx="1278">
                  <c:v>40.239379635873235</c:v>
                </c:pt>
                <c:pt idx="1279">
                  <c:v>40.239379635873235</c:v>
                </c:pt>
                <c:pt idx="1280">
                  <c:v>40.239379635873235</c:v>
                </c:pt>
                <c:pt idx="1281">
                  <c:v>40.249557372902792</c:v>
                </c:pt>
                <c:pt idx="1282">
                  <c:v>40.382338013872442</c:v>
                </c:pt>
                <c:pt idx="1283">
                  <c:v>40.495377046399184</c:v>
                </c:pt>
                <c:pt idx="1284">
                  <c:v>40.31413612565445</c:v>
                </c:pt>
                <c:pt idx="1285">
                  <c:v>36.044386422976508</c:v>
                </c:pt>
                <c:pt idx="1286">
                  <c:v>36.044386422976508</c:v>
                </c:pt>
                <c:pt idx="1287">
                  <c:v>36.044386422976508</c:v>
                </c:pt>
                <c:pt idx="1288">
                  <c:v>36.086938190403913</c:v>
                </c:pt>
                <c:pt idx="1289">
                  <c:v>36.347460506200107</c:v>
                </c:pt>
                <c:pt idx="1290">
                  <c:v>36.160118293198146</c:v>
                </c:pt>
                <c:pt idx="1291">
                  <c:v>36.23052827632916</c:v>
                </c:pt>
                <c:pt idx="1292">
                  <c:v>38.418466751376535</c:v>
                </c:pt>
                <c:pt idx="1293">
                  <c:v>38.418466751376535</c:v>
                </c:pt>
                <c:pt idx="1294">
                  <c:v>38.418466751376535</c:v>
                </c:pt>
                <c:pt idx="1295">
                  <c:v>38.441261230717075</c:v>
                </c:pt>
                <c:pt idx="1296">
                  <c:v>38.503268528737586</c:v>
                </c:pt>
                <c:pt idx="1297">
                  <c:v>38.460820895522389</c:v>
                </c:pt>
                <c:pt idx="1298">
                  <c:v>38.532710280373834</c:v>
                </c:pt>
                <c:pt idx="1299">
                  <c:v>41.860929402769521</c:v>
                </c:pt>
                <c:pt idx="1300">
                  <c:v>41.860929402769521</c:v>
                </c:pt>
                <c:pt idx="1301">
                  <c:v>41.860929402769521</c:v>
                </c:pt>
                <c:pt idx="1302">
                  <c:v>41.761589965251289</c:v>
                </c:pt>
                <c:pt idx="1303">
                  <c:v>41.708566108007446</c:v>
                </c:pt>
                <c:pt idx="1304">
                  <c:v>41.609947643979062</c:v>
                </c:pt>
                <c:pt idx="1305">
                  <c:v>41.455914521285543</c:v>
                </c:pt>
                <c:pt idx="1306">
                  <c:v>44.815501263689974</c:v>
                </c:pt>
                <c:pt idx="1307">
                  <c:v>44.815501263689974</c:v>
                </c:pt>
                <c:pt idx="1308">
                  <c:v>44.815501263689974</c:v>
                </c:pt>
                <c:pt idx="1309">
                  <c:v>44.826830707002607</c:v>
                </c:pt>
                <c:pt idx="1310">
                  <c:v>44.853288364249579</c:v>
                </c:pt>
                <c:pt idx="1311">
                  <c:v>44.948035487959444</c:v>
                </c:pt>
                <c:pt idx="1312">
                  <c:v>44.959432048681542</c:v>
                </c:pt>
                <c:pt idx="1313">
                  <c:v>49.004251700680271</c:v>
                </c:pt>
                <c:pt idx="1314">
                  <c:v>49.004251700680271</c:v>
                </c:pt>
                <c:pt idx="1315">
                  <c:v>49.004251700680271</c:v>
                </c:pt>
                <c:pt idx="1316">
                  <c:v>49.100281162136831</c:v>
                </c:pt>
                <c:pt idx="1317">
                  <c:v>49.179894179894177</c:v>
                </c:pt>
                <c:pt idx="1318">
                  <c:v>49.100281162136831</c:v>
                </c:pt>
                <c:pt idx="1319">
                  <c:v>49.142150592649436</c:v>
                </c:pt>
                <c:pt idx="1320">
                  <c:v>49.309218895767948</c:v>
                </c:pt>
                <c:pt idx="1321">
                  <c:v>49.309218895767948</c:v>
                </c:pt>
                <c:pt idx="1322">
                  <c:v>49.309218895767948</c:v>
                </c:pt>
                <c:pt idx="1323">
                  <c:v>49.367835611785679</c:v>
                </c:pt>
                <c:pt idx="1324">
                  <c:v>49.658780321147923</c:v>
                </c:pt>
                <c:pt idx="1325">
                  <c:v>49.650298889837735</c:v>
                </c:pt>
                <c:pt idx="1326">
                  <c:v>49.803409285591911</c:v>
                </c:pt>
                <c:pt idx="1327">
                  <c:v>45.190663474692208</c:v>
                </c:pt>
                <c:pt idx="1328">
                  <c:v>45.190663474692208</c:v>
                </c:pt>
                <c:pt idx="1329">
                  <c:v>45.190663474692208</c:v>
                </c:pt>
                <c:pt idx="1330">
                  <c:v>45.009793068210854</c:v>
                </c:pt>
                <c:pt idx="1331">
                  <c:v>44.971496639155959</c:v>
                </c:pt>
                <c:pt idx="1332">
                  <c:v>44.906542056074763</c:v>
                </c:pt>
                <c:pt idx="1333">
                  <c:v>44.982978723404251</c:v>
                </c:pt>
                <c:pt idx="1334">
                  <c:v>49.734588315102187</c:v>
                </c:pt>
                <c:pt idx="1335">
                  <c:v>49.734588315102187</c:v>
                </c:pt>
                <c:pt idx="1336">
                  <c:v>49.734588315102187</c:v>
                </c:pt>
                <c:pt idx="1337">
                  <c:v>49.726155150487507</c:v>
                </c:pt>
                <c:pt idx="1338">
                  <c:v>49.675616159905147</c:v>
                </c:pt>
                <c:pt idx="1339">
                  <c:v>49.549716989101981</c:v>
                </c:pt>
                <c:pt idx="1340">
                  <c:v>49.399477806788518</c:v>
                </c:pt>
                <c:pt idx="1341">
                  <c:v>57.110755765022724</c:v>
                </c:pt>
                <c:pt idx="1342">
                  <c:v>57.110755765022724</c:v>
                </c:pt>
                <c:pt idx="1343">
                  <c:v>57.110755765022724</c:v>
                </c:pt>
                <c:pt idx="1344">
                  <c:v>57.178126053252434</c:v>
                </c:pt>
                <c:pt idx="1345">
                  <c:v>57.318185657572435</c:v>
                </c:pt>
                <c:pt idx="1346">
                  <c:v>57.444340980275967</c:v>
                </c:pt>
                <c:pt idx="1347">
                  <c:v>57.386046511627896</c:v>
                </c:pt>
                <c:pt idx="1348">
                  <c:v>58.016759776536318</c:v>
                </c:pt>
                <c:pt idx="1349">
                  <c:v>58.016759776536318</c:v>
                </c:pt>
                <c:pt idx="1350">
                  <c:v>58.016759776536318</c:v>
                </c:pt>
                <c:pt idx="1351">
                  <c:v>58.046239837398382</c:v>
                </c:pt>
                <c:pt idx="1352">
                  <c:v>58.075749872902911</c:v>
                </c:pt>
                <c:pt idx="1353">
                  <c:v>58.011849344054177</c:v>
                </c:pt>
                <c:pt idx="1354">
                  <c:v>58.263345800748056</c:v>
                </c:pt>
                <c:pt idx="1355">
                  <c:v>71.253731343283576</c:v>
                </c:pt>
                <c:pt idx="1356">
                  <c:v>71.253731343283576</c:v>
                </c:pt>
                <c:pt idx="1357">
                  <c:v>71.253731343283576</c:v>
                </c:pt>
                <c:pt idx="1358">
                  <c:v>71.253731343283576</c:v>
                </c:pt>
                <c:pt idx="1359">
                  <c:v>71.265887571440757</c:v>
                </c:pt>
                <c:pt idx="1360">
                  <c:v>71.491528324490844</c:v>
                </c:pt>
                <c:pt idx="1361">
                  <c:v>71.186946148602587</c:v>
                </c:pt>
                <c:pt idx="1362">
                  <c:v>77.870496841386384</c:v>
                </c:pt>
                <c:pt idx="1363">
                  <c:v>77.870496841386384</c:v>
                </c:pt>
                <c:pt idx="1364">
                  <c:v>77.870496841386384</c:v>
                </c:pt>
                <c:pt idx="1365">
                  <c:v>78.003677099367195</c:v>
                </c:pt>
                <c:pt idx="1366">
                  <c:v>78.090488828011303</c:v>
                </c:pt>
                <c:pt idx="1367">
                  <c:v>78.669685209141875</c:v>
                </c:pt>
                <c:pt idx="1368">
                  <c:v>78.764787151368637</c:v>
                </c:pt>
                <c:pt idx="1369">
                  <c:v>94.117647058823536</c:v>
                </c:pt>
                <c:pt idx="1370">
                  <c:v>94.117647058823536</c:v>
                </c:pt>
                <c:pt idx="1371">
                  <c:v>94.117647058823536</c:v>
                </c:pt>
                <c:pt idx="1372">
                  <c:v>93.898975991739107</c:v>
                </c:pt>
                <c:pt idx="1373">
                  <c:v>94.101414280786486</c:v>
                </c:pt>
                <c:pt idx="1374">
                  <c:v>94.427137417791641</c:v>
                </c:pt>
                <c:pt idx="1375">
                  <c:v>94.476190476190482</c:v>
                </c:pt>
                <c:pt idx="1376">
                  <c:v>109.07754819745828</c:v>
                </c:pt>
                <c:pt idx="1377">
                  <c:v>109.07754819745828</c:v>
                </c:pt>
                <c:pt idx="1378">
                  <c:v>109.07754819745828</c:v>
                </c:pt>
                <c:pt idx="1379">
                  <c:v>109.22863821314171</c:v>
                </c:pt>
                <c:pt idx="1380">
                  <c:v>109.45605968595473</c:v>
                </c:pt>
                <c:pt idx="1381">
                  <c:v>108.84230503795722</c:v>
                </c:pt>
                <c:pt idx="1382">
                  <c:v>108.82352941176471</c:v>
                </c:pt>
                <c:pt idx="1383">
                  <c:v>113.17672413793105</c:v>
                </c:pt>
                <c:pt idx="1384">
                  <c:v>113.17672413793105</c:v>
                </c:pt>
                <c:pt idx="1385">
                  <c:v>113.17672413793105</c:v>
                </c:pt>
                <c:pt idx="1386">
                  <c:v>113.0889826858472</c:v>
                </c:pt>
                <c:pt idx="1387">
                  <c:v>112.86537138927099</c:v>
                </c:pt>
                <c:pt idx="1388">
                  <c:v>112.70066100094429</c:v>
                </c:pt>
                <c:pt idx="1389">
                  <c:v>112.97220549006111</c:v>
                </c:pt>
                <c:pt idx="1390">
                  <c:v>101.00884347900747</c:v>
                </c:pt>
                <c:pt idx="1391">
                  <c:v>101.00884347900747</c:v>
                </c:pt>
                <c:pt idx="1392">
                  <c:v>101.00884347900747</c:v>
                </c:pt>
                <c:pt idx="1393">
                  <c:v>101.36567292779597</c:v>
                </c:pt>
                <c:pt idx="1394">
                  <c:v>101.46183699870635</c:v>
                </c:pt>
                <c:pt idx="1395">
                  <c:v>101.38314374353671</c:v>
                </c:pt>
                <c:pt idx="1396">
                  <c:v>100.73208322630363</c:v>
                </c:pt>
                <c:pt idx="1397">
                  <c:v>91.436726926736455</c:v>
                </c:pt>
                <c:pt idx="1398">
                  <c:v>91.436726926736455</c:v>
                </c:pt>
                <c:pt idx="1399">
                  <c:v>91.436726926736455</c:v>
                </c:pt>
                <c:pt idx="1400">
                  <c:v>91.082198862657236</c:v>
                </c:pt>
                <c:pt idx="1401">
                  <c:v>91.310356741815681</c:v>
                </c:pt>
                <c:pt idx="1402">
                  <c:v>91.050818260120593</c:v>
                </c:pt>
                <c:pt idx="1403">
                  <c:v>91.50796398891967</c:v>
                </c:pt>
                <c:pt idx="1404">
                  <c:v>86.974753588103056</c:v>
                </c:pt>
                <c:pt idx="1405">
                  <c:v>86.974753588103056</c:v>
                </c:pt>
                <c:pt idx="1406">
                  <c:v>86.974753588103056</c:v>
                </c:pt>
                <c:pt idx="1407">
                  <c:v>86.824615915760404</c:v>
                </c:pt>
                <c:pt idx="1408">
                  <c:v>86.787162453627815</c:v>
                </c:pt>
                <c:pt idx="1409">
                  <c:v>87.641575187314871</c:v>
                </c:pt>
                <c:pt idx="1410">
                  <c:v>87.855895196506552</c:v>
                </c:pt>
                <c:pt idx="1411">
                  <c:v>93.812227074235807</c:v>
                </c:pt>
                <c:pt idx="1412">
                  <c:v>93.812227074235807</c:v>
                </c:pt>
                <c:pt idx="1413">
                  <c:v>93.812227074235807</c:v>
                </c:pt>
                <c:pt idx="1414">
                  <c:v>94.4972288202692</c:v>
                </c:pt>
                <c:pt idx="1415">
                  <c:v>94.897959183673478</c:v>
                </c:pt>
                <c:pt idx="1416">
                  <c:v>94.897959183673478</c:v>
                </c:pt>
                <c:pt idx="1417">
                  <c:v>94.48060515436714</c:v>
                </c:pt>
                <c:pt idx="1418">
                  <c:v>110.86729270021263</c:v>
                </c:pt>
                <c:pt idx="1419">
                  <c:v>110.86729270021263</c:v>
                </c:pt>
                <c:pt idx="1420">
                  <c:v>110.86729270021263</c:v>
                </c:pt>
                <c:pt idx="1421">
                  <c:v>111.40021363717288</c:v>
                </c:pt>
                <c:pt idx="1422">
                  <c:v>111.28134447803666</c:v>
                </c:pt>
                <c:pt idx="1423">
                  <c:v>111.76833080289364</c:v>
                </c:pt>
                <c:pt idx="1424">
                  <c:v>111.67856505443514</c:v>
                </c:pt>
                <c:pt idx="1425">
                  <c:v>108.77529380577893</c:v>
                </c:pt>
                <c:pt idx="1426">
                  <c:v>108.77529380577893</c:v>
                </c:pt>
                <c:pt idx="1427">
                  <c:v>108.77529380577893</c:v>
                </c:pt>
                <c:pt idx="1428">
                  <c:v>109.02577273934993</c:v>
                </c:pt>
                <c:pt idx="1429">
                  <c:v>108.59297812279465</c:v>
                </c:pt>
                <c:pt idx="1430">
                  <c:v>108.7560738581147</c:v>
                </c:pt>
                <c:pt idx="1431">
                  <c:v>108.94857952031154</c:v>
                </c:pt>
                <c:pt idx="1432">
                  <c:v>104.29240696543799</c:v>
                </c:pt>
                <c:pt idx="1433">
                  <c:v>104.29240696543799</c:v>
                </c:pt>
                <c:pt idx="1434">
                  <c:v>104.29240696543799</c:v>
                </c:pt>
                <c:pt idx="1435">
                  <c:v>104.55117412494462</c:v>
                </c:pt>
                <c:pt idx="1436">
                  <c:v>104.75539376720235</c:v>
                </c:pt>
                <c:pt idx="1437">
                  <c:v>104.02574501851525</c:v>
                </c:pt>
                <c:pt idx="1438">
                  <c:v>104.48636202621326</c:v>
                </c:pt>
                <c:pt idx="1439">
                  <c:v>107.92856511360623</c:v>
                </c:pt>
                <c:pt idx="1440">
                  <c:v>107.92856511360623</c:v>
                </c:pt>
                <c:pt idx="1441">
                  <c:v>107.92856511360623</c:v>
                </c:pt>
                <c:pt idx="1442">
                  <c:v>108.19640166622351</c:v>
                </c:pt>
                <c:pt idx="1443">
                  <c:v>108.44630007995026</c:v>
                </c:pt>
                <c:pt idx="1444">
                  <c:v>108.17722640673459</c:v>
                </c:pt>
                <c:pt idx="1445">
                  <c:v>107.76659604519773</c:v>
                </c:pt>
                <c:pt idx="1446">
                  <c:v>134.56134887445506</c:v>
                </c:pt>
                <c:pt idx="1447">
                  <c:v>134.56134887445506</c:v>
                </c:pt>
                <c:pt idx="1448">
                  <c:v>134.56134887445506</c:v>
                </c:pt>
                <c:pt idx="1449">
                  <c:v>134.13170731707319</c:v>
                </c:pt>
                <c:pt idx="1450">
                  <c:v>134.03660374014004</c:v>
                </c:pt>
                <c:pt idx="1451">
                  <c:v>133.55130695867186</c:v>
                </c:pt>
                <c:pt idx="1452">
                  <c:v>145.3945974576271</c:v>
                </c:pt>
                <c:pt idx="1453">
                  <c:v>145.5359194132721</c:v>
                </c:pt>
                <c:pt idx="1454">
                  <c:v>145.5359194132721</c:v>
                </c:pt>
                <c:pt idx="1455">
                  <c:v>145.5359194132721</c:v>
                </c:pt>
                <c:pt idx="1456">
                  <c:v>145.43311258278146</c:v>
                </c:pt>
                <c:pt idx="1457">
                  <c:v>145.63887169511008</c:v>
                </c:pt>
                <c:pt idx="1458">
                  <c:v>145.13835037010926</c:v>
                </c:pt>
                <c:pt idx="1459">
                  <c:v>101.79104477611939</c:v>
                </c:pt>
                <c:pt idx="1460">
                  <c:v>101.3881069669247</c:v>
                </c:pt>
                <c:pt idx="1461">
                  <c:v>101.3881069669247</c:v>
                </c:pt>
                <c:pt idx="1462">
                  <c:v>101.3881069669247</c:v>
                </c:pt>
                <c:pt idx="1463">
                  <c:v>102.0524172126793</c:v>
                </c:pt>
                <c:pt idx="1464">
                  <c:v>102.13380593708462</c:v>
                </c:pt>
                <c:pt idx="1465">
                  <c:v>101.88102183328913</c:v>
                </c:pt>
                <c:pt idx="1466">
                  <c:v>102.07953237091489</c:v>
                </c:pt>
                <c:pt idx="1467">
                  <c:v>102.96945153622679</c:v>
                </c:pt>
                <c:pt idx="1468">
                  <c:v>102.96945153622679</c:v>
                </c:pt>
                <c:pt idx="1469">
                  <c:v>102.96945153622679</c:v>
                </c:pt>
                <c:pt idx="1470">
                  <c:v>103.28770752384315</c:v>
                </c:pt>
                <c:pt idx="1471">
                  <c:v>102.92414642731433</c:v>
                </c:pt>
                <c:pt idx="1472">
                  <c:v>102.22251354658275</c:v>
                </c:pt>
                <c:pt idx="1473">
                  <c:v>102.12433423557147</c:v>
                </c:pt>
                <c:pt idx="1474">
                  <c:v>97.394427895566849</c:v>
                </c:pt>
                <c:pt idx="1475">
                  <c:v>97.394427895566849</c:v>
                </c:pt>
                <c:pt idx="1476">
                  <c:v>97.394427895566849</c:v>
                </c:pt>
                <c:pt idx="1477">
                  <c:v>97.454194792671174</c:v>
                </c:pt>
                <c:pt idx="1478">
                  <c:v>98.159823399558505</c:v>
                </c:pt>
                <c:pt idx="1479">
                  <c:v>98.021338506304559</c:v>
                </c:pt>
                <c:pt idx="1480">
                  <c:v>98.290008841732984</c:v>
                </c:pt>
                <c:pt idx="1481">
                  <c:v>69.162257495590836</c:v>
                </c:pt>
                <c:pt idx="1482">
                  <c:v>69.162257495590836</c:v>
                </c:pt>
                <c:pt idx="1483">
                  <c:v>69.162257495590836</c:v>
                </c:pt>
                <c:pt idx="1484">
                  <c:v>69.26609555771438</c:v>
                </c:pt>
                <c:pt idx="1485">
                  <c:v>69.413222409062755</c:v>
                </c:pt>
                <c:pt idx="1486">
                  <c:v>69.796208952567412</c:v>
                </c:pt>
                <c:pt idx="1487">
                  <c:v>70.384995064165849</c:v>
                </c:pt>
                <c:pt idx="1488">
                  <c:v>82.62586377097729</c:v>
                </c:pt>
                <c:pt idx="1489">
                  <c:v>82.62586377097729</c:v>
                </c:pt>
                <c:pt idx="1490">
                  <c:v>82.62586377097729</c:v>
                </c:pt>
                <c:pt idx="1491">
                  <c:v>81.963856494257996</c:v>
                </c:pt>
                <c:pt idx="1492">
                  <c:v>81.702014375721006</c:v>
                </c:pt>
                <c:pt idx="1493">
                  <c:v>81.456250552950536</c:v>
                </c:pt>
                <c:pt idx="1494">
                  <c:v>80.494841755551676</c:v>
                </c:pt>
                <c:pt idx="1495">
                  <c:v>74.480167744190112</c:v>
                </c:pt>
                <c:pt idx="1496">
                  <c:v>74.480167744190112</c:v>
                </c:pt>
                <c:pt idx="1497">
                  <c:v>74.480167744190112</c:v>
                </c:pt>
                <c:pt idx="1498">
                  <c:v>74.506205208879564</c:v>
                </c:pt>
                <c:pt idx="1499">
                  <c:v>74.688978447520597</c:v>
                </c:pt>
                <c:pt idx="1500">
                  <c:v>74.636666082997721</c:v>
                </c:pt>
                <c:pt idx="1501">
                  <c:v>74.60400805110703</c:v>
                </c:pt>
                <c:pt idx="1502">
                  <c:v>74.215349369988544</c:v>
                </c:pt>
                <c:pt idx="1503">
                  <c:v>74.215349369988544</c:v>
                </c:pt>
                <c:pt idx="1504">
                  <c:v>74.215349369988544</c:v>
                </c:pt>
                <c:pt idx="1505">
                  <c:v>74.504201680672267</c:v>
                </c:pt>
                <c:pt idx="1506">
                  <c:v>74.169601972525541</c:v>
                </c:pt>
                <c:pt idx="1507">
                  <c:v>74.058735601864058</c:v>
                </c:pt>
                <c:pt idx="1508">
                  <c:v>74.143485915492974</c:v>
                </c:pt>
                <c:pt idx="1509">
                  <c:v>73.495274269057504</c:v>
                </c:pt>
                <c:pt idx="1510">
                  <c:v>73.495274269057504</c:v>
                </c:pt>
                <c:pt idx="1511">
                  <c:v>73.495274269057504</c:v>
                </c:pt>
                <c:pt idx="1512">
                  <c:v>73.566755083996455</c:v>
                </c:pt>
                <c:pt idx="1513">
                  <c:v>73.469315673289174</c:v>
                </c:pt>
                <c:pt idx="1514">
                  <c:v>73.573260235210896</c:v>
                </c:pt>
                <c:pt idx="1515">
                  <c:v>74.34903047091413</c:v>
                </c:pt>
                <c:pt idx="1516">
                  <c:v>113.495162865004</c:v>
                </c:pt>
                <c:pt idx="1517">
                  <c:v>113.495162865004</c:v>
                </c:pt>
                <c:pt idx="1518">
                  <c:v>113.495162865004</c:v>
                </c:pt>
                <c:pt idx="1519">
                  <c:v>113.98074694714326</c:v>
                </c:pt>
                <c:pt idx="1520">
                  <c:v>114.93348912457307</c:v>
                </c:pt>
                <c:pt idx="1521">
                  <c:v>114.98516320474776</c:v>
                </c:pt>
                <c:pt idx="1522">
                  <c:v>115.57754880694144</c:v>
                </c:pt>
                <c:pt idx="1523">
                  <c:v>126.40032948929161</c:v>
                </c:pt>
                <c:pt idx="1524">
                  <c:v>126.40032948929161</c:v>
                </c:pt>
                <c:pt idx="1525">
                  <c:v>126.40032948929161</c:v>
                </c:pt>
                <c:pt idx="1526">
                  <c:v>127.26225580538151</c:v>
                </c:pt>
                <c:pt idx="1527">
                  <c:v>126.71345995045417</c:v>
                </c:pt>
                <c:pt idx="1528">
                  <c:v>124.69977426636571</c:v>
                </c:pt>
                <c:pt idx="1529">
                  <c:v>125.74433214968587</c:v>
                </c:pt>
                <c:pt idx="1530">
                  <c:v>118.7826565221377</c:v>
                </c:pt>
                <c:pt idx="1531">
                  <c:v>118.7826565221377</c:v>
                </c:pt>
                <c:pt idx="1532">
                  <c:v>118.7826565221377</c:v>
                </c:pt>
                <c:pt idx="1533">
                  <c:v>118.4568973397934</c:v>
                </c:pt>
                <c:pt idx="1534">
                  <c:v>118.32709341612639</c:v>
                </c:pt>
                <c:pt idx="1535">
                  <c:v>117.4583031182016</c:v>
                </c:pt>
                <c:pt idx="1536">
                  <c:v>116.85454053566598</c:v>
                </c:pt>
                <c:pt idx="1537">
                  <c:v>109.50248756218907</c:v>
                </c:pt>
                <c:pt idx="1538">
                  <c:v>109.50248756218907</c:v>
                </c:pt>
                <c:pt idx="1539">
                  <c:v>109.50248756218907</c:v>
                </c:pt>
                <c:pt idx="1540">
                  <c:v>109.91011439985475</c:v>
                </c:pt>
                <c:pt idx="1541">
                  <c:v>109.78053867779089</c:v>
                </c:pt>
                <c:pt idx="1542">
                  <c:v>110.00999636495821</c:v>
                </c:pt>
                <c:pt idx="1543">
                  <c:v>110.09003273917791</c:v>
                </c:pt>
                <c:pt idx="1544">
                  <c:v>108.6877333576177</c:v>
                </c:pt>
                <c:pt idx="1545">
                  <c:v>108.6877333576177</c:v>
                </c:pt>
                <c:pt idx="1546">
                  <c:v>108.6877333576177</c:v>
                </c:pt>
                <c:pt idx="1547">
                  <c:v>108.71743486973946</c:v>
                </c:pt>
                <c:pt idx="1548">
                  <c:v>107.66801984663961</c:v>
                </c:pt>
                <c:pt idx="1549">
                  <c:v>106.98278953029761</c:v>
                </c:pt>
                <c:pt idx="1550">
                  <c:v>107.8626299141437</c:v>
                </c:pt>
                <c:pt idx="1551">
                  <c:v>107.97973400886637</c:v>
                </c:pt>
                <c:pt idx="1552">
                  <c:v>107.97973400886637</c:v>
                </c:pt>
                <c:pt idx="1553">
                  <c:v>107.97973400886637</c:v>
                </c:pt>
                <c:pt idx="1554">
                  <c:v>108.79671832269828</c:v>
                </c:pt>
                <c:pt idx="1555">
                  <c:v>109.46528478400441</c:v>
                </c:pt>
                <c:pt idx="1556">
                  <c:v>109.56577618654183</c:v>
                </c:pt>
                <c:pt idx="1557">
                  <c:v>109.71685971685972</c:v>
                </c:pt>
                <c:pt idx="1558">
                  <c:v>103.46634792203017</c:v>
                </c:pt>
                <c:pt idx="1559">
                  <c:v>103.46634792203017</c:v>
                </c:pt>
                <c:pt idx="1560">
                  <c:v>103.46634792203017</c:v>
                </c:pt>
                <c:pt idx="1561">
                  <c:v>103.39979784985758</c:v>
                </c:pt>
                <c:pt idx="1562">
                  <c:v>103.94420838721597</c:v>
                </c:pt>
                <c:pt idx="1563">
                  <c:v>103.38079926504365</c:v>
                </c:pt>
                <c:pt idx="1564">
                  <c:v>103.93460792463287</c:v>
                </c:pt>
                <c:pt idx="1565">
                  <c:v>104.13659078289839</c:v>
                </c:pt>
                <c:pt idx="1566">
                  <c:v>104.13659078289839</c:v>
                </c:pt>
                <c:pt idx="1567">
                  <c:v>104.13659078289839</c:v>
                </c:pt>
                <c:pt idx="1568">
                  <c:v>104.38775510204081</c:v>
                </c:pt>
                <c:pt idx="1569">
                  <c:v>104.32968663081773</c:v>
                </c:pt>
                <c:pt idx="1570">
                  <c:v>103.71428571428572</c:v>
                </c:pt>
                <c:pt idx="1571">
                  <c:v>103.84828349944631</c:v>
                </c:pt>
                <c:pt idx="1572">
                  <c:v>80.242727441171027</c:v>
                </c:pt>
                <c:pt idx="1573">
                  <c:v>80.242727441171027</c:v>
                </c:pt>
                <c:pt idx="1574">
                  <c:v>80.242727441171027</c:v>
                </c:pt>
                <c:pt idx="1575">
                  <c:v>80.864531789748852</c:v>
                </c:pt>
                <c:pt idx="1576">
                  <c:v>81.434749905979686</c:v>
                </c:pt>
                <c:pt idx="1577">
                  <c:v>82.059687351965891</c:v>
                </c:pt>
                <c:pt idx="1578">
                  <c:v>82.536687631027235</c:v>
                </c:pt>
                <c:pt idx="1579">
                  <c:v>76.022199032349874</c:v>
                </c:pt>
                <c:pt idx="1580">
                  <c:v>76.022199032349874</c:v>
                </c:pt>
                <c:pt idx="1581">
                  <c:v>76.022199032349874</c:v>
                </c:pt>
                <c:pt idx="1582">
                  <c:v>76.289984767707537</c:v>
                </c:pt>
                <c:pt idx="1583">
                  <c:v>76.173954372623584</c:v>
                </c:pt>
                <c:pt idx="1584">
                  <c:v>75.449581018736467</c:v>
                </c:pt>
                <c:pt idx="1585">
                  <c:v>76.02941176470587</c:v>
                </c:pt>
                <c:pt idx="1586">
                  <c:v>77.242915363472662</c:v>
                </c:pt>
                <c:pt idx="1587">
                  <c:v>77.242915363472662</c:v>
                </c:pt>
                <c:pt idx="1588">
                  <c:v>77.242915363472662</c:v>
                </c:pt>
                <c:pt idx="1589">
                  <c:v>77.213642823306486</c:v>
                </c:pt>
                <c:pt idx="1590">
                  <c:v>77.41901776384536</c:v>
                </c:pt>
                <c:pt idx="1591">
                  <c:v>77.536866140234039</c:v>
                </c:pt>
                <c:pt idx="1592">
                  <c:v>78.522979092398103</c:v>
                </c:pt>
                <c:pt idx="1593">
                  <c:v>76.480165209874187</c:v>
                </c:pt>
                <c:pt idx="1594">
                  <c:v>76.480165209874187</c:v>
                </c:pt>
                <c:pt idx="1595">
                  <c:v>76.480165209874187</c:v>
                </c:pt>
                <c:pt idx="1596">
                  <c:v>76.333525069504375</c:v>
                </c:pt>
                <c:pt idx="1597">
                  <c:v>75.493979330615346</c:v>
                </c:pt>
                <c:pt idx="1598">
                  <c:v>76.078253391935803</c:v>
                </c:pt>
                <c:pt idx="1599">
                  <c:v>75.215851124126218</c:v>
                </c:pt>
                <c:pt idx="1600">
                  <c:v>72.333333333333329</c:v>
                </c:pt>
                <c:pt idx="1601">
                  <c:v>72.333333333333329</c:v>
                </c:pt>
                <c:pt idx="1602">
                  <c:v>72.333333333333329</c:v>
                </c:pt>
                <c:pt idx="1603">
                  <c:v>71.460379829731508</c:v>
                </c:pt>
                <c:pt idx="1604">
                  <c:v>71.160797465995898</c:v>
                </c:pt>
                <c:pt idx="1605">
                  <c:v>71.520599250936328</c:v>
                </c:pt>
                <c:pt idx="1606">
                  <c:v>71.227154046997384</c:v>
                </c:pt>
                <c:pt idx="1607">
                  <c:v>74.386128460893076</c:v>
                </c:pt>
                <c:pt idx="1608">
                  <c:v>74.386128460893076</c:v>
                </c:pt>
                <c:pt idx="1609">
                  <c:v>74.386128460893076</c:v>
                </c:pt>
                <c:pt idx="1610">
                  <c:v>74.041013268998782</c:v>
                </c:pt>
                <c:pt idx="1611">
                  <c:v>74.344544861641666</c:v>
                </c:pt>
                <c:pt idx="1612">
                  <c:v>79.276253992109716</c:v>
                </c:pt>
                <c:pt idx="1613">
                  <c:v>78.545835272219648</c:v>
                </c:pt>
                <c:pt idx="1614">
                  <c:v>78.74370218324313</c:v>
                </c:pt>
                <c:pt idx="1615">
                  <c:v>78.74370218324313</c:v>
                </c:pt>
                <c:pt idx="1616">
                  <c:v>78.74370218324313</c:v>
                </c:pt>
                <c:pt idx="1617">
                  <c:v>78.920422666916039</c:v>
                </c:pt>
                <c:pt idx="1618">
                  <c:v>78.8835405178054</c:v>
                </c:pt>
                <c:pt idx="1619">
                  <c:v>78.773100616016436</c:v>
                </c:pt>
                <c:pt idx="1620">
                  <c:v>79.515262860373099</c:v>
                </c:pt>
                <c:pt idx="1621">
                  <c:v>76.210175939134558</c:v>
                </c:pt>
                <c:pt idx="1622">
                  <c:v>76.210175939134558</c:v>
                </c:pt>
                <c:pt idx="1623">
                  <c:v>76.210175939134558</c:v>
                </c:pt>
                <c:pt idx="1624">
                  <c:v>76.993658724058434</c:v>
                </c:pt>
                <c:pt idx="1625">
                  <c:v>76.949299020549262</c:v>
                </c:pt>
                <c:pt idx="1626">
                  <c:v>76.735612371923779</c:v>
                </c:pt>
                <c:pt idx="1627">
                  <c:v>75.978951360576474</c:v>
                </c:pt>
                <c:pt idx="1628">
                  <c:v>118.5606782244237</c:v>
                </c:pt>
                <c:pt idx="1629">
                  <c:v>118.5606782244237</c:v>
                </c:pt>
                <c:pt idx="1630">
                  <c:v>118.5606782244237</c:v>
                </c:pt>
                <c:pt idx="1631">
                  <c:v>118.43657817109147</c:v>
                </c:pt>
                <c:pt idx="1632">
                  <c:v>118.25653206650833</c:v>
                </c:pt>
                <c:pt idx="1633">
                  <c:v>117.80880265026029</c:v>
                </c:pt>
                <c:pt idx="1634">
                  <c:v>118.27900788748455</c:v>
                </c:pt>
                <c:pt idx="1635">
                  <c:v>119.54709115027481</c:v>
                </c:pt>
                <c:pt idx="1636">
                  <c:v>119.54709115027481</c:v>
                </c:pt>
                <c:pt idx="1637">
                  <c:v>119.54709115027481</c:v>
                </c:pt>
                <c:pt idx="1638">
                  <c:v>119.21950297647169</c:v>
                </c:pt>
                <c:pt idx="1639">
                  <c:v>119.95626544970527</c:v>
                </c:pt>
                <c:pt idx="1640">
                  <c:v>120.86406743940989</c:v>
                </c:pt>
                <c:pt idx="1641">
                  <c:v>120.36825033390575</c:v>
                </c:pt>
                <c:pt idx="1642">
                  <c:v>127.53164556962028</c:v>
                </c:pt>
                <c:pt idx="1643">
                  <c:v>127.53164556962028</c:v>
                </c:pt>
                <c:pt idx="1644">
                  <c:v>127.53164556962028</c:v>
                </c:pt>
                <c:pt idx="1645">
                  <c:v>127.6173111985414</c:v>
                </c:pt>
                <c:pt idx="1646">
                  <c:v>129.54412624196377</c:v>
                </c:pt>
                <c:pt idx="1647">
                  <c:v>130.62567527747765</c:v>
                </c:pt>
                <c:pt idx="1648">
                  <c:v>130.9085539915346</c:v>
                </c:pt>
                <c:pt idx="1649">
                  <c:v>137.29745654522245</c:v>
                </c:pt>
                <c:pt idx="1650">
                  <c:v>137.29745654522245</c:v>
                </c:pt>
                <c:pt idx="1651">
                  <c:v>137.29745654522245</c:v>
                </c:pt>
                <c:pt idx="1652">
                  <c:v>139.26685924892919</c:v>
                </c:pt>
                <c:pt idx="1653">
                  <c:v>139.30848943802312</c:v>
                </c:pt>
                <c:pt idx="1654">
                  <c:v>138.97614314115307</c:v>
                </c:pt>
                <c:pt idx="1655">
                  <c:v>139.58666134185304</c:v>
                </c:pt>
                <c:pt idx="1656">
                  <c:v>136.91384950926937</c:v>
                </c:pt>
                <c:pt idx="1657">
                  <c:v>136.91384950926937</c:v>
                </c:pt>
                <c:pt idx="1658">
                  <c:v>136.91384950926937</c:v>
                </c:pt>
                <c:pt idx="1659">
                  <c:v>136.18479439897447</c:v>
                </c:pt>
                <c:pt idx="1660">
                  <c:v>135.0792253521127</c:v>
                </c:pt>
                <c:pt idx="1661">
                  <c:v>135.70305591038618</c:v>
                </c:pt>
                <c:pt idx="1662">
                  <c:v>135.02639812280017</c:v>
                </c:pt>
                <c:pt idx="1663">
                  <c:v>126.91478942213517</c:v>
                </c:pt>
                <c:pt idx="1664">
                  <c:v>126.91478942213517</c:v>
                </c:pt>
                <c:pt idx="1665">
                  <c:v>126.91478942213517</c:v>
                </c:pt>
                <c:pt idx="1666">
                  <c:v>126.79060665362036</c:v>
                </c:pt>
                <c:pt idx="1667">
                  <c:v>128.11943840221477</c:v>
                </c:pt>
                <c:pt idx="1668">
                  <c:v>127.01431091942757</c:v>
                </c:pt>
                <c:pt idx="1669">
                  <c:v>127.08905453118869</c:v>
                </c:pt>
                <c:pt idx="1670">
                  <c:v>141.83303973380308</c:v>
                </c:pt>
                <c:pt idx="1671">
                  <c:v>141.83303973380308</c:v>
                </c:pt>
                <c:pt idx="1672">
                  <c:v>141.83303973380308</c:v>
                </c:pt>
                <c:pt idx="1673">
                  <c:v>141.23867069486406</c:v>
                </c:pt>
                <c:pt idx="1674">
                  <c:v>142.58658008658011</c:v>
                </c:pt>
                <c:pt idx="1675">
                  <c:v>142.58658008658011</c:v>
                </c:pt>
                <c:pt idx="1676">
                  <c:v>141.48686908132385</c:v>
                </c:pt>
                <c:pt idx="1677">
                  <c:v>150.72193301247421</c:v>
                </c:pt>
                <c:pt idx="1678">
                  <c:v>150.72193301247421</c:v>
                </c:pt>
                <c:pt idx="1679">
                  <c:v>150.72193301247421</c:v>
                </c:pt>
                <c:pt idx="1680">
                  <c:v>150.51495831289847</c:v>
                </c:pt>
                <c:pt idx="1681">
                  <c:v>150.27911076290277</c:v>
                </c:pt>
                <c:pt idx="1682">
                  <c:v>149.0239875691949</c:v>
                </c:pt>
                <c:pt idx="1683">
                  <c:v>148.73509741203839</c:v>
                </c:pt>
                <c:pt idx="1684">
                  <c:v>159.5632676935075</c:v>
                </c:pt>
                <c:pt idx="1685">
                  <c:v>159.5632676935075</c:v>
                </c:pt>
                <c:pt idx="1686">
                  <c:v>159.5632676935075</c:v>
                </c:pt>
                <c:pt idx="1687">
                  <c:v>161.10236220472441</c:v>
                </c:pt>
                <c:pt idx="1688">
                  <c:v>160.94395280235992</c:v>
                </c:pt>
                <c:pt idx="1689">
                  <c:v>160.78585461689588</c:v>
                </c:pt>
                <c:pt idx="1690">
                  <c:v>162.25218080888186</c:v>
                </c:pt>
                <c:pt idx="1691">
                  <c:v>193.71138130356786</c:v>
                </c:pt>
                <c:pt idx="1692">
                  <c:v>193.71138130356786</c:v>
                </c:pt>
                <c:pt idx="1693">
                  <c:v>193.71138130356786</c:v>
                </c:pt>
                <c:pt idx="1694">
                  <c:v>195.52358917613924</c:v>
                </c:pt>
                <c:pt idx="1695">
                  <c:v>195.01354469750177</c:v>
                </c:pt>
                <c:pt idx="1696">
                  <c:v>195.05268439538384</c:v>
                </c:pt>
                <c:pt idx="1697">
                  <c:v>194.87667936635253</c:v>
                </c:pt>
                <c:pt idx="1698">
                  <c:v>241.34625037646822</c:v>
                </c:pt>
                <c:pt idx="1699">
                  <c:v>241.34625037646822</c:v>
                </c:pt>
                <c:pt idx="1700">
                  <c:v>241.34625037646822</c:v>
                </c:pt>
                <c:pt idx="1701">
                  <c:v>240.52526263131563</c:v>
                </c:pt>
                <c:pt idx="1702">
                  <c:v>240.11685976827806</c:v>
                </c:pt>
                <c:pt idx="1703">
                  <c:v>239.04245798946008</c:v>
                </c:pt>
                <c:pt idx="1704">
                  <c:v>241.75884955752213</c:v>
                </c:pt>
                <c:pt idx="1705">
                  <c:v>186.7601246105919</c:v>
                </c:pt>
                <c:pt idx="1706">
                  <c:v>186.7601246105919</c:v>
                </c:pt>
                <c:pt idx="1707">
                  <c:v>186.7601246105919</c:v>
                </c:pt>
                <c:pt idx="1708">
                  <c:v>187.23050574249447</c:v>
                </c:pt>
                <c:pt idx="1709">
                  <c:v>187.68430620076754</c:v>
                </c:pt>
                <c:pt idx="1710">
                  <c:v>185.86358635863587</c:v>
                </c:pt>
                <c:pt idx="1711">
                  <c:v>185.95657394436662</c:v>
                </c:pt>
                <c:pt idx="1712">
                  <c:v>156.2506225719693</c:v>
                </c:pt>
                <c:pt idx="1713">
                  <c:v>156.2506225719693</c:v>
                </c:pt>
                <c:pt idx="1714">
                  <c:v>156.2506225719693</c:v>
                </c:pt>
                <c:pt idx="1715">
                  <c:v>155.01531771914219</c:v>
                </c:pt>
                <c:pt idx="1716">
                  <c:v>157.33199598796389</c:v>
                </c:pt>
                <c:pt idx="1717">
                  <c:v>157.22160970231531</c:v>
                </c:pt>
                <c:pt idx="1718">
                  <c:v>156.87568756875689</c:v>
                </c:pt>
                <c:pt idx="1719">
                  <c:v>156.62506240639041</c:v>
                </c:pt>
                <c:pt idx="1720">
                  <c:v>156.62506240639041</c:v>
                </c:pt>
                <c:pt idx="1721">
                  <c:v>156.62506240639041</c:v>
                </c:pt>
                <c:pt idx="1722">
                  <c:v>156.5156655358212</c:v>
                </c:pt>
                <c:pt idx="1723">
                  <c:v>157.33199598796389</c:v>
                </c:pt>
                <c:pt idx="1724">
                  <c:v>159.45918471078582</c:v>
                </c:pt>
                <c:pt idx="1725">
                  <c:v>159.47539650264335</c:v>
                </c:pt>
                <c:pt idx="1726">
                  <c:v>147.80185758513935</c:v>
                </c:pt>
                <c:pt idx="1727">
                  <c:v>147.80185758513935</c:v>
                </c:pt>
                <c:pt idx="1728">
                  <c:v>147.80185758513935</c:v>
                </c:pt>
                <c:pt idx="1729">
                  <c:v>149.09431605246721</c:v>
                </c:pt>
                <c:pt idx="1730">
                  <c:v>149.3119266055046</c:v>
                </c:pt>
                <c:pt idx="1731">
                  <c:v>147.13375796178343</c:v>
                </c:pt>
                <c:pt idx="1732">
                  <c:v>145.93437945791726</c:v>
                </c:pt>
                <c:pt idx="1733">
                  <c:v>133.97795693438107</c:v>
                </c:pt>
                <c:pt idx="1734">
                  <c:v>133.97795693438107</c:v>
                </c:pt>
                <c:pt idx="1735">
                  <c:v>133.97795693438107</c:v>
                </c:pt>
                <c:pt idx="1736">
                  <c:v>133.63701140065146</c:v>
                </c:pt>
                <c:pt idx="1737">
                  <c:v>131.50856455975159</c:v>
                </c:pt>
                <c:pt idx="1738">
                  <c:v>132.85266140457398</c:v>
                </c:pt>
                <c:pt idx="1739">
                  <c:v>134.12852472415204</c:v>
                </c:pt>
                <c:pt idx="1740">
                  <c:v>119.02268760907505</c:v>
                </c:pt>
                <c:pt idx="1741">
                  <c:v>119.02268760907505</c:v>
                </c:pt>
                <c:pt idx="1742">
                  <c:v>119.02268760907505</c:v>
                </c:pt>
                <c:pt idx="1743">
                  <c:v>119.52577319587631</c:v>
                </c:pt>
                <c:pt idx="1744">
                  <c:v>119.48881789137378</c:v>
                </c:pt>
                <c:pt idx="1745">
                  <c:v>119.47650453421269</c:v>
                </c:pt>
                <c:pt idx="1746">
                  <c:v>118.63296838227771</c:v>
                </c:pt>
                <c:pt idx="1747">
                  <c:v>114.02922111328327</c:v>
                </c:pt>
                <c:pt idx="1748">
                  <c:v>114.02922111328327</c:v>
                </c:pt>
                <c:pt idx="1749">
                  <c:v>114.02922111328327</c:v>
                </c:pt>
                <c:pt idx="1750">
                  <c:v>112.64992884732669</c:v>
                </c:pt>
                <c:pt idx="1751">
                  <c:v>112.48984977669508</c:v>
                </c:pt>
                <c:pt idx="1752">
                  <c:v>113.42237232627163</c:v>
                </c:pt>
                <c:pt idx="1753">
                  <c:v>113.28324644791988</c:v>
                </c:pt>
                <c:pt idx="1754">
                  <c:v>107.21095334685599</c:v>
                </c:pt>
                <c:pt idx="1755">
                  <c:v>107.21095334685599</c:v>
                </c:pt>
                <c:pt idx="1756">
                  <c:v>107.21095334685599</c:v>
                </c:pt>
                <c:pt idx="1757">
                  <c:v>107.05894267773951</c:v>
                </c:pt>
                <c:pt idx="1758">
                  <c:v>106.09193095142514</c:v>
                </c:pt>
                <c:pt idx="1759">
                  <c:v>104.90225265455989</c:v>
                </c:pt>
                <c:pt idx="1760">
                  <c:v>106.11323027504518</c:v>
                </c:pt>
                <c:pt idx="1761">
                  <c:v>102.67991568804578</c:v>
                </c:pt>
                <c:pt idx="1762">
                  <c:v>102.67991568804578</c:v>
                </c:pt>
                <c:pt idx="1763">
                  <c:v>102.67991568804578</c:v>
                </c:pt>
                <c:pt idx="1764">
                  <c:v>103.51107963169079</c:v>
                </c:pt>
                <c:pt idx="1765">
                  <c:v>103.60542839781243</c:v>
                </c:pt>
                <c:pt idx="1766">
                  <c:v>104.20698787817052</c:v>
                </c:pt>
                <c:pt idx="1767">
                  <c:v>104.91231668546816</c:v>
                </c:pt>
                <c:pt idx="1768">
                  <c:v>95.863453815261053</c:v>
                </c:pt>
                <c:pt idx="1769">
                  <c:v>95.863453815261053</c:v>
                </c:pt>
                <c:pt idx="1770">
                  <c:v>95.863453815261053</c:v>
                </c:pt>
                <c:pt idx="1771">
                  <c:v>95.298932029144638</c:v>
                </c:pt>
                <c:pt idx="1772">
                  <c:v>94.797458300238276</c:v>
                </c:pt>
                <c:pt idx="1773">
                  <c:v>95.375087403855758</c:v>
                </c:pt>
                <c:pt idx="1774">
                  <c:v>93.534482758620697</c:v>
                </c:pt>
                <c:pt idx="1775">
                  <c:v>85.645285935085013</c:v>
                </c:pt>
                <c:pt idx="1776">
                  <c:v>85.645285935085013</c:v>
                </c:pt>
                <c:pt idx="1777">
                  <c:v>85.645285935085013</c:v>
                </c:pt>
                <c:pt idx="1778">
                  <c:v>85.869249394673133</c:v>
                </c:pt>
                <c:pt idx="1779">
                  <c:v>85.678391959799001</c:v>
                </c:pt>
                <c:pt idx="1780">
                  <c:v>85.315627405696702</c:v>
                </c:pt>
                <c:pt idx="1781">
                  <c:v>85.579150579150578</c:v>
                </c:pt>
                <c:pt idx="1782">
                  <c:v>84.226075164664863</c:v>
                </c:pt>
                <c:pt idx="1783">
                  <c:v>84.226075164664863</c:v>
                </c:pt>
                <c:pt idx="1784">
                  <c:v>84.226075164664863</c:v>
                </c:pt>
                <c:pt idx="1785">
                  <c:v>84.908700322234168</c:v>
                </c:pt>
                <c:pt idx="1786">
                  <c:v>84.405940594059416</c:v>
                </c:pt>
                <c:pt idx="1787">
                  <c:v>83.650793650793645</c:v>
                </c:pt>
                <c:pt idx="1788">
                  <c:v>83.546310530361268</c:v>
                </c:pt>
                <c:pt idx="1789">
                  <c:v>101.69312169312168</c:v>
                </c:pt>
                <c:pt idx="1790">
                  <c:v>101.69312169312168</c:v>
                </c:pt>
                <c:pt idx="1791">
                  <c:v>101.69312169312168</c:v>
                </c:pt>
                <c:pt idx="1792">
                  <c:v>102.26371287607623</c:v>
                </c:pt>
                <c:pt idx="1793">
                  <c:v>102.36273845259998</c:v>
                </c:pt>
                <c:pt idx="1794">
                  <c:v>101.59538683325324</c:v>
                </c:pt>
                <c:pt idx="1795">
                  <c:v>100.46569093328264</c:v>
                </c:pt>
                <c:pt idx="1796">
                  <c:v>113.25678496868476</c:v>
                </c:pt>
                <c:pt idx="1797">
                  <c:v>113.25678496868476</c:v>
                </c:pt>
                <c:pt idx="1798">
                  <c:v>113.25678496868476</c:v>
                </c:pt>
                <c:pt idx="1799">
                  <c:v>113.76417881994091</c:v>
                </c:pt>
                <c:pt idx="1800">
                  <c:v>114.00324768363741</c:v>
                </c:pt>
                <c:pt idx="1801">
                  <c:v>113.61256544502619</c:v>
                </c:pt>
                <c:pt idx="1802">
                  <c:v>113.06366047745358</c:v>
                </c:pt>
                <c:pt idx="1803">
                  <c:v>119.81956315289651</c:v>
                </c:pt>
                <c:pt idx="1804">
                  <c:v>119.81956315289651</c:v>
                </c:pt>
                <c:pt idx="1805">
                  <c:v>119.81956315289651</c:v>
                </c:pt>
                <c:pt idx="1806">
                  <c:v>119.7626957759848</c:v>
                </c:pt>
                <c:pt idx="1807">
                  <c:v>118.69238005644405</c:v>
                </c:pt>
                <c:pt idx="1808">
                  <c:v>118.11458528365475</c:v>
                </c:pt>
                <c:pt idx="1809">
                  <c:v>118.73706004140786</c:v>
                </c:pt>
                <c:pt idx="1810">
                  <c:v>122.45322245322245</c:v>
                </c:pt>
                <c:pt idx="1811">
                  <c:v>122.45322245322245</c:v>
                </c:pt>
                <c:pt idx="1812">
                  <c:v>122.45322245322245</c:v>
                </c:pt>
                <c:pt idx="1813">
                  <c:v>122.18764733616219</c:v>
                </c:pt>
                <c:pt idx="1814">
                  <c:v>122.00357781753129</c:v>
                </c:pt>
                <c:pt idx="1815">
                  <c:v>122.21069508629633</c:v>
                </c:pt>
                <c:pt idx="1816">
                  <c:v>122.32606438213918</c:v>
                </c:pt>
                <c:pt idx="1817">
                  <c:v>99.594874693800648</c:v>
                </c:pt>
                <c:pt idx="1818">
                  <c:v>99.594874693800648</c:v>
                </c:pt>
                <c:pt idx="1819">
                  <c:v>99.594874693800648</c:v>
                </c:pt>
                <c:pt idx="1820">
                  <c:v>99.398213446168327</c:v>
                </c:pt>
                <c:pt idx="1821">
                  <c:v>99.370182365106217</c:v>
                </c:pt>
                <c:pt idx="1822">
                  <c:v>99.65120663650076</c:v>
                </c:pt>
                <c:pt idx="1823">
                  <c:v>99.155801519557258</c:v>
                </c:pt>
                <c:pt idx="1824">
                  <c:v>89.216968790880216</c:v>
                </c:pt>
                <c:pt idx="1825">
                  <c:v>89.216968790880216</c:v>
                </c:pt>
                <c:pt idx="1826">
                  <c:v>89.216968790880216</c:v>
                </c:pt>
                <c:pt idx="1827">
                  <c:v>89.551678859501024</c:v>
                </c:pt>
                <c:pt idx="1828">
                  <c:v>90.536696377773566</c:v>
                </c:pt>
                <c:pt idx="1829">
                  <c:v>90.08397018586659</c:v>
                </c:pt>
                <c:pt idx="1830">
                  <c:v>90.760456273764262</c:v>
                </c:pt>
                <c:pt idx="1831">
                  <c:v>80.092070650131532</c:v>
                </c:pt>
                <c:pt idx="1832">
                  <c:v>80.092070650131532</c:v>
                </c:pt>
                <c:pt idx="1833">
                  <c:v>80.092070650131532</c:v>
                </c:pt>
                <c:pt idx="1834">
                  <c:v>79.464951528709918</c:v>
                </c:pt>
                <c:pt idx="1835">
                  <c:v>79.420532886156153</c:v>
                </c:pt>
                <c:pt idx="1836">
                  <c:v>79.265457926545807</c:v>
                </c:pt>
                <c:pt idx="1837">
                  <c:v>78.600405679513187</c:v>
                </c:pt>
                <c:pt idx="1838">
                  <c:v>72.432582194311053</c:v>
                </c:pt>
                <c:pt idx="1839">
                  <c:v>72.432582194311053</c:v>
                </c:pt>
                <c:pt idx="1840">
                  <c:v>72.432582194311053</c:v>
                </c:pt>
                <c:pt idx="1841">
                  <c:v>72.512943786982248</c:v>
                </c:pt>
                <c:pt idx="1842">
                  <c:v>72.701149425287355</c:v>
                </c:pt>
                <c:pt idx="1843">
                  <c:v>72.674203113417349</c:v>
                </c:pt>
                <c:pt idx="1844">
                  <c:v>72.439272189895632</c:v>
                </c:pt>
                <c:pt idx="1845">
                  <c:v>69.111008751727326</c:v>
                </c:pt>
                <c:pt idx="1846">
                  <c:v>69.111008751727326</c:v>
                </c:pt>
                <c:pt idx="1847">
                  <c:v>69.111008751727326</c:v>
                </c:pt>
                <c:pt idx="1848">
                  <c:v>69.02834008097166</c:v>
                </c:pt>
                <c:pt idx="1849">
                  <c:v>68.920532843362423</c:v>
                </c:pt>
                <c:pt idx="1850">
                  <c:v>68.731103985341278</c:v>
                </c:pt>
                <c:pt idx="1851">
                  <c:v>68.895215354945364</c:v>
                </c:pt>
                <c:pt idx="1852">
                  <c:v>61.18984080242938</c:v>
                </c:pt>
                <c:pt idx="1853">
                  <c:v>61.18984080242938</c:v>
                </c:pt>
                <c:pt idx="1854">
                  <c:v>61.18984080242938</c:v>
                </c:pt>
                <c:pt idx="1855">
                  <c:v>61.31962375507193</c:v>
                </c:pt>
                <c:pt idx="1856">
                  <c:v>61.218007733382436</c:v>
                </c:pt>
                <c:pt idx="1857">
                  <c:v>60.510510510510507</c:v>
                </c:pt>
                <c:pt idx="1858">
                  <c:v>60.948670944087993</c:v>
                </c:pt>
                <c:pt idx="1859">
                  <c:v>58.449921245251559</c:v>
                </c:pt>
                <c:pt idx="1860">
                  <c:v>58.449921245251559</c:v>
                </c:pt>
                <c:pt idx="1861">
                  <c:v>58.449921245251559</c:v>
                </c:pt>
                <c:pt idx="1862">
                  <c:v>58.793103448275872</c:v>
                </c:pt>
                <c:pt idx="1863">
                  <c:v>58.831483726569061</c:v>
                </c:pt>
                <c:pt idx="1864">
                  <c:v>58.908394808105328</c:v>
                </c:pt>
                <c:pt idx="1865">
                  <c:v>58.760245901639344</c:v>
                </c:pt>
                <c:pt idx="1866">
                  <c:v>54.304449648711952</c:v>
                </c:pt>
                <c:pt idx="1867">
                  <c:v>54.304449648711952</c:v>
                </c:pt>
                <c:pt idx="1868">
                  <c:v>54.304449648711952</c:v>
                </c:pt>
                <c:pt idx="1869">
                  <c:v>54.076492537313435</c:v>
                </c:pt>
                <c:pt idx="1870">
                  <c:v>54.000931532370757</c:v>
                </c:pt>
                <c:pt idx="1871">
                  <c:v>54.233323977921231</c:v>
                </c:pt>
                <c:pt idx="1872">
                  <c:v>54.34008248968879</c:v>
                </c:pt>
                <c:pt idx="1873">
                  <c:v>51.019263138208345</c:v>
                </c:pt>
                <c:pt idx="1874">
                  <c:v>51.019263138208345</c:v>
                </c:pt>
                <c:pt idx="1875">
                  <c:v>51.019263138208345</c:v>
                </c:pt>
                <c:pt idx="1876">
                  <c:v>51.076577419958809</c:v>
                </c:pt>
                <c:pt idx="1877">
                  <c:v>51.249295510050722</c:v>
                </c:pt>
                <c:pt idx="1878">
                  <c:v>51.466842750683902</c:v>
                </c:pt>
                <c:pt idx="1879">
                  <c:v>51.495988673902779</c:v>
                </c:pt>
                <c:pt idx="1880">
                  <c:v>48.501801630950126</c:v>
                </c:pt>
                <c:pt idx="1881">
                  <c:v>48.501801630950126</c:v>
                </c:pt>
                <c:pt idx="1882">
                  <c:v>48.501801630950126</c:v>
                </c:pt>
                <c:pt idx="1883">
                  <c:v>48.222871688507595</c:v>
                </c:pt>
                <c:pt idx="1884">
                  <c:v>48.364220877458393</c:v>
                </c:pt>
                <c:pt idx="1885">
                  <c:v>47.9606188466948</c:v>
                </c:pt>
                <c:pt idx="1886">
                  <c:v>48.272933182332956</c:v>
                </c:pt>
                <c:pt idx="1887">
                  <c:v>46.505831452219716</c:v>
                </c:pt>
                <c:pt idx="1888">
                  <c:v>46.505831452219716</c:v>
                </c:pt>
                <c:pt idx="1889">
                  <c:v>46.505831452219716</c:v>
                </c:pt>
                <c:pt idx="1890">
                  <c:v>46.305487919085969</c:v>
                </c:pt>
                <c:pt idx="1891">
                  <c:v>46.880629562908886</c:v>
                </c:pt>
                <c:pt idx="1892">
                  <c:v>46.893968133535665</c:v>
                </c:pt>
                <c:pt idx="1893">
                  <c:v>46.734404536862009</c:v>
                </c:pt>
                <c:pt idx="1894">
                  <c:v>43.253781828431833</c:v>
                </c:pt>
                <c:pt idx="1895">
                  <c:v>43.253781828431833</c:v>
                </c:pt>
                <c:pt idx="1896">
                  <c:v>43.253781828431833</c:v>
                </c:pt>
                <c:pt idx="1897">
                  <c:v>42.907074284649084</c:v>
                </c:pt>
                <c:pt idx="1898">
                  <c:v>42.895080134178158</c:v>
                </c:pt>
                <c:pt idx="1899">
                  <c:v>43.531914893617014</c:v>
                </c:pt>
                <c:pt idx="1900">
                  <c:v>43.408769448373413</c:v>
                </c:pt>
                <c:pt idx="1901">
                  <c:v>43.160510031876996</c:v>
                </c:pt>
                <c:pt idx="1902">
                  <c:v>43.160510031876996</c:v>
                </c:pt>
                <c:pt idx="1903">
                  <c:v>43.160510031876996</c:v>
                </c:pt>
                <c:pt idx="1904">
                  <c:v>42.947103274559197</c:v>
                </c:pt>
                <c:pt idx="1905">
                  <c:v>42.755642240178325</c:v>
                </c:pt>
                <c:pt idx="1906">
                  <c:v>42.409028097650854</c:v>
                </c:pt>
                <c:pt idx="1907">
                  <c:v>42.50692520775624</c:v>
                </c:pt>
                <c:pt idx="1908">
                  <c:v>41.202714006877962</c:v>
                </c:pt>
                <c:pt idx="1909">
                  <c:v>41.202714006877962</c:v>
                </c:pt>
                <c:pt idx="1910">
                  <c:v>41.202714006877962</c:v>
                </c:pt>
                <c:pt idx="1911">
                  <c:v>41.061504260837353</c:v>
                </c:pt>
                <c:pt idx="1912">
                  <c:v>40.883519321221065</c:v>
                </c:pt>
                <c:pt idx="1913">
                  <c:v>40.883519321221065</c:v>
                </c:pt>
                <c:pt idx="1914">
                  <c:v>40.665993945509584</c:v>
                </c:pt>
                <c:pt idx="1915">
                  <c:v>39.325583540917052</c:v>
                </c:pt>
                <c:pt idx="1916">
                  <c:v>39.325583540917052</c:v>
                </c:pt>
                <c:pt idx="1917">
                  <c:v>39.325583540917052</c:v>
                </c:pt>
                <c:pt idx="1918">
                  <c:v>39.123451124368984</c:v>
                </c:pt>
                <c:pt idx="1919">
                  <c:v>38.919831994156326</c:v>
                </c:pt>
                <c:pt idx="1920">
                  <c:v>39.094744565715857</c:v>
                </c:pt>
                <c:pt idx="1921">
                  <c:v>39.033882783882781</c:v>
                </c:pt>
                <c:pt idx="1922">
                  <c:v>39.116270533174273</c:v>
                </c:pt>
                <c:pt idx="1923">
                  <c:v>39.116270533174273</c:v>
                </c:pt>
                <c:pt idx="1924">
                  <c:v>39.116270533174273</c:v>
                </c:pt>
                <c:pt idx="1925">
                  <c:v>39.253154065751907</c:v>
                </c:pt>
                <c:pt idx="1926">
                  <c:v>39.069660861594869</c:v>
                </c:pt>
                <c:pt idx="1927">
                  <c:v>38.788788788788793</c:v>
                </c:pt>
                <c:pt idx="1928">
                  <c:v>38.595617529880478</c:v>
                </c:pt>
                <c:pt idx="1929">
                  <c:v>37.199999999999996</c:v>
                </c:pt>
                <c:pt idx="1930">
                  <c:v>37.199999999999996</c:v>
                </c:pt>
                <c:pt idx="1931">
                  <c:v>37.199999999999996</c:v>
                </c:pt>
                <c:pt idx="1932">
                  <c:v>37.45194947830862</c:v>
                </c:pt>
                <c:pt idx="1933">
                  <c:v>37.298331966092427</c:v>
                </c:pt>
                <c:pt idx="1934">
                  <c:v>37.356216907065914</c:v>
                </c:pt>
                <c:pt idx="1935">
                  <c:v>37.311935807422266</c:v>
                </c:pt>
              </c:numCache>
            </c:numRef>
          </c:val>
          <c:smooth val="0"/>
          <c:extLst>
            <c:ext xmlns:c16="http://schemas.microsoft.com/office/drawing/2014/chart" uri="{C3380CC4-5D6E-409C-BE32-E72D297353CC}">
              <c16:uniqueId val="{00000003-7E38-45D5-B276-937363D27DD8}"/>
            </c:ext>
          </c:extLst>
        </c:ser>
        <c:dLbls>
          <c:showLegendKey val="0"/>
          <c:showVal val="0"/>
          <c:showCatName val="0"/>
          <c:showSerName val="0"/>
          <c:showPercent val="0"/>
          <c:showBubbleSize val="0"/>
        </c:dLbls>
        <c:marker val="1"/>
        <c:smooth val="0"/>
        <c:axId val="707416096"/>
        <c:axId val="707412856"/>
      </c:lineChart>
      <c:lineChart>
        <c:grouping val="standard"/>
        <c:varyColors val="0"/>
        <c:ser>
          <c:idx val="4"/>
          <c:order val="4"/>
          <c:tx>
            <c:strRef>
              <c:f>Sheet1!$F$1</c:f>
              <c:strCache>
                <c:ptCount val="1"/>
                <c:pt idx="0">
                  <c:v>Henry Hub (US)</c:v>
                </c:pt>
              </c:strCache>
            </c:strRef>
          </c:tx>
          <c:spPr>
            <a:ln w="28575" cap="rnd">
              <a:no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Sheet1!$F$2:$F$1937</c:f>
              <c:numCache>
                <c:formatCode>0.00</c:formatCode>
                <c:ptCount val="1936"/>
                <c:pt idx="1">
                  <c:v>5.1754167703408811</c:v>
                </c:pt>
                <c:pt idx="2">
                  <c:v>5.1948051948051948</c:v>
                </c:pt>
                <c:pt idx="3">
                  <c:v>3.8534847103671166</c:v>
                </c:pt>
                <c:pt idx="4">
                  <c:v>3.865979381443299</c:v>
                </c:pt>
                <c:pt idx="5">
                  <c:v>3.865979381443299</c:v>
                </c:pt>
                <c:pt idx="6">
                  <c:v>3.865979381443299</c:v>
                </c:pt>
                <c:pt idx="7">
                  <c:v>2.415378186376933</c:v>
                </c:pt>
                <c:pt idx="8">
                  <c:v>2.4549643904482616</c:v>
                </c:pt>
                <c:pt idx="9">
                  <c:v>2.645458350774383</c:v>
                </c:pt>
                <c:pt idx="10">
                  <c:v>2.6265480841160329</c:v>
                </c:pt>
                <c:pt idx="11">
                  <c:v>3.3319655313910546</c:v>
                </c:pt>
                <c:pt idx="12">
                  <c:v>3.3319655313910546</c:v>
                </c:pt>
                <c:pt idx="13">
                  <c:v>3.3319655313910546</c:v>
                </c:pt>
                <c:pt idx="14">
                  <c:v>3.311312291003996</c:v>
                </c:pt>
                <c:pt idx="15">
                  <c:v>4.4538706256627787</c:v>
                </c:pt>
                <c:pt idx="16">
                  <c:v>3.2173342087984245</c:v>
                </c:pt>
                <c:pt idx="17">
                  <c:v>3.2033995260276211</c:v>
                </c:pt>
                <c:pt idx="18">
                  <c:v>2.6186579378068742</c:v>
                </c:pt>
                <c:pt idx="19">
                  <c:v>2.6186579378068742</c:v>
                </c:pt>
                <c:pt idx="20">
                  <c:v>2.6186579378068742</c:v>
                </c:pt>
                <c:pt idx="21">
                  <c:v>2.5530179445350734</c:v>
                </c:pt>
                <c:pt idx="22">
                  <c:v>2.7242416849638125</c:v>
                </c:pt>
                <c:pt idx="23">
                  <c:v>2.8534580041915203</c:v>
                </c:pt>
                <c:pt idx="24">
                  <c:v>2.8559903186768851</c:v>
                </c:pt>
                <c:pt idx="25">
                  <c:v>2.8826797648763991</c:v>
                </c:pt>
                <c:pt idx="26">
                  <c:v>2.8826797648763991</c:v>
                </c:pt>
                <c:pt idx="27">
                  <c:v>2.8826797648763991</c:v>
                </c:pt>
                <c:pt idx="28">
                  <c:v>2.9076811243033682</c:v>
                </c:pt>
                <c:pt idx="29">
                  <c:v>2.903225806451613</c:v>
                </c:pt>
                <c:pt idx="30">
                  <c:v>2.6892109500805152</c:v>
                </c:pt>
                <c:pt idx="31">
                  <c:v>2.446434282059482</c:v>
                </c:pt>
                <c:pt idx="32">
                  <c:v>2.3354735152487964</c:v>
                </c:pt>
                <c:pt idx="33">
                  <c:v>2.3354735152487964</c:v>
                </c:pt>
                <c:pt idx="34">
                  <c:v>2.3354735152487964</c:v>
                </c:pt>
                <c:pt idx="35">
                  <c:v>2.3045200937980113</c:v>
                </c:pt>
                <c:pt idx="36">
                  <c:v>2.2220426632191339</c:v>
                </c:pt>
                <c:pt idx="37">
                  <c:v>2.2345457511009625</c:v>
                </c:pt>
                <c:pt idx="38">
                  <c:v>2.2376480195998369</c:v>
                </c:pt>
                <c:pt idx="39">
                  <c:v>2.174446170195373</c:v>
                </c:pt>
                <c:pt idx="40">
                  <c:v>2.174446170195373</c:v>
                </c:pt>
                <c:pt idx="41">
                  <c:v>2.174446170195373</c:v>
                </c:pt>
                <c:pt idx="42">
                  <c:v>2.1153689691644293</c:v>
                </c:pt>
                <c:pt idx="43">
                  <c:v>2.0890688259109309</c:v>
                </c:pt>
                <c:pt idx="44">
                  <c:v>2.0324550128534704</c:v>
                </c:pt>
                <c:pt idx="45">
                  <c:v>1.9912035185925632</c:v>
                </c:pt>
                <c:pt idx="46">
                  <c:v>2.0074169622702356</c:v>
                </c:pt>
                <c:pt idx="47">
                  <c:v>2.0074169622702356</c:v>
                </c:pt>
                <c:pt idx="48">
                  <c:v>2.0074169622702356</c:v>
                </c:pt>
                <c:pt idx="49">
                  <c:v>2.0069315708874025</c:v>
                </c:pt>
                <c:pt idx="50">
                  <c:v>2.1157587548638133</c:v>
                </c:pt>
                <c:pt idx="51">
                  <c:v>2.1576290506432176</c:v>
                </c:pt>
                <c:pt idx="52">
                  <c:v>2.1494038445940462</c:v>
                </c:pt>
                <c:pt idx="53">
                  <c:v>2.0987553892459121</c:v>
                </c:pt>
                <c:pt idx="54">
                  <c:v>2.0987553892459121</c:v>
                </c:pt>
                <c:pt idx="55">
                  <c:v>2.0987553892459121</c:v>
                </c:pt>
                <c:pt idx="56">
                  <c:v>2.1110750243585579</c:v>
                </c:pt>
                <c:pt idx="57">
                  <c:v>2.1175701087400864</c:v>
                </c:pt>
                <c:pt idx="58">
                  <c:v>2.181579594849504</c:v>
                </c:pt>
                <c:pt idx="59">
                  <c:v>2.1765712888236735</c:v>
                </c:pt>
                <c:pt idx="60">
                  <c:v>2.1677356499147518</c:v>
                </c:pt>
                <c:pt idx="61">
                  <c:v>2.1677356499147518</c:v>
                </c:pt>
                <c:pt idx="62">
                  <c:v>2.1677356499147518</c:v>
                </c:pt>
                <c:pt idx="63">
                  <c:v>2.1888933927847587</c:v>
                </c:pt>
                <c:pt idx="64">
                  <c:v>2.1770682148040641</c:v>
                </c:pt>
                <c:pt idx="65">
                  <c:v>2.2558814050918463</c:v>
                </c:pt>
                <c:pt idx="66">
                  <c:v>2.2745735174654751</c:v>
                </c:pt>
                <c:pt idx="67">
                  <c:v>2.2023567655424627</c:v>
                </c:pt>
                <c:pt idx="68">
                  <c:v>2.2023567655424627</c:v>
                </c:pt>
                <c:pt idx="69">
                  <c:v>2.2023567655424627</c:v>
                </c:pt>
                <c:pt idx="70">
                  <c:v>2.2542977619202071</c:v>
                </c:pt>
                <c:pt idx="71">
                  <c:v>2.2277827104689645</c:v>
                </c:pt>
                <c:pt idx="72">
                  <c:v>2.1754953497775982</c:v>
                </c:pt>
                <c:pt idx="73">
                  <c:v>2.1944083224967494</c:v>
                </c:pt>
                <c:pt idx="74">
                  <c:v>2.1323349881989095</c:v>
                </c:pt>
                <c:pt idx="75">
                  <c:v>2.1323349881989095</c:v>
                </c:pt>
                <c:pt idx="76">
                  <c:v>2.1323349881989095</c:v>
                </c:pt>
                <c:pt idx="77">
                  <c:v>2.1243817400470282</c:v>
                </c:pt>
                <c:pt idx="78">
                  <c:v>2.2140522875816995</c:v>
                </c:pt>
                <c:pt idx="79">
                  <c:v>2.221141374837873</c:v>
                </c:pt>
                <c:pt idx="80">
                  <c:v>2.1300813008130084</c:v>
                </c:pt>
                <c:pt idx="81">
                  <c:v>2.0888996842360941</c:v>
                </c:pt>
                <c:pt idx="82">
                  <c:v>2.0888996842360941</c:v>
                </c:pt>
                <c:pt idx="83">
                  <c:v>2.0888996842360941</c:v>
                </c:pt>
                <c:pt idx="84">
                  <c:v>2.1138080694422117</c:v>
                </c:pt>
                <c:pt idx="85">
                  <c:v>2.0966051124909284</c:v>
                </c:pt>
                <c:pt idx="86">
                  <c:v>2.1451206630372961</c:v>
                </c:pt>
                <c:pt idx="87">
                  <c:v>2.2843671246240143</c:v>
                </c:pt>
                <c:pt idx="88">
                  <c:v>2.2806590374157945</c:v>
                </c:pt>
                <c:pt idx="89">
                  <c:v>2.2806590374157945</c:v>
                </c:pt>
                <c:pt idx="90">
                  <c:v>2.2806590374157945</c:v>
                </c:pt>
                <c:pt idx="91">
                  <c:v>2.2357723577235773</c:v>
                </c:pt>
                <c:pt idx="92">
                  <c:v>2.2414214687423586</c:v>
                </c:pt>
                <c:pt idx="93">
                  <c:v>2.2888327767369878</c:v>
                </c:pt>
                <c:pt idx="94">
                  <c:v>2.2961268181075338</c:v>
                </c:pt>
                <c:pt idx="95">
                  <c:v>2.2880872893086881</c:v>
                </c:pt>
                <c:pt idx="96">
                  <c:v>2.2880872893086881</c:v>
                </c:pt>
                <c:pt idx="97">
                  <c:v>2.2880872893086881</c:v>
                </c:pt>
                <c:pt idx="98">
                  <c:v>2.25667667830181</c:v>
                </c:pt>
                <c:pt idx="99">
                  <c:v>2.2502833090497001</c:v>
                </c:pt>
                <c:pt idx="100">
                  <c:v>2.2159320663162152</c:v>
                </c:pt>
                <c:pt idx="101">
                  <c:v>2.2393509127789044</c:v>
                </c:pt>
                <c:pt idx="102">
                  <c:v>2.2872901289642305</c:v>
                </c:pt>
                <c:pt idx="103">
                  <c:v>2.2872901289642305</c:v>
                </c:pt>
                <c:pt idx="104">
                  <c:v>2.2872901289642305</c:v>
                </c:pt>
                <c:pt idx="105">
                  <c:v>2.32670867668444</c:v>
                </c:pt>
                <c:pt idx="106">
                  <c:v>2.2958771220695229</c:v>
                </c:pt>
                <c:pt idx="107">
                  <c:v>2.3035887487875848</c:v>
                </c:pt>
                <c:pt idx="108">
                  <c:v>2.268308489954634</c:v>
                </c:pt>
                <c:pt idx="109">
                  <c:v>2.2627380758587008</c:v>
                </c:pt>
                <c:pt idx="110">
                  <c:v>2.2627380758587008</c:v>
                </c:pt>
                <c:pt idx="111">
                  <c:v>2.2627380758587008</c:v>
                </c:pt>
                <c:pt idx="112">
                  <c:v>2.2773818300974851</c:v>
                </c:pt>
                <c:pt idx="113">
                  <c:v>2.2812755519215044</c:v>
                </c:pt>
                <c:pt idx="114">
                  <c:v>2.3110453162266635</c:v>
                </c:pt>
                <c:pt idx="115">
                  <c:v>2.3221221386662259</c:v>
                </c:pt>
                <c:pt idx="116">
                  <c:v>2.3251978891820579</c:v>
                </c:pt>
                <c:pt idx="117">
                  <c:v>2.3251978891820579</c:v>
                </c:pt>
                <c:pt idx="118">
                  <c:v>2.3251978891820579</c:v>
                </c:pt>
                <c:pt idx="119">
                  <c:v>2.2770555601556679</c:v>
                </c:pt>
                <c:pt idx="120">
                  <c:v>2.2930042524806136</c:v>
                </c:pt>
                <c:pt idx="121">
                  <c:v>2.3179916317991629</c:v>
                </c:pt>
                <c:pt idx="122">
                  <c:v>2.2941519979978309</c:v>
                </c:pt>
                <c:pt idx="123">
                  <c:v>2.2997156715169762</c:v>
                </c:pt>
                <c:pt idx="124">
                  <c:v>2.2997156715169762</c:v>
                </c:pt>
                <c:pt idx="125">
                  <c:v>2.2997156715169762</c:v>
                </c:pt>
                <c:pt idx="126">
                  <c:v>2.2986577181208054</c:v>
                </c:pt>
                <c:pt idx="127">
                  <c:v>2.3351879952790426</c:v>
                </c:pt>
                <c:pt idx="128">
                  <c:v>2.3206751054852321</c:v>
                </c:pt>
                <c:pt idx="129">
                  <c:v>2.3335851590699233</c:v>
                </c:pt>
                <c:pt idx="130">
                  <c:v>2.3027968514486687</c:v>
                </c:pt>
                <c:pt idx="131">
                  <c:v>2.3027968514486687</c:v>
                </c:pt>
                <c:pt idx="132">
                  <c:v>2.3027968514486687</c:v>
                </c:pt>
                <c:pt idx="133">
                  <c:v>2.3815513626834384</c:v>
                </c:pt>
                <c:pt idx="134">
                  <c:v>2.3908084818788544</c:v>
                </c:pt>
                <c:pt idx="135">
                  <c:v>2.4138223087998645</c:v>
                </c:pt>
                <c:pt idx="136">
                  <c:v>2.3318918002204696</c:v>
                </c:pt>
                <c:pt idx="137">
                  <c:v>2.335456475583864</c:v>
                </c:pt>
                <c:pt idx="138">
                  <c:v>2.335456475583864</c:v>
                </c:pt>
                <c:pt idx="139">
                  <c:v>2.335456475583864</c:v>
                </c:pt>
                <c:pt idx="140">
                  <c:v>2.3494486853265477</c:v>
                </c:pt>
                <c:pt idx="141">
                  <c:v>2.3433520122261844</c:v>
                </c:pt>
                <c:pt idx="142">
                  <c:v>2.4709302325581395</c:v>
                </c:pt>
                <c:pt idx="143">
                  <c:v>2.4575475723184574</c:v>
                </c:pt>
                <c:pt idx="144">
                  <c:v>2.4721030042918453</c:v>
                </c:pt>
                <c:pt idx="145">
                  <c:v>2.4721030042918453</c:v>
                </c:pt>
                <c:pt idx="146">
                  <c:v>2.4721030042918453</c:v>
                </c:pt>
                <c:pt idx="147">
                  <c:v>2.4780588538977804</c:v>
                </c:pt>
                <c:pt idx="148">
                  <c:v>2.4614317906049576</c:v>
                </c:pt>
                <c:pt idx="149">
                  <c:v>2.4268930623445675</c:v>
                </c:pt>
                <c:pt idx="150">
                  <c:v>2.5149700598802394</c:v>
                </c:pt>
                <c:pt idx="151">
                  <c:v>2.4957118353344772</c:v>
                </c:pt>
                <c:pt idx="152">
                  <c:v>2.4957118353344772</c:v>
                </c:pt>
                <c:pt idx="153">
                  <c:v>2.4957118353344772</c:v>
                </c:pt>
                <c:pt idx="154">
                  <c:v>2.4705077791075398</c:v>
                </c:pt>
                <c:pt idx="155">
                  <c:v>2.4665016642485278</c:v>
                </c:pt>
                <c:pt idx="156">
                  <c:v>2.4547693875817549</c:v>
                </c:pt>
                <c:pt idx="157">
                  <c:v>2.5599728744596089</c:v>
                </c:pt>
                <c:pt idx="158">
                  <c:v>2.4732279449260579</c:v>
                </c:pt>
                <c:pt idx="159">
                  <c:v>2.4732279449260579</c:v>
                </c:pt>
                <c:pt idx="160">
                  <c:v>2.4732279449260579</c:v>
                </c:pt>
                <c:pt idx="161">
                  <c:v>2.5462570022067563</c:v>
                </c:pt>
                <c:pt idx="162">
                  <c:v>2.5376820233330495</c:v>
                </c:pt>
                <c:pt idx="163">
                  <c:v>2.5277801340232418</c:v>
                </c:pt>
                <c:pt idx="164">
                  <c:v>2.5849399152762169</c:v>
                </c:pt>
                <c:pt idx="165">
                  <c:v>2.6018781769621779</c:v>
                </c:pt>
                <c:pt idx="166">
                  <c:v>2.6018781769621779</c:v>
                </c:pt>
                <c:pt idx="167">
                  <c:v>2.6018781769621779</c:v>
                </c:pt>
                <c:pt idx="168">
                  <c:v>2.5727069351230427</c:v>
                </c:pt>
                <c:pt idx="169">
                  <c:v>2.5457369692785639</c:v>
                </c:pt>
                <c:pt idx="170">
                  <c:v>2.5583405358686258</c:v>
                </c:pt>
                <c:pt idx="171">
                  <c:v>2.6549435393500564</c:v>
                </c:pt>
                <c:pt idx="172">
                  <c:v>2.5311025311025319</c:v>
                </c:pt>
                <c:pt idx="173">
                  <c:v>2.5311025311025319</c:v>
                </c:pt>
                <c:pt idx="174">
                  <c:v>2.5311025311025319</c:v>
                </c:pt>
                <c:pt idx="175">
                  <c:v>2.5294821398051619</c:v>
                </c:pt>
                <c:pt idx="176">
                  <c:v>2.559038213825676</c:v>
                </c:pt>
                <c:pt idx="177">
                  <c:v>2.6056094182825484</c:v>
                </c:pt>
                <c:pt idx="178">
                  <c:v>2.5849399152762169</c:v>
                </c:pt>
                <c:pt idx="179">
                  <c:v>2.5335958229906703</c:v>
                </c:pt>
                <c:pt idx="180">
                  <c:v>2.5335958229906703</c:v>
                </c:pt>
                <c:pt idx="181">
                  <c:v>2.5335958229906703</c:v>
                </c:pt>
                <c:pt idx="182">
                  <c:v>2.4916229916659507</c:v>
                </c:pt>
                <c:pt idx="183">
                  <c:v>2.488202488202488</c:v>
                </c:pt>
                <c:pt idx="184">
                  <c:v>2.4884159945083231</c:v>
                </c:pt>
                <c:pt idx="185">
                  <c:v>2.4895200615963726</c:v>
                </c:pt>
                <c:pt idx="186">
                  <c:v>2.4776500638569603</c:v>
                </c:pt>
                <c:pt idx="187">
                  <c:v>2.4776500638569603</c:v>
                </c:pt>
                <c:pt idx="188">
                  <c:v>2.4776500638569603</c:v>
                </c:pt>
                <c:pt idx="189">
                  <c:v>2.4682951740573666</c:v>
                </c:pt>
                <c:pt idx="190">
                  <c:v>2.4697666496337929</c:v>
                </c:pt>
                <c:pt idx="191">
                  <c:v>2.4760109664153536</c:v>
                </c:pt>
                <c:pt idx="192">
                  <c:v>2.4762231171279239</c:v>
                </c:pt>
                <c:pt idx="193">
                  <c:v>2.4475823705605473</c:v>
                </c:pt>
                <c:pt idx="194">
                  <c:v>2.4475823705605473</c:v>
                </c:pt>
                <c:pt idx="195">
                  <c:v>2.4475823705605473</c:v>
                </c:pt>
                <c:pt idx="196">
                  <c:v>2.357161158083525</c:v>
                </c:pt>
                <c:pt idx="197">
                  <c:v>2.4101552448752037</c:v>
                </c:pt>
                <c:pt idx="198">
                  <c:v>2.4059116686715929</c:v>
                </c:pt>
                <c:pt idx="199">
                  <c:v>2.3623400051541972</c:v>
                </c:pt>
                <c:pt idx="200">
                  <c:v>2.3809523809523809</c:v>
                </c:pt>
                <c:pt idx="201">
                  <c:v>2.3809523809523809</c:v>
                </c:pt>
                <c:pt idx="202">
                  <c:v>2.3809523809523809</c:v>
                </c:pt>
                <c:pt idx="203">
                  <c:v>2.3866552609067577</c:v>
                </c:pt>
                <c:pt idx="204">
                  <c:v>2.3365285861006502</c:v>
                </c:pt>
                <c:pt idx="205">
                  <c:v>2.40450204638472</c:v>
                </c:pt>
                <c:pt idx="206">
                  <c:v>2.4224722961944849</c:v>
                </c:pt>
                <c:pt idx="207">
                  <c:v>2.3850377487989016</c:v>
                </c:pt>
                <c:pt idx="208">
                  <c:v>2.3850377487989016</c:v>
                </c:pt>
                <c:pt idx="209">
                  <c:v>2.3850377487989016</c:v>
                </c:pt>
                <c:pt idx="210">
                  <c:v>2.3496240601503757</c:v>
                </c:pt>
                <c:pt idx="211">
                  <c:v>2.4121118809340518</c:v>
                </c:pt>
                <c:pt idx="212">
                  <c:v>2.4017841825355983</c:v>
                </c:pt>
                <c:pt idx="213">
                  <c:v>2.3916422034190989</c:v>
                </c:pt>
                <c:pt idx="214">
                  <c:v>2.4725512233076854</c:v>
                </c:pt>
                <c:pt idx="215">
                  <c:v>2.4725512233076854</c:v>
                </c:pt>
                <c:pt idx="216">
                  <c:v>2.4725512233076854</c:v>
                </c:pt>
                <c:pt idx="217">
                  <c:v>2.466891716437289</c:v>
                </c:pt>
                <c:pt idx="218">
                  <c:v>2.5437613175821334</c:v>
                </c:pt>
                <c:pt idx="219">
                  <c:v>2.5753660637381568</c:v>
                </c:pt>
                <c:pt idx="220">
                  <c:v>2.620163109491584</c:v>
                </c:pt>
                <c:pt idx="221">
                  <c:v>2.5942156003505694</c:v>
                </c:pt>
                <c:pt idx="222">
                  <c:v>2.5942156003505694</c:v>
                </c:pt>
                <c:pt idx="223">
                  <c:v>2.5942156003505694</c:v>
                </c:pt>
                <c:pt idx="224">
                  <c:v>2.5596072931276295</c:v>
                </c:pt>
                <c:pt idx="225">
                  <c:v>2.6626697231528831</c:v>
                </c:pt>
                <c:pt idx="226">
                  <c:v>2.6624349819271793</c:v>
                </c:pt>
                <c:pt idx="227">
                  <c:v>2.6549450549450553</c:v>
                </c:pt>
                <c:pt idx="228">
                  <c:v>2.631809040832386</c:v>
                </c:pt>
                <c:pt idx="229">
                  <c:v>2.631809040832386</c:v>
                </c:pt>
                <c:pt idx="230">
                  <c:v>2.631809040832386</c:v>
                </c:pt>
                <c:pt idx="231">
                  <c:v>2.6483143130934752</c:v>
                </c:pt>
                <c:pt idx="232">
                  <c:v>2.6017806206240812</c:v>
                </c:pt>
                <c:pt idx="233">
                  <c:v>2.6043463263194204</c:v>
                </c:pt>
                <c:pt idx="234">
                  <c:v>2.6089971396376872</c:v>
                </c:pt>
                <c:pt idx="235">
                  <c:v>2.5729283194217367</c:v>
                </c:pt>
                <c:pt idx="236">
                  <c:v>2.5729283194217367</c:v>
                </c:pt>
                <c:pt idx="237">
                  <c:v>2.5729283194217367</c:v>
                </c:pt>
                <c:pt idx="238">
                  <c:v>2.5520253489766209</c:v>
                </c:pt>
                <c:pt idx="239">
                  <c:v>2.5485333105276662</c:v>
                </c:pt>
                <c:pt idx="240">
                  <c:v>2.5286178028361523</c:v>
                </c:pt>
                <c:pt idx="241">
                  <c:v>2.5364181662382177</c:v>
                </c:pt>
                <c:pt idx="242">
                  <c:v>2.5691869988792138</c:v>
                </c:pt>
                <c:pt idx="243">
                  <c:v>2.5691869988792138</c:v>
                </c:pt>
                <c:pt idx="244">
                  <c:v>2.5691869988792138</c:v>
                </c:pt>
                <c:pt idx="245">
                  <c:v>2.5638819581863546</c:v>
                </c:pt>
                <c:pt idx="246">
                  <c:v>2.5559105431309908</c:v>
                </c:pt>
                <c:pt idx="247">
                  <c:v>2.5797575027947368</c:v>
                </c:pt>
                <c:pt idx="248">
                  <c:v>2.5212976508045783</c:v>
                </c:pt>
                <c:pt idx="249">
                  <c:v>2.4932906241883823</c:v>
                </c:pt>
                <c:pt idx="250">
                  <c:v>2.4932906241883823</c:v>
                </c:pt>
                <c:pt idx="251">
                  <c:v>2.4932906241883823</c:v>
                </c:pt>
                <c:pt idx="252">
                  <c:v>2.5017253278122844</c:v>
                </c:pt>
                <c:pt idx="253">
                  <c:v>2.5333907798362771</c:v>
                </c:pt>
                <c:pt idx="254">
                  <c:v>2.5636613902271161</c:v>
                </c:pt>
                <c:pt idx="255">
                  <c:v>2.5154004106776178</c:v>
                </c:pt>
                <c:pt idx="256">
                  <c:v>2.5025799793601657</c:v>
                </c:pt>
                <c:pt idx="257">
                  <c:v>2.5025799793601657</c:v>
                </c:pt>
                <c:pt idx="258">
                  <c:v>2.5025799793601657</c:v>
                </c:pt>
                <c:pt idx="259">
                  <c:v>2.5250363776427287</c:v>
                </c:pt>
                <c:pt idx="260">
                  <c:v>2.5717959708529787</c:v>
                </c:pt>
                <c:pt idx="261">
                  <c:v>2.6644962302947222</c:v>
                </c:pt>
                <c:pt idx="262">
                  <c:v>2.6072186836518045</c:v>
                </c:pt>
                <c:pt idx="263">
                  <c:v>2.5704315260873263</c:v>
                </c:pt>
                <c:pt idx="264">
                  <c:v>2.5704315260873263</c:v>
                </c:pt>
                <c:pt idx="265">
                  <c:v>2.5704315260873263</c:v>
                </c:pt>
                <c:pt idx="266">
                  <c:v>2.5881151030137919</c:v>
                </c:pt>
                <c:pt idx="267">
                  <c:v>2.6505819386628153</c:v>
                </c:pt>
                <c:pt idx="268">
                  <c:v>2.6409950587834392</c:v>
                </c:pt>
                <c:pt idx="269">
                  <c:v>2.6205000429590171</c:v>
                </c:pt>
                <c:pt idx="270">
                  <c:v>2.5930392832529288</c:v>
                </c:pt>
                <c:pt idx="271">
                  <c:v>2.5930392832529288</c:v>
                </c:pt>
                <c:pt idx="272">
                  <c:v>2.5930392832529288</c:v>
                </c:pt>
                <c:pt idx="273">
                  <c:v>2.7038700760193506</c:v>
                </c:pt>
                <c:pt idx="274">
                  <c:v>2.719556556383163</c:v>
                </c:pt>
                <c:pt idx="275">
                  <c:v>2.8407110491460439</c:v>
                </c:pt>
                <c:pt idx="276">
                  <c:v>2.9444975245374794</c:v>
                </c:pt>
                <c:pt idx="277">
                  <c:v>2.8204460643929528</c:v>
                </c:pt>
                <c:pt idx="278">
                  <c:v>2.8204460643929528</c:v>
                </c:pt>
                <c:pt idx="279">
                  <c:v>2.8204460643929528</c:v>
                </c:pt>
                <c:pt idx="280">
                  <c:v>2.8546562228024368</c:v>
                </c:pt>
                <c:pt idx="281">
                  <c:v>2.9593524240577942</c:v>
                </c:pt>
                <c:pt idx="282">
                  <c:v>2.9953116860566076</c:v>
                </c:pt>
                <c:pt idx="283">
                  <c:v>2.7257827999654967</c:v>
                </c:pt>
                <c:pt idx="284">
                  <c:v>2.7590382286801596</c:v>
                </c:pt>
                <c:pt idx="285">
                  <c:v>2.7590382286801596</c:v>
                </c:pt>
                <c:pt idx="286">
                  <c:v>2.7590382286801596</c:v>
                </c:pt>
                <c:pt idx="287">
                  <c:v>2.8159281333678847</c:v>
                </c:pt>
                <c:pt idx="288">
                  <c:v>2.8255422103171175</c:v>
                </c:pt>
                <c:pt idx="289">
                  <c:v>2.8698147665014351</c:v>
                </c:pt>
                <c:pt idx="290">
                  <c:v>2.8641285365001745</c:v>
                </c:pt>
                <c:pt idx="291">
                  <c:v>2.7794666898288893</c:v>
                </c:pt>
                <c:pt idx="292">
                  <c:v>2.7794666898288893</c:v>
                </c:pt>
                <c:pt idx="293">
                  <c:v>2.7794666898288893</c:v>
                </c:pt>
                <c:pt idx="294">
                  <c:v>2.7915903341184682</c:v>
                </c:pt>
                <c:pt idx="295">
                  <c:v>2.8598831633097914</c:v>
                </c:pt>
                <c:pt idx="296">
                  <c:v>3.0023702923360553</c:v>
                </c:pt>
                <c:pt idx="297">
                  <c:v>3.0068577457358887</c:v>
                </c:pt>
                <c:pt idx="298">
                  <c:v>2.868169458819402</c:v>
                </c:pt>
                <c:pt idx="299">
                  <c:v>2.868169458819402</c:v>
                </c:pt>
                <c:pt idx="300">
                  <c:v>2.868169458819402</c:v>
                </c:pt>
                <c:pt idx="301">
                  <c:v>2.8141764136839327</c:v>
                </c:pt>
                <c:pt idx="302">
                  <c:v>2.8825811001410435</c:v>
                </c:pt>
                <c:pt idx="303">
                  <c:v>2.9266136162687886</c:v>
                </c:pt>
                <c:pt idx="304">
                  <c:v>2.9455597440168315</c:v>
                </c:pt>
                <c:pt idx="305">
                  <c:v>2.8634167764602543</c:v>
                </c:pt>
                <c:pt idx="306">
                  <c:v>2.8634167764602543</c:v>
                </c:pt>
                <c:pt idx="307">
                  <c:v>2.8634167764602543</c:v>
                </c:pt>
                <c:pt idx="308">
                  <c:v>3.0948623531474659</c:v>
                </c:pt>
                <c:pt idx="309">
                  <c:v>3.0894451251531589</c:v>
                </c:pt>
                <c:pt idx="310">
                  <c:v>3.098739495798319</c:v>
                </c:pt>
                <c:pt idx="311">
                  <c:v>3.1156486534060903</c:v>
                </c:pt>
                <c:pt idx="312">
                  <c:v>3.2998058937709556</c:v>
                </c:pt>
                <c:pt idx="313">
                  <c:v>3.2998058937709556</c:v>
                </c:pt>
                <c:pt idx="314">
                  <c:v>3.2998058937709556</c:v>
                </c:pt>
                <c:pt idx="315">
                  <c:v>3.5303557100829095</c:v>
                </c:pt>
                <c:pt idx="316">
                  <c:v>3.6318540171848697</c:v>
                </c:pt>
                <c:pt idx="317">
                  <c:v>3.6257516802263878</c:v>
                </c:pt>
                <c:pt idx="318">
                  <c:v>4.140914709517924</c:v>
                </c:pt>
                <c:pt idx="319">
                  <c:v>3.7659835347696622</c:v>
                </c:pt>
                <c:pt idx="320">
                  <c:v>3.7659835347696622</c:v>
                </c:pt>
                <c:pt idx="321">
                  <c:v>3.7659835347696622</c:v>
                </c:pt>
                <c:pt idx="322">
                  <c:v>4.0607807178412365</c:v>
                </c:pt>
                <c:pt idx="323">
                  <c:v>4.0897097625329817</c:v>
                </c:pt>
                <c:pt idx="324">
                  <c:v>4.128964244926645</c:v>
                </c:pt>
                <c:pt idx="325">
                  <c:v>4.1202770228806873</c:v>
                </c:pt>
                <c:pt idx="326">
                  <c:v>4.1446208112874787</c:v>
                </c:pt>
                <c:pt idx="327">
                  <c:v>4.1446208112874787</c:v>
                </c:pt>
                <c:pt idx="328">
                  <c:v>4.1446208112874787</c:v>
                </c:pt>
                <c:pt idx="329">
                  <c:v>3.7789157690270176</c:v>
                </c:pt>
                <c:pt idx="330">
                  <c:v>3.7916371367824238</c:v>
                </c:pt>
                <c:pt idx="331">
                  <c:v>3.9591764912898118</c:v>
                </c:pt>
                <c:pt idx="332">
                  <c:v>3.9504872267579669</c:v>
                </c:pt>
                <c:pt idx="333">
                  <c:v>4.0742377375165715</c:v>
                </c:pt>
                <c:pt idx="334">
                  <c:v>4.0742377375165715</c:v>
                </c:pt>
                <c:pt idx="335">
                  <c:v>4.0742377375165715</c:v>
                </c:pt>
                <c:pt idx="336">
                  <c:v>3.8759689922480627</c:v>
                </c:pt>
                <c:pt idx="337">
                  <c:v>3.8787023977433006</c:v>
                </c:pt>
                <c:pt idx="338">
                  <c:v>4.1343441466854722</c:v>
                </c:pt>
                <c:pt idx="339">
                  <c:v>3.9036398804290493</c:v>
                </c:pt>
                <c:pt idx="340">
                  <c:v>3.9644866385372715</c:v>
                </c:pt>
                <c:pt idx="341">
                  <c:v>3.9644866385372715</c:v>
                </c:pt>
                <c:pt idx="342">
                  <c:v>3.9644866385372715</c:v>
                </c:pt>
                <c:pt idx="343">
                  <c:v>3.9982386613826506</c:v>
                </c:pt>
                <c:pt idx="344">
                  <c:v>4.0038889870956345</c:v>
                </c:pt>
                <c:pt idx="345">
                  <c:v>3.9848698099929627</c:v>
                </c:pt>
                <c:pt idx="346">
                  <c:v>3.7936801337910389</c:v>
                </c:pt>
                <c:pt idx="347">
                  <c:v>3.5287874767842933</c:v>
                </c:pt>
                <c:pt idx="348">
                  <c:v>3.5287874767842933</c:v>
                </c:pt>
                <c:pt idx="349">
                  <c:v>3.5287874767842933</c:v>
                </c:pt>
                <c:pt idx="350">
                  <c:v>3.3491979552265114</c:v>
                </c:pt>
                <c:pt idx="351">
                  <c:v>3.3447759880292223</c:v>
                </c:pt>
                <c:pt idx="352">
                  <c:v>3.2</c:v>
                </c:pt>
                <c:pt idx="353">
                  <c:v>3.2331352673890246</c:v>
                </c:pt>
                <c:pt idx="354">
                  <c:v>3.2550365091932787</c:v>
                </c:pt>
                <c:pt idx="355">
                  <c:v>3.2550365091932787</c:v>
                </c:pt>
                <c:pt idx="356">
                  <c:v>3.2550365091932787</c:v>
                </c:pt>
                <c:pt idx="357">
                  <c:v>3.2458987630493903</c:v>
                </c:pt>
                <c:pt idx="358">
                  <c:v>3.2567555672916115</c:v>
                </c:pt>
                <c:pt idx="359">
                  <c:v>3.0129504008457406</c:v>
                </c:pt>
                <c:pt idx="360">
                  <c:v>2.7123982850643102</c:v>
                </c:pt>
                <c:pt idx="361">
                  <c:v>2.8419027632039175</c:v>
                </c:pt>
                <c:pt idx="362">
                  <c:v>2.8419027632039175</c:v>
                </c:pt>
                <c:pt idx="363">
                  <c:v>2.8419027632039175</c:v>
                </c:pt>
                <c:pt idx="364">
                  <c:v>2.8337256953526899</c:v>
                </c:pt>
                <c:pt idx="365">
                  <c:v>2.8991971454058882</c:v>
                </c:pt>
                <c:pt idx="366">
                  <c:v>2.865455827896314</c:v>
                </c:pt>
                <c:pt idx="367">
                  <c:v>2.3876404494382024</c:v>
                </c:pt>
                <c:pt idx="368">
                  <c:v>2.457649433862898</c:v>
                </c:pt>
                <c:pt idx="369">
                  <c:v>2.457649433862898</c:v>
                </c:pt>
                <c:pt idx="370">
                  <c:v>2.457649433862898</c:v>
                </c:pt>
                <c:pt idx="371">
                  <c:v>2.3880076695136832</c:v>
                </c:pt>
                <c:pt idx="372">
                  <c:v>2.5262237762237763</c:v>
                </c:pt>
                <c:pt idx="373">
                  <c:v>2.5301100424573262</c:v>
                </c:pt>
                <c:pt idx="374">
                  <c:v>2.5656635936684644</c:v>
                </c:pt>
                <c:pt idx="375">
                  <c:v>2.5725996337315777</c:v>
                </c:pt>
                <c:pt idx="376">
                  <c:v>2.5725996337315777</c:v>
                </c:pt>
                <c:pt idx="377">
                  <c:v>2.5725996337315777</c:v>
                </c:pt>
                <c:pt idx="378">
                  <c:v>2.9283597699145894</c:v>
                </c:pt>
                <c:pt idx="379">
                  <c:v>3.101454354301735</c:v>
                </c:pt>
                <c:pt idx="380">
                  <c:v>3.1411775028516278</c:v>
                </c:pt>
                <c:pt idx="381">
                  <c:v>3.1417288284335241</c:v>
                </c:pt>
                <c:pt idx="382">
                  <c:v>3.0191004313000613</c:v>
                </c:pt>
                <c:pt idx="383">
                  <c:v>3.0191004313000613</c:v>
                </c:pt>
                <c:pt idx="384">
                  <c:v>3.0191004313000613</c:v>
                </c:pt>
                <c:pt idx="385">
                  <c:v>3.018303414290743</c:v>
                </c:pt>
                <c:pt idx="386">
                  <c:v>3.0198978693431942</c:v>
                </c:pt>
                <c:pt idx="387">
                  <c:v>2.7504393673110723</c:v>
                </c:pt>
                <c:pt idx="388">
                  <c:v>2.7686864219371956</c:v>
                </c:pt>
                <c:pt idx="389">
                  <c:v>2.6901507185418856</c:v>
                </c:pt>
                <c:pt idx="390">
                  <c:v>2.6901507185418856</c:v>
                </c:pt>
                <c:pt idx="391">
                  <c:v>2.6901507185418856</c:v>
                </c:pt>
                <c:pt idx="392">
                  <c:v>2.6677162599492696</c:v>
                </c:pt>
                <c:pt idx="393">
                  <c:v>2.5721784776902887</c:v>
                </c:pt>
                <c:pt idx="394">
                  <c:v>2.6139234991722575</c:v>
                </c:pt>
                <c:pt idx="395">
                  <c:v>2.464173365955959</c:v>
                </c:pt>
                <c:pt idx="396">
                  <c:v>2.3572551073860661</c:v>
                </c:pt>
                <c:pt idx="397">
                  <c:v>2.3572551073860661</c:v>
                </c:pt>
                <c:pt idx="398">
                  <c:v>2.3572551073860661</c:v>
                </c:pt>
                <c:pt idx="399">
                  <c:v>2.2474857892435502</c:v>
                </c:pt>
                <c:pt idx="400">
                  <c:v>2.2257273045916581</c:v>
                </c:pt>
                <c:pt idx="401">
                  <c:v>2.2711267605633805</c:v>
                </c:pt>
                <c:pt idx="402">
                  <c:v>2.3104056437389775</c:v>
                </c:pt>
                <c:pt idx="403">
                  <c:v>2.3481638418079096</c:v>
                </c:pt>
                <c:pt idx="404">
                  <c:v>2.3481638418079096</c:v>
                </c:pt>
                <c:pt idx="405">
                  <c:v>2.3481638418079096</c:v>
                </c:pt>
                <c:pt idx="406">
                  <c:v>2.4478935698447892</c:v>
                </c:pt>
                <c:pt idx="407">
                  <c:v>2.3931472977746377</c:v>
                </c:pt>
                <c:pt idx="408">
                  <c:v>2.3169107856191742</c:v>
                </c:pt>
                <c:pt idx="409">
                  <c:v>2.3099389326489073</c:v>
                </c:pt>
                <c:pt idx="410">
                  <c:v>2.2934561232621977</c:v>
                </c:pt>
                <c:pt idx="411">
                  <c:v>2.2934561232621977</c:v>
                </c:pt>
                <c:pt idx="412">
                  <c:v>2.2934561232621977</c:v>
                </c:pt>
                <c:pt idx="413">
                  <c:v>2.2904138662893523</c:v>
                </c:pt>
                <c:pt idx="414">
                  <c:v>2.3721340388007057</c:v>
                </c:pt>
                <c:pt idx="415">
                  <c:v>2.3731804146449051</c:v>
                </c:pt>
                <c:pt idx="416">
                  <c:v>2.4086818422445737</c:v>
                </c:pt>
                <c:pt idx="417">
                  <c:v>2.4160126972930076</c:v>
                </c:pt>
                <c:pt idx="418">
                  <c:v>2.4160126972930076</c:v>
                </c:pt>
                <c:pt idx="419">
                  <c:v>2.4160126972930076</c:v>
                </c:pt>
                <c:pt idx="420">
                  <c:v>2.500440218348301</c:v>
                </c:pt>
                <c:pt idx="421">
                  <c:v>2.4066754501537111</c:v>
                </c:pt>
                <c:pt idx="422">
                  <c:v>2.542000175916967</c:v>
                </c:pt>
                <c:pt idx="423">
                  <c:v>2.5417766051011434</c:v>
                </c:pt>
                <c:pt idx="424">
                  <c:v>2.8046421663442942</c:v>
                </c:pt>
                <c:pt idx="425">
                  <c:v>2.8046421663442942</c:v>
                </c:pt>
                <c:pt idx="426">
                  <c:v>2.8046421663442942</c:v>
                </c:pt>
                <c:pt idx="427">
                  <c:v>3.7487871570962339</c:v>
                </c:pt>
                <c:pt idx="428">
                  <c:v>2.8126658411462944</c:v>
                </c:pt>
                <c:pt idx="429">
                  <c:v>2.8129146395400264</c:v>
                </c:pt>
                <c:pt idx="430">
                  <c:v>2.5911365260900645</c:v>
                </c:pt>
                <c:pt idx="431">
                  <c:v>2.5805303434774873</c:v>
                </c:pt>
                <c:pt idx="432">
                  <c:v>2.5805303434774873</c:v>
                </c:pt>
                <c:pt idx="433">
                  <c:v>2.5805303434774873</c:v>
                </c:pt>
                <c:pt idx="434">
                  <c:v>2.5429003289766157</c:v>
                </c:pt>
                <c:pt idx="435">
                  <c:v>2.5075314548998757</c:v>
                </c:pt>
                <c:pt idx="436">
                  <c:v>2.5342163355408389</c:v>
                </c:pt>
                <c:pt idx="437">
                  <c:v>2.6101574942488055</c:v>
                </c:pt>
                <c:pt idx="438">
                  <c:v>2.6048565121412808</c:v>
                </c:pt>
                <c:pt idx="439">
                  <c:v>2.6048565121412808</c:v>
                </c:pt>
                <c:pt idx="440">
                  <c:v>2.6048565121412808</c:v>
                </c:pt>
                <c:pt idx="441">
                  <c:v>2.5582215949188427</c:v>
                </c:pt>
                <c:pt idx="442">
                  <c:v>2.5729139131200984</c:v>
                </c:pt>
                <c:pt idx="443">
                  <c:v>2.506353518534747</c:v>
                </c:pt>
                <c:pt idx="444">
                  <c:v>2.5147278642398665</c:v>
                </c:pt>
                <c:pt idx="445">
                  <c:v>2.4308317864403786</c:v>
                </c:pt>
                <c:pt idx="446">
                  <c:v>2.4308317864403786</c:v>
                </c:pt>
                <c:pt idx="447">
                  <c:v>2.4308317864403786</c:v>
                </c:pt>
                <c:pt idx="448">
                  <c:v>2.4047387498894883</c:v>
                </c:pt>
                <c:pt idx="449">
                  <c:v>2.4325284090909092</c:v>
                </c:pt>
                <c:pt idx="450">
                  <c:v>2.3917489108206631</c:v>
                </c:pt>
                <c:pt idx="451">
                  <c:v>2.3975044563279853</c:v>
                </c:pt>
                <c:pt idx="452">
                  <c:v>2.4338058304359458</c:v>
                </c:pt>
                <c:pt idx="453">
                  <c:v>2.4338058304359458</c:v>
                </c:pt>
                <c:pt idx="454">
                  <c:v>2.4338058304359458</c:v>
                </c:pt>
                <c:pt idx="455">
                  <c:v>2.4348911880128434</c:v>
                </c:pt>
                <c:pt idx="456">
                  <c:v>2.4638457418318147</c:v>
                </c:pt>
                <c:pt idx="457">
                  <c:v>2.4390243902439028</c:v>
                </c:pt>
                <c:pt idx="458">
                  <c:v>2.3707664884135471</c:v>
                </c:pt>
                <c:pt idx="459">
                  <c:v>2.3363652577135725</c:v>
                </c:pt>
                <c:pt idx="460">
                  <c:v>2.3363652577135725</c:v>
                </c:pt>
                <c:pt idx="461">
                  <c:v>2.3363652577135725</c:v>
                </c:pt>
                <c:pt idx="462">
                  <c:v>2.4158451016964211</c:v>
                </c:pt>
                <c:pt idx="463">
                  <c:v>2.4065358316312935</c:v>
                </c:pt>
                <c:pt idx="464">
                  <c:v>2.4128448505278102</c:v>
                </c:pt>
                <c:pt idx="465">
                  <c:v>2.4177777777777778</c:v>
                </c:pt>
                <c:pt idx="466">
                  <c:v>2.4336283185840708</c:v>
                </c:pt>
                <c:pt idx="467">
                  <c:v>2.4336283185840708</c:v>
                </c:pt>
                <c:pt idx="468">
                  <c:v>2.4336283185840708</c:v>
                </c:pt>
                <c:pt idx="469">
                  <c:v>2.4321216945255149</c:v>
                </c:pt>
                <c:pt idx="470">
                  <c:v>2.3581560283687946</c:v>
                </c:pt>
                <c:pt idx="471">
                  <c:v>2.2578360191251989</c:v>
                </c:pt>
                <c:pt idx="472">
                  <c:v>2.2620001781102501</c:v>
                </c:pt>
                <c:pt idx="473">
                  <c:v>2.2585808287391074</c:v>
                </c:pt>
                <c:pt idx="474">
                  <c:v>2.2585808287391074</c:v>
                </c:pt>
                <c:pt idx="475">
                  <c:v>2.2585808287391074</c:v>
                </c:pt>
                <c:pt idx="476">
                  <c:v>2.3189693469569082</c:v>
                </c:pt>
                <c:pt idx="477">
                  <c:v>2.2538975501113585</c:v>
                </c:pt>
                <c:pt idx="478">
                  <c:v>2.268651362984218</c:v>
                </c:pt>
                <c:pt idx="479">
                  <c:v>2.2821203953279428</c:v>
                </c:pt>
                <c:pt idx="480">
                  <c:v>2.3143164693218514</c:v>
                </c:pt>
                <c:pt idx="481">
                  <c:v>2.3143164693218514</c:v>
                </c:pt>
                <c:pt idx="482">
                  <c:v>2.3143164693218514</c:v>
                </c:pt>
                <c:pt idx="483">
                  <c:v>2.3066607063030844</c:v>
                </c:pt>
                <c:pt idx="484">
                  <c:v>2.3094070441373162</c:v>
                </c:pt>
                <c:pt idx="485">
                  <c:v>2.3137395033053423</c:v>
                </c:pt>
                <c:pt idx="486">
                  <c:v>2.3532569792412312</c:v>
                </c:pt>
                <c:pt idx="487">
                  <c:v>2.3124999999999996</c:v>
                </c:pt>
                <c:pt idx="488">
                  <c:v>2.3124999999999996</c:v>
                </c:pt>
                <c:pt idx="489">
                  <c:v>2.3124999999999996</c:v>
                </c:pt>
                <c:pt idx="490">
                  <c:v>2.2684647673483971</c:v>
                </c:pt>
                <c:pt idx="491">
                  <c:v>2.2698838248436104</c:v>
                </c:pt>
                <c:pt idx="492">
                  <c:v>2.3590385130908769</c:v>
                </c:pt>
                <c:pt idx="493">
                  <c:v>2.3351158645276291</c:v>
                </c:pt>
                <c:pt idx="494">
                  <c:v>2.3502181073622364</c:v>
                </c:pt>
                <c:pt idx="495">
                  <c:v>2.3502181073622364</c:v>
                </c:pt>
                <c:pt idx="496">
                  <c:v>2.3502181073622364</c:v>
                </c:pt>
                <c:pt idx="497">
                  <c:v>2.4146841308028155</c:v>
                </c:pt>
                <c:pt idx="498">
                  <c:v>2.4100687315897527</c:v>
                </c:pt>
                <c:pt idx="499">
                  <c:v>2.401785714285714</c:v>
                </c:pt>
                <c:pt idx="500">
                  <c:v>2.3451485857500898</c:v>
                </c:pt>
                <c:pt idx="501">
                  <c:v>2.3395482251703119</c:v>
                </c:pt>
                <c:pt idx="502">
                  <c:v>2.3395482251703119</c:v>
                </c:pt>
                <c:pt idx="503">
                  <c:v>2.3395482251703119</c:v>
                </c:pt>
                <c:pt idx="504">
                  <c:v>2.4171888988361681</c:v>
                </c:pt>
                <c:pt idx="505">
                  <c:v>2.4466750313676289</c:v>
                </c:pt>
                <c:pt idx="506">
                  <c:v>2.4479913916786229</c:v>
                </c:pt>
                <c:pt idx="507">
                  <c:v>2.2898032200357781</c:v>
                </c:pt>
                <c:pt idx="508">
                  <c:v>2.3210141046241741</c:v>
                </c:pt>
                <c:pt idx="509">
                  <c:v>2.3210141046241741</c:v>
                </c:pt>
                <c:pt idx="510">
                  <c:v>2.3210141046241741</c:v>
                </c:pt>
                <c:pt idx="511">
                  <c:v>2.3222579492675957</c:v>
                </c:pt>
                <c:pt idx="512">
                  <c:v>2.3745519713261647</c:v>
                </c:pt>
                <c:pt idx="513">
                  <c:v>2.4171084553868272</c:v>
                </c:pt>
                <c:pt idx="514">
                  <c:v>2.4168912848158133</c:v>
                </c:pt>
                <c:pt idx="515">
                  <c:v>2.3193337512313064</c:v>
                </c:pt>
                <c:pt idx="516">
                  <c:v>2.3193337512313064</c:v>
                </c:pt>
                <c:pt idx="517">
                  <c:v>2.3193337512313064</c:v>
                </c:pt>
                <c:pt idx="518">
                  <c:v>2.2241992882562274</c:v>
                </c:pt>
                <c:pt idx="519">
                  <c:v>2.1775842147364681</c:v>
                </c:pt>
                <c:pt idx="520">
                  <c:v>2.1837953471788931</c:v>
                </c:pt>
                <c:pt idx="521">
                  <c:v>2.1287919105907398</c:v>
                </c:pt>
                <c:pt idx="522">
                  <c:v>2.1445591739475778</c:v>
                </c:pt>
                <c:pt idx="523">
                  <c:v>2.1445591739475778</c:v>
                </c:pt>
                <c:pt idx="524">
                  <c:v>2.1445591739475778</c:v>
                </c:pt>
                <c:pt idx="525">
                  <c:v>2.1393210749646392</c:v>
                </c:pt>
                <c:pt idx="526">
                  <c:v>2.127283961514697</c:v>
                </c:pt>
                <c:pt idx="527">
                  <c:v>2.1529192876760876</c:v>
                </c:pt>
                <c:pt idx="528">
                  <c:v>2.1552106430155211</c:v>
                </c:pt>
                <c:pt idx="529">
                  <c:v>2.1147497100026769</c:v>
                </c:pt>
                <c:pt idx="530">
                  <c:v>2.1147497100026769</c:v>
                </c:pt>
                <c:pt idx="531">
                  <c:v>2.1147497100026769</c:v>
                </c:pt>
                <c:pt idx="532">
                  <c:v>2.1930997592939292</c:v>
                </c:pt>
                <c:pt idx="533">
                  <c:v>2.1803234742203554</c:v>
                </c:pt>
                <c:pt idx="534">
                  <c:v>2.1650035637918745</c:v>
                </c:pt>
                <c:pt idx="535">
                  <c:v>2.1078735275883447</c:v>
                </c:pt>
                <c:pt idx="536">
                  <c:v>1.9971845856061938</c:v>
                </c:pt>
                <c:pt idx="537">
                  <c:v>1.9971845856061938</c:v>
                </c:pt>
                <c:pt idx="538">
                  <c:v>1.9971845856061938</c:v>
                </c:pt>
                <c:pt idx="539">
                  <c:v>2.0270270270270272</c:v>
                </c:pt>
                <c:pt idx="540">
                  <c:v>2.0325560932688078</c:v>
                </c:pt>
                <c:pt idx="541">
                  <c:v>2.0584095707248413</c:v>
                </c:pt>
                <c:pt idx="542">
                  <c:v>2.0408163265306118</c:v>
                </c:pt>
                <c:pt idx="543">
                  <c:v>2.1287825475017592</c:v>
                </c:pt>
                <c:pt idx="544">
                  <c:v>2.1287825475017592</c:v>
                </c:pt>
                <c:pt idx="545">
                  <c:v>2.1287825475017592</c:v>
                </c:pt>
                <c:pt idx="546">
                  <c:v>2.0646876384581301</c:v>
                </c:pt>
                <c:pt idx="547">
                  <c:v>2.0384649472657976</c:v>
                </c:pt>
                <c:pt idx="548">
                  <c:v>2.0306819189500755</c:v>
                </c:pt>
                <c:pt idx="549">
                  <c:v>2.0294221907125132</c:v>
                </c:pt>
                <c:pt idx="550">
                  <c:v>2.0402708481824661</c:v>
                </c:pt>
                <c:pt idx="551">
                  <c:v>2.0402708481824661</c:v>
                </c:pt>
                <c:pt idx="552">
                  <c:v>2.0402708481824661</c:v>
                </c:pt>
                <c:pt idx="553">
                  <c:v>2.1312644908150529</c:v>
                </c:pt>
                <c:pt idx="554">
                  <c:v>2.1506335891486703</c:v>
                </c:pt>
                <c:pt idx="555">
                  <c:v>2.2135300915636948</c:v>
                </c:pt>
                <c:pt idx="556">
                  <c:v>2.2573764664059723</c:v>
                </c:pt>
                <c:pt idx="557">
                  <c:v>2.2539710710799539</c:v>
                </c:pt>
                <c:pt idx="558">
                  <c:v>2.2539710710799539</c:v>
                </c:pt>
                <c:pt idx="559">
                  <c:v>2.2539710710799539</c:v>
                </c:pt>
                <c:pt idx="560">
                  <c:v>2.2474904503864264</c:v>
                </c:pt>
                <c:pt idx="561">
                  <c:v>2.2571148184494603</c:v>
                </c:pt>
                <c:pt idx="562">
                  <c:v>2.1741067450770735</c:v>
                </c:pt>
                <c:pt idx="563">
                  <c:v>2.1108647450110865</c:v>
                </c:pt>
                <c:pt idx="564">
                  <c:v>2.0499108734402847</c:v>
                </c:pt>
                <c:pt idx="565">
                  <c:v>2.0499108734402847</c:v>
                </c:pt>
                <c:pt idx="566">
                  <c:v>2.0499108734402847</c:v>
                </c:pt>
                <c:pt idx="567">
                  <c:v>2.0788722341184869</c:v>
                </c:pt>
                <c:pt idx="568">
                  <c:v>2.098466505246166</c:v>
                </c:pt>
                <c:pt idx="569">
                  <c:v>2.0917497082323373</c:v>
                </c:pt>
                <c:pt idx="570">
                  <c:v>2.0278151637505606</c:v>
                </c:pt>
                <c:pt idx="571">
                  <c:v>2.0044943820224717</c:v>
                </c:pt>
                <c:pt idx="572">
                  <c:v>2.0044943820224717</c:v>
                </c:pt>
                <c:pt idx="573">
                  <c:v>2.0044943820224717</c:v>
                </c:pt>
                <c:pt idx="574">
                  <c:v>2.0010768126346012</c:v>
                </c:pt>
                <c:pt idx="575">
                  <c:v>1.9904958307181926</c:v>
                </c:pt>
                <c:pt idx="576">
                  <c:v>2.0588766480043343</c:v>
                </c:pt>
                <c:pt idx="577">
                  <c:v>2.1293873499954885</c:v>
                </c:pt>
                <c:pt idx="578">
                  <c:v>1.9087062213018817</c:v>
                </c:pt>
                <c:pt idx="579">
                  <c:v>1.9087062213018817</c:v>
                </c:pt>
                <c:pt idx="580">
                  <c:v>1.9087062213018817</c:v>
                </c:pt>
                <c:pt idx="581">
                  <c:v>1.8032494197464737</c:v>
                </c:pt>
                <c:pt idx="582">
                  <c:v>1.9199857117342383</c:v>
                </c:pt>
                <c:pt idx="583">
                  <c:v>1.9469500759131912</c:v>
                </c:pt>
                <c:pt idx="584">
                  <c:v>1.90552871712292</c:v>
                </c:pt>
                <c:pt idx="585">
                  <c:v>1.8664047151277012</c:v>
                </c:pt>
                <c:pt idx="586">
                  <c:v>1.8664047151277012</c:v>
                </c:pt>
                <c:pt idx="587">
                  <c:v>1.8664047151277012</c:v>
                </c:pt>
                <c:pt idx="588">
                  <c:v>1.9711023902961113</c:v>
                </c:pt>
                <c:pt idx="589">
                  <c:v>2.0055510788790403</c:v>
                </c:pt>
                <c:pt idx="590">
                  <c:v>1.99317651283893</c:v>
                </c:pt>
                <c:pt idx="591">
                  <c:v>1.9719070772555374</c:v>
                </c:pt>
                <c:pt idx="592">
                  <c:v>1.9839480566326992</c:v>
                </c:pt>
                <c:pt idx="593">
                  <c:v>1.9839480566326992</c:v>
                </c:pt>
                <c:pt idx="594">
                  <c:v>1.9839480566326992</c:v>
                </c:pt>
                <c:pt idx="595">
                  <c:v>2.0404478150957024</c:v>
                </c:pt>
                <c:pt idx="596">
                  <c:v>2.1173078655734749</c:v>
                </c:pt>
                <c:pt idx="597">
                  <c:v>2.0842732112243976</c:v>
                </c:pt>
                <c:pt idx="598">
                  <c:v>2.0581332370463983</c:v>
                </c:pt>
                <c:pt idx="599">
                  <c:v>1.9292893036611627</c:v>
                </c:pt>
                <c:pt idx="600">
                  <c:v>1.9292893036611627</c:v>
                </c:pt>
                <c:pt idx="601">
                  <c:v>1.9292893036611627</c:v>
                </c:pt>
                <c:pt idx="602">
                  <c:v>2.0090090090090089</c:v>
                </c:pt>
                <c:pt idx="603">
                  <c:v>2.0198376916140668</c:v>
                </c:pt>
                <c:pt idx="604">
                  <c:v>2.0222081791098678</c:v>
                </c:pt>
                <c:pt idx="605">
                  <c:v>2.1347806422433289</c:v>
                </c:pt>
                <c:pt idx="606">
                  <c:v>2.1203021203021204</c:v>
                </c:pt>
                <c:pt idx="607">
                  <c:v>2.1203021203021204</c:v>
                </c:pt>
                <c:pt idx="608">
                  <c:v>2.1203021203021204</c:v>
                </c:pt>
                <c:pt idx="609">
                  <c:v>2.1247492248768922</c:v>
                </c:pt>
                <c:pt idx="610">
                  <c:v>2.178271965001823</c:v>
                </c:pt>
                <c:pt idx="611">
                  <c:v>2.2478020484002537</c:v>
                </c:pt>
                <c:pt idx="612">
                  <c:v>2.2568657663373517</c:v>
                </c:pt>
                <c:pt idx="613">
                  <c:v>2.2580937698376715</c:v>
                </c:pt>
                <c:pt idx="614">
                  <c:v>2.2580937698376715</c:v>
                </c:pt>
                <c:pt idx="615">
                  <c:v>2.2580937698376715</c:v>
                </c:pt>
                <c:pt idx="616">
                  <c:v>2.3990584827086727</c:v>
                </c:pt>
                <c:pt idx="617">
                  <c:v>2.4178212442271123</c:v>
                </c:pt>
                <c:pt idx="618">
                  <c:v>2.3889544917794532</c:v>
                </c:pt>
                <c:pt idx="619">
                  <c:v>2.3686827592441912</c:v>
                </c:pt>
                <c:pt idx="620">
                  <c:v>2.3570848008669731</c:v>
                </c:pt>
                <c:pt idx="621">
                  <c:v>2.3570848008669731</c:v>
                </c:pt>
                <c:pt idx="622">
                  <c:v>2.3570848008669731</c:v>
                </c:pt>
                <c:pt idx="623">
                  <c:v>2.5</c:v>
                </c:pt>
                <c:pt idx="624">
                  <c:v>2.4388040827386868</c:v>
                </c:pt>
                <c:pt idx="625">
                  <c:v>2.4662254057484811</c:v>
                </c:pt>
                <c:pt idx="626">
                  <c:v>2.4003623188405796</c:v>
                </c:pt>
                <c:pt idx="627">
                  <c:v>2.1239901969683217</c:v>
                </c:pt>
                <c:pt idx="628">
                  <c:v>2.1239901969683217</c:v>
                </c:pt>
                <c:pt idx="629">
                  <c:v>2.1239901969683217</c:v>
                </c:pt>
                <c:pt idx="630">
                  <c:v>2.3200800655081428</c:v>
                </c:pt>
                <c:pt idx="631">
                  <c:v>2.3143946269740425</c:v>
                </c:pt>
                <c:pt idx="632">
                  <c:v>2.3215428205831277</c:v>
                </c:pt>
                <c:pt idx="633">
                  <c:v>2.3532643530812196</c:v>
                </c:pt>
                <c:pt idx="634">
                  <c:v>2.2033278478698115</c:v>
                </c:pt>
                <c:pt idx="635">
                  <c:v>2.2033278478698115</c:v>
                </c:pt>
                <c:pt idx="636">
                  <c:v>2.2033278478698115</c:v>
                </c:pt>
                <c:pt idx="637">
                  <c:v>2.1747109561387408</c:v>
                </c:pt>
                <c:pt idx="638">
                  <c:v>2.1591948764867337</c:v>
                </c:pt>
                <c:pt idx="639">
                  <c:v>2.1536776784084686</c:v>
                </c:pt>
                <c:pt idx="640">
                  <c:v>2.1068952936884346</c:v>
                </c:pt>
                <c:pt idx="641">
                  <c:v>2.049927113702624</c:v>
                </c:pt>
                <c:pt idx="642">
                  <c:v>2.049927113702624</c:v>
                </c:pt>
                <c:pt idx="643">
                  <c:v>2.049927113702624</c:v>
                </c:pt>
                <c:pt idx="644">
                  <c:v>2.1513217866909753</c:v>
                </c:pt>
                <c:pt idx="645">
                  <c:v>2.0905605258353113</c:v>
                </c:pt>
                <c:pt idx="646">
                  <c:v>2.0603519008113773</c:v>
                </c:pt>
                <c:pt idx="647">
                  <c:v>2.0537986186841146</c:v>
                </c:pt>
                <c:pt idx="648">
                  <c:v>1.9293478260869563</c:v>
                </c:pt>
                <c:pt idx="649">
                  <c:v>1.9293478260869563</c:v>
                </c:pt>
                <c:pt idx="650">
                  <c:v>1.9293478260869563</c:v>
                </c:pt>
                <c:pt idx="651">
                  <c:v>1.9314472252448311</c:v>
                </c:pt>
                <c:pt idx="652">
                  <c:v>2.0759677273139334</c:v>
                </c:pt>
                <c:pt idx="653">
                  <c:v>2.2041553748870824</c:v>
                </c:pt>
                <c:pt idx="654">
                  <c:v>2.0589821974465021</c:v>
                </c:pt>
                <c:pt idx="655">
                  <c:v>1.8622974303876803</c:v>
                </c:pt>
                <c:pt idx="656">
                  <c:v>1.8622974303876803</c:v>
                </c:pt>
                <c:pt idx="657">
                  <c:v>1.8622974303876803</c:v>
                </c:pt>
                <c:pt idx="658">
                  <c:v>1.9106566200215285</c:v>
                </c:pt>
                <c:pt idx="659">
                  <c:v>1.9866954332973752</c:v>
                </c:pt>
                <c:pt idx="660">
                  <c:v>2.1026147901877974</c:v>
                </c:pt>
                <c:pt idx="661">
                  <c:v>2.098342939481268</c:v>
                </c:pt>
                <c:pt idx="662">
                  <c:v>2.0400794367214297</c:v>
                </c:pt>
                <c:pt idx="663">
                  <c:v>2.0400794367214297</c:v>
                </c:pt>
                <c:pt idx="664">
                  <c:v>2.0400794367214297</c:v>
                </c:pt>
                <c:pt idx="665">
                  <c:v>2.2436475040547852</c:v>
                </c:pt>
                <c:pt idx="666">
                  <c:v>2.3492349234923493</c:v>
                </c:pt>
                <c:pt idx="667">
                  <c:v>2.4309293146752782</c:v>
                </c:pt>
                <c:pt idx="668">
                  <c:v>2.4484304932735426</c:v>
                </c:pt>
                <c:pt idx="669">
                  <c:v>2.2749664128974474</c:v>
                </c:pt>
                <c:pt idx="670">
                  <c:v>2.2749664128974474</c:v>
                </c:pt>
                <c:pt idx="671">
                  <c:v>2.2749664128974474</c:v>
                </c:pt>
                <c:pt idx="672">
                  <c:v>2.4896638504404098</c:v>
                </c:pt>
                <c:pt idx="673">
                  <c:v>2.5013545241105293</c:v>
                </c:pt>
                <c:pt idx="674">
                  <c:v>2.5485765928603703</c:v>
                </c:pt>
                <c:pt idx="675">
                  <c:v>2.5703683591275226</c:v>
                </c:pt>
                <c:pt idx="676">
                  <c:v>2.6053013798111837</c:v>
                </c:pt>
                <c:pt idx="677">
                  <c:v>2.6053013798111837</c:v>
                </c:pt>
                <c:pt idx="678">
                  <c:v>2.6053013798111837</c:v>
                </c:pt>
                <c:pt idx="679">
                  <c:v>2.6015228426395942</c:v>
                </c:pt>
                <c:pt idx="680">
                  <c:v>2.4711547197238124</c:v>
                </c:pt>
                <c:pt idx="681">
                  <c:v>2.4168635289841904</c:v>
                </c:pt>
                <c:pt idx="682">
                  <c:v>2.4317212594138464</c:v>
                </c:pt>
                <c:pt idx="683">
                  <c:v>2.4434389140271495</c:v>
                </c:pt>
                <c:pt idx="684">
                  <c:v>2.4434389140271495</c:v>
                </c:pt>
                <c:pt idx="685">
                  <c:v>2.4434389140271495</c:v>
                </c:pt>
                <c:pt idx="686">
                  <c:v>2.3848238482384825</c:v>
                </c:pt>
                <c:pt idx="687">
                  <c:v>2.2838057411085035</c:v>
                </c:pt>
                <c:pt idx="688">
                  <c:v>2.3121387283236996</c:v>
                </c:pt>
                <c:pt idx="689">
                  <c:v>2.2881432576648275</c:v>
                </c:pt>
                <c:pt idx="690">
                  <c:v>2.3770640537107601</c:v>
                </c:pt>
                <c:pt idx="691">
                  <c:v>2.3770640537107601</c:v>
                </c:pt>
                <c:pt idx="692">
                  <c:v>2.3770640537107601</c:v>
                </c:pt>
                <c:pt idx="693">
                  <c:v>2.2791246708435486</c:v>
                </c:pt>
                <c:pt idx="694">
                  <c:v>2.2780903975313125</c:v>
                </c:pt>
                <c:pt idx="695">
                  <c:v>2.2367703218767048</c:v>
                </c:pt>
                <c:pt idx="696">
                  <c:v>2.234941400926683</c:v>
                </c:pt>
                <c:pt idx="697">
                  <c:v>2.233318202451203</c:v>
                </c:pt>
                <c:pt idx="698">
                  <c:v>2.233318202451203</c:v>
                </c:pt>
                <c:pt idx="699">
                  <c:v>2.233318202451203</c:v>
                </c:pt>
                <c:pt idx="700">
                  <c:v>2.0673467545364272</c:v>
                </c:pt>
                <c:pt idx="701">
                  <c:v>2.1839184189152601</c:v>
                </c:pt>
                <c:pt idx="702">
                  <c:v>2.1939328277356451</c:v>
                </c:pt>
                <c:pt idx="703">
                  <c:v>2.179787425689065</c:v>
                </c:pt>
                <c:pt idx="704">
                  <c:v>2.0891742787374517</c:v>
                </c:pt>
                <c:pt idx="705">
                  <c:v>2.0891742787374517</c:v>
                </c:pt>
                <c:pt idx="706">
                  <c:v>2.0891742787374517</c:v>
                </c:pt>
                <c:pt idx="707">
                  <c:v>1.9616705839811968</c:v>
                </c:pt>
                <c:pt idx="708">
                  <c:v>1.9653804543815365</c:v>
                </c:pt>
                <c:pt idx="709">
                  <c:v>2.0488856937455067</c:v>
                </c:pt>
                <c:pt idx="710">
                  <c:v>2.0488856937455067</c:v>
                </c:pt>
                <c:pt idx="711">
                  <c:v>2.0505441136792872</c:v>
                </c:pt>
                <c:pt idx="712">
                  <c:v>2.0505441136792872</c:v>
                </c:pt>
                <c:pt idx="713">
                  <c:v>2.0505441136792872</c:v>
                </c:pt>
                <c:pt idx="714">
                  <c:v>2.1001615508885294</c:v>
                </c:pt>
                <c:pt idx="715">
                  <c:v>2.0629652883666694</c:v>
                </c:pt>
                <c:pt idx="716">
                  <c:v>2.0340203402034018</c:v>
                </c:pt>
                <c:pt idx="717">
                  <c:v>1.9874100719424459</c:v>
                </c:pt>
                <c:pt idx="718">
                  <c:v>2.0491063368839142</c:v>
                </c:pt>
                <c:pt idx="719">
                  <c:v>2.0491063368839142</c:v>
                </c:pt>
                <c:pt idx="720">
                  <c:v>2.0491063368839142</c:v>
                </c:pt>
                <c:pt idx="721">
                  <c:v>1.9574237777376871</c:v>
                </c:pt>
                <c:pt idx="722">
                  <c:v>1.903129791647876</c:v>
                </c:pt>
                <c:pt idx="723">
                  <c:v>1.902614968440036</c:v>
                </c:pt>
                <c:pt idx="724">
                  <c:v>1.8835616438356164</c:v>
                </c:pt>
                <c:pt idx="725">
                  <c:v>1.5659955257270695</c:v>
                </c:pt>
                <c:pt idx="726">
                  <c:v>1.5659955257270695</c:v>
                </c:pt>
                <c:pt idx="727">
                  <c:v>1.5659955257270695</c:v>
                </c:pt>
                <c:pt idx="728">
                  <c:v>1.8397785121014558</c:v>
                </c:pt>
                <c:pt idx="729">
                  <c:v>1.8644067796610169</c:v>
                </c:pt>
                <c:pt idx="730">
                  <c:v>1.711431378971503</c:v>
                </c:pt>
                <c:pt idx="731">
                  <c:v>1.8352730528200536</c:v>
                </c:pt>
                <c:pt idx="732">
                  <c:v>1.8462089980283207</c:v>
                </c:pt>
                <c:pt idx="733">
                  <c:v>1.8462089980283207</c:v>
                </c:pt>
                <c:pt idx="734">
                  <c:v>1.8462089980283207</c:v>
                </c:pt>
                <c:pt idx="735">
                  <c:v>1.876172607879925</c:v>
                </c:pt>
                <c:pt idx="736">
                  <c:v>1.94601381042059</c:v>
                </c:pt>
                <c:pt idx="737">
                  <c:v>1.8823741331171753</c:v>
                </c:pt>
                <c:pt idx="738">
                  <c:v>1.8460153084196305</c:v>
                </c:pt>
                <c:pt idx="739">
                  <c:v>1.8435251798561147</c:v>
                </c:pt>
                <c:pt idx="740">
                  <c:v>1.8435251798561147</c:v>
                </c:pt>
                <c:pt idx="741">
                  <c:v>1.8435251798561147</c:v>
                </c:pt>
                <c:pt idx="742">
                  <c:v>1.8234078864636665</c:v>
                </c:pt>
                <c:pt idx="743">
                  <c:v>1.9322369012312393</c:v>
                </c:pt>
                <c:pt idx="744">
                  <c:v>1.8028522737465242</c:v>
                </c:pt>
                <c:pt idx="745">
                  <c:v>1.8500224517287833</c:v>
                </c:pt>
                <c:pt idx="746">
                  <c:v>1.8668831168831168</c:v>
                </c:pt>
                <c:pt idx="747">
                  <c:v>1.8668831168831168</c:v>
                </c:pt>
                <c:pt idx="748">
                  <c:v>1.8668831168831168</c:v>
                </c:pt>
                <c:pt idx="749">
                  <c:v>1.8658734451054624</c:v>
                </c:pt>
                <c:pt idx="750">
                  <c:v>1.7866811044937736</c:v>
                </c:pt>
                <c:pt idx="751">
                  <c:v>1.7040843927508793</c:v>
                </c:pt>
                <c:pt idx="752">
                  <c:v>1.7643865363735072</c:v>
                </c:pt>
                <c:pt idx="753">
                  <c:v>1.7327406332214459</c:v>
                </c:pt>
                <c:pt idx="754">
                  <c:v>1.7327406332214459</c:v>
                </c:pt>
                <c:pt idx="755">
                  <c:v>1.7327406332214459</c:v>
                </c:pt>
                <c:pt idx="756">
                  <c:v>1.8427741466957153</c:v>
                </c:pt>
                <c:pt idx="757">
                  <c:v>1.7785843920145188</c:v>
                </c:pt>
                <c:pt idx="758">
                  <c:v>1.7531110909256062</c:v>
                </c:pt>
                <c:pt idx="759">
                  <c:v>1.7588395285584768</c:v>
                </c:pt>
                <c:pt idx="760">
                  <c:v>1.7218065446678086</c:v>
                </c:pt>
                <c:pt idx="761">
                  <c:v>1.7218065446678086</c:v>
                </c:pt>
                <c:pt idx="762">
                  <c:v>1.7218065446678086</c:v>
                </c:pt>
                <c:pt idx="763">
                  <c:v>1.7182130584192441</c:v>
                </c:pt>
                <c:pt idx="764">
                  <c:v>1.7116464408621626</c:v>
                </c:pt>
                <c:pt idx="765">
                  <c:v>1.7186505410566522</c:v>
                </c:pt>
                <c:pt idx="766">
                  <c:v>1.6939890710382512</c:v>
                </c:pt>
                <c:pt idx="767">
                  <c:v>1.7636845471991223</c:v>
                </c:pt>
                <c:pt idx="768">
                  <c:v>1.7636845471991223</c:v>
                </c:pt>
                <c:pt idx="769">
                  <c:v>1.7636845471991223</c:v>
                </c:pt>
                <c:pt idx="770">
                  <c:v>1.6958474653955451</c:v>
                </c:pt>
                <c:pt idx="771">
                  <c:v>1.6950705515851205</c:v>
                </c:pt>
                <c:pt idx="772">
                  <c:v>1.7569680802134118</c:v>
                </c:pt>
                <c:pt idx="773">
                  <c:v>1.7988929889298892</c:v>
                </c:pt>
                <c:pt idx="774">
                  <c:v>1.7820867959372115</c:v>
                </c:pt>
                <c:pt idx="775">
                  <c:v>1.7820867959372115</c:v>
                </c:pt>
                <c:pt idx="776">
                  <c:v>1.7820867959372115</c:v>
                </c:pt>
                <c:pt idx="777">
                  <c:v>1.7814288351486063</c:v>
                </c:pt>
                <c:pt idx="778">
                  <c:v>1.8904642757853769</c:v>
                </c:pt>
                <c:pt idx="779">
                  <c:v>1.860422065901518</c:v>
                </c:pt>
                <c:pt idx="780">
                  <c:v>1.8362236854307705</c:v>
                </c:pt>
                <c:pt idx="781">
                  <c:v>1.8076178179470626</c:v>
                </c:pt>
                <c:pt idx="782">
                  <c:v>1.8076178179470626</c:v>
                </c:pt>
                <c:pt idx="783">
                  <c:v>1.8076178179470626</c:v>
                </c:pt>
                <c:pt idx="784">
                  <c:v>1.7876889052709179</c:v>
                </c:pt>
                <c:pt idx="785">
                  <c:v>1.7740601158194684</c:v>
                </c:pt>
                <c:pt idx="786">
                  <c:v>1.801636179795937</c:v>
                </c:pt>
                <c:pt idx="787">
                  <c:v>1.6184760865611929</c:v>
                </c:pt>
                <c:pt idx="788">
                  <c:v>1.6235827664399092</c:v>
                </c:pt>
                <c:pt idx="789">
                  <c:v>1.6235827664399092</c:v>
                </c:pt>
                <c:pt idx="790">
                  <c:v>1.6235827664399092</c:v>
                </c:pt>
                <c:pt idx="791">
                  <c:v>1.5720445562342795</c:v>
                </c:pt>
                <c:pt idx="792">
                  <c:v>1.5934115119505863</c:v>
                </c:pt>
                <c:pt idx="793">
                  <c:v>1.6436141548410277</c:v>
                </c:pt>
                <c:pt idx="794">
                  <c:v>1.6816442744016373</c:v>
                </c:pt>
                <c:pt idx="795">
                  <c:v>1.5595923792645103</c:v>
                </c:pt>
                <c:pt idx="796">
                  <c:v>1.5595923792645103</c:v>
                </c:pt>
                <c:pt idx="797">
                  <c:v>1.5595923792645103</c:v>
                </c:pt>
                <c:pt idx="798">
                  <c:v>1.5200489211147024</c:v>
                </c:pt>
                <c:pt idx="799">
                  <c:v>1.6934125365723913</c:v>
                </c:pt>
                <c:pt idx="800">
                  <c:v>1.7395935031507941</c:v>
                </c:pt>
                <c:pt idx="801">
                  <c:v>1.6274702673701154</c:v>
                </c:pt>
                <c:pt idx="802">
                  <c:v>1.7469608284556504</c:v>
                </c:pt>
                <c:pt idx="803">
                  <c:v>1.7469608284556504</c:v>
                </c:pt>
                <c:pt idx="804">
                  <c:v>1.7469608284556504</c:v>
                </c:pt>
                <c:pt idx="805">
                  <c:v>1.6903675878722833</c:v>
                </c:pt>
                <c:pt idx="806">
                  <c:v>1.7188068388504911</c:v>
                </c:pt>
                <c:pt idx="807">
                  <c:v>1.5852652799413545</c:v>
                </c:pt>
                <c:pt idx="808">
                  <c:v>1.5715622076707203</c:v>
                </c:pt>
                <c:pt idx="809">
                  <c:v>1.6457826818776886</c:v>
                </c:pt>
                <c:pt idx="810">
                  <c:v>1.6457826818776886</c:v>
                </c:pt>
                <c:pt idx="811">
                  <c:v>1.6457826818776886</c:v>
                </c:pt>
                <c:pt idx="812">
                  <c:v>1.5856729782669525</c:v>
                </c:pt>
                <c:pt idx="813">
                  <c:v>1.6037823305831094</c:v>
                </c:pt>
                <c:pt idx="814">
                  <c:v>1.6544117647058822</c:v>
                </c:pt>
                <c:pt idx="815">
                  <c:v>1.5687341313021399</c:v>
                </c:pt>
                <c:pt idx="816">
                  <c:v>1.5260323159784559</c:v>
                </c:pt>
                <c:pt idx="817">
                  <c:v>1.5260323159784559</c:v>
                </c:pt>
                <c:pt idx="818">
                  <c:v>1.5260323159784559</c:v>
                </c:pt>
                <c:pt idx="819">
                  <c:v>1.4937533948940791</c:v>
                </c:pt>
                <c:pt idx="820">
                  <c:v>1.5504578837609939</c:v>
                </c:pt>
                <c:pt idx="821">
                  <c:v>1.5416894727239556</c:v>
                </c:pt>
                <c:pt idx="822">
                  <c:v>1.4277818717759765</c:v>
                </c:pt>
                <c:pt idx="823">
                  <c:v>1.3878608438193931</c:v>
                </c:pt>
                <c:pt idx="824">
                  <c:v>1.3878608438193931</c:v>
                </c:pt>
                <c:pt idx="825">
                  <c:v>1.3878608438193931</c:v>
                </c:pt>
                <c:pt idx="826">
                  <c:v>1.5197850060235378</c:v>
                </c:pt>
                <c:pt idx="827">
                  <c:v>1.6805950959684086</c:v>
                </c:pt>
                <c:pt idx="828">
                  <c:v>1.7133382461311717</c:v>
                </c:pt>
                <c:pt idx="829">
                  <c:v>1.5923858332570697</c:v>
                </c:pt>
                <c:pt idx="830">
                  <c:v>1.5912208504801097</c:v>
                </c:pt>
                <c:pt idx="831">
                  <c:v>1.5912208504801097</c:v>
                </c:pt>
                <c:pt idx="832">
                  <c:v>1.5912208504801097</c:v>
                </c:pt>
                <c:pt idx="833">
                  <c:v>1.7043892605149824</c:v>
                </c:pt>
                <c:pt idx="834">
                  <c:v>1.6030603880134802</c:v>
                </c:pt>
                <c:pt idx="835">
                  <c:v>1.5402952232511231</c:v>
                </c:pt>
                <c:pt idx="836">
                  <c:v>1.4674665436086758</c:v>
                </c:pt>
                <c:pt idx="837">
                  <c:v>1.5722692166237588</c:v>
                </c:pt>
                <c:pt idx="838">
                  <c:v>1.5722692166237588</c:v>
                </c:pt>
                <c:pt idx="839">
                  <c:v>1.5722692166237588</c:v>
                </c:pt>
                <c:pt idx="840">
                  <c:v>1.6387405634321488</c:v>
                </c:pt>
                <c:pt idx="841">
                  <c:v>1.7686072218128226</c:v>
                </c:pt>
                <c:pt idx="842">
                  <c:v>1.7556828682313803</c:v>
                </c:pt>
                <c:pt idx="843">
                  <c:v>1.7260579064587975</c:v>
                </c:pt>
                <c:pt idx="844">
                  <c:v>1.6728280961182993</c:v>
                </c:pt>
                <c:pt idx="845">
                  <c:v>1.6728280961182993</c:v>
                </c:pt>
                <c:pt idx="846">
                  <c:v>1.6728280961182993</c:v>
                </c:pt>
                <c:pt idx="847">
                  <c:v>1.5515330624307351</c:v>
                </c:pt>
                <c:pt idx="848">
                  <c:v>1.6638935108153077</c:v>
                </c:pt>
                <c:pt idx="849">
                  <c:v>1.5910972132806034</c:v>
                </c:pt>
                <c:pt idx="850">
                  <c:v>1.4879050661798265</c:v>
                </c:pt>
                <c:pt idx="851">
                  <c:v>1.5387416917053627</c:v>
                </c:pt>
                <c:pt idx="852">
                  <c:v>1.5387416917053627</c:v>
                </c:pt>
                <c:pt idx="853">
                  <c:v>1.5387416917053627</c:v>
                </c:pt>
                <c:pt idx="854">
                  <c:v>1.63212910324592</c:v>
                </c:pt>
                <c:pt idx="855">
                  <c:v>1.7807713600295256</c:v>
                </c:pt>
                <c:pt idx="856">
                  <c:v>1.76023716879748</c:v>
                </c:pt>
                <c:pt idx="857">
                  <c:v>1.6986706056129988</c:v>
                </c:pt>
                <c:pt idx="858">
                  <c:v>1.6051660516605164</c:v>
                </c:pt>
                <c:pt idx="859">
                  <c:v>1.6051660516605164</c:v>
                </c:pt>
                <c:pt idx="860">
                  <c:v>1.6051660516605164</c:v>
                </c:pt>
                <c:pt idx="861">
                  <c:v>1.5732000740329446</c:v>
                </c:pt>
                <c:pt idx="862">
                  <c:v>1.4844182186981376</c:v>
                </c:pt>
                <c:pt idx="863">
                  <c:v>1.4423076923076925</c:v>
                </c:pt>
                <c:pt idx="864">
                  <c:v>1.480932987782303</c:v>
                </c:pt>
                <c:pt idx="865">
                  <c:v>1.5349052242256125</c:v>
                </c:pt>
                <c:pt idx="866">
                  <c:v>1.5349052242256125</c:v>
                </c:pt>
                <c:pt idx="867">
                  <c:v>1.5349052242256125</c:v>
                </c:pt>
                <c:pt idx="868">
                  <c:v>1.6220674486803519</c:v>
                </c:pt>
                <c:pt idx="869">
                  <c:v>1.6939840673930957</c:v>
                </c:pt>
                <c:pt idx="870">
                  <c:v>1.667122164525827</c:v>
                </c:pt>
                <c:pt idx="871">
                  <c:v>1.5983194812311627</c:v>
                </c:pt>
                <c:pt idx="872">
                  <c:v>1.5596330275229355</c:v>
                </c:pt>
                <c:pt idx="873">
                  <c:v>1.5596330275229355</c:v>
                </c:pt>
                <c:pt idx="874">
                  <c:v>1.5596330275229355</c:v>
                </c:pt>
                <c:pt idx="875">
                  <c:v>1.5597761262501144</c:v>
                </c:pt>
                <c:pt idx="876">
                  <c:v>1.6302367941712204</c:v>
                </c:pt>
                <c:pt idx="877">
                  <c:v>1.617740616195583</c:v>
                </c:pt>
                <c:pt idx="878">
                  <c:v>1.616106897797039</c:v>
                </c:pt>
                <c:pt idx="879">
                  <c:v>1.531807532888809</c:v>
                </c:pt>
                <c:pt idx="880">
                  <c:v>1.531807532888809</c:v>
                </c:pt>
                <c:pt idx="881">
                  <c:v>1.531807532888809</c:v>
                </c:pt>
                <c:pt idx="882">
                  <c:v>1.4280582001077784</c:v>
                </c:pt>
                <c:pt idx="883">
                  <c:v>1.4146297788521802</c:v>
                </c:pt>
                <c:pt idx="884">
                  <c:v>1.6381766381766383</c:v>
                </c:pt>
                <c:pt idx="885">
                  <c:v>1.4820042342978124</c:v>
                </c:pt>
                <c:pt idx="886">
                  <c:v>1.5951790145338531</c:v>
                </c:pt>
                <c:pt idx="887">
                  <c:v>1.5951790145338531</c:v>
                </c:pt>
                <c:pt idx="888">
                  <c:v>1.5951790145338531</c:v>
                </c:pt>
                <c:pt idx="889">
                  <c:v>1.487778958554729</c:v>
                </c:pt>
                <c:pt idx="890">
                  <c:v>1.4814814814814816</c:v>
                </c:pt>
                <c:pt idx="891">
                  <c:v>1.512885917846776</c:v>
                </c:pt>
                <c:pt idx="892">
                  <c:v>1.56678764273701</c:v>
                </c:pt>
                <c:pt idx="893">
                  <c:v>1.4839168295717076</c:v>
                </c:pt>
                <c:pt idx="894">
                  <c:v>1.4839168295717076</c:v>
                </c:pt>
                <c:pt idx="895">
                  <c:v>1.4839168295717076</c:v>
                </c:pt>
                <c:pt idx="896">
                  <c:v>1.4485073308602718</c:v>
                </c:pt>
                <c:pt idx="897">
                  <c:v>1.2696439669714994</c:v>
                </c:pt>
                <c:pt idx="898">
                  <c:v>1.3786355954816329</c:v>
                </c:pt>
                <c:pt idx="899">
                  <c:v>1.3479735761471163</c:v>
                </c:pt>
                <c:pt idx="900">
                  <c:v>1.3333333333333337</c:v>
                </c:pt>
                <c:pt idx="901">
                  <c:v>1.3333333333333337</c:v>
                </c:pt>
                <c:pt idx="902">
                  <c:v>1.3333333333333337</c:v>
                </c:pt>
                <c:pt idx="903">
                  <c:v>1.4567418724462604</c:v>
                </c:pt>
                <c:pt idx="904">
                  <c:v>1.4240226428445073</c:v>
                </c:pt>
                <c:pt idx="905">
                  <c:v>1.4577777777777776</c:v>
                </c:pt>
                <c:pt idx="906">
                  <c:v>1.3640010698047607</c:v>
                </c:pt>
                <c:pt idx="907">
                  <c:v>1.2659356334135687</c:v>
                </c:pt>
                <c:pt idx="908">
                  <c:v>1.2659356334135687</c:v>
                </c:pt>
                <c:pt idx="909">
                  <c:v>1.2659356334135687</c:v>
                </c:pt>
                <c:pt idx="910">
                  <c:v>1.4857651245551597</c:v>
                </c:pt>
                <c:pt idx="911">
                  <c:v>1.5670910871694417</c:v>
                </c:pt>
                <c:pt idx="912">
                  <c:v>1.5022222222222221</c:v>
                </c:pt>
                <c:pt idx="913">
                  <c:v>1.5038263036127426</c:v>
                </c:pt>
                <c:pt idx="914">
                  <c:v>1.5024893314366998</c:v>
                </c:pt>
                <c:pt idx="915">
                  <c:v>1.5024893314366998</c:v>
                </c:pt>
                <c:pt idx="916">
                  <c:v>1.5024893314366998</c:v>
                </c:pt>
                <c:pt idx="917">
                  <c:v>1.5122037495578351</c:v>
                </c:pt>
                <c:pt idx="918">
                  <c:v>1.5616681455190773</c:v>
                </c:pt>
                <c:pt idx="919">
                  <c:v>1.5711889840233031</c:v>
                </c:pt>
                <c:pt idx="920">
                  <c:v>1.6665189256271604</c:v>
                </c:pt>
                <c:pt idx="921">
                  <c:v>1.5843512126040009</c:v>
                </c:pt>
                <c:pt idx="922">
                  <c:v>1.5843512126040009</c:v>
                </c:pt>
                <c:pt idx="923">
                  <c:v>1.5843512126040009</c:v>
                </c:pt>
                <c:pt idx="924">
                  <c:v>1.5432098765432101</c:v>
                </c:pt>
                <c:pt idx="925">
                  <c:v>1.5268515268515268</c:v>
                </c:pt>
                <c:pt idx="926">
                  <c:v>1.5425065731814198</c:v>
                </c:pt>
                <c:pt idx="927">
                  <c:v>1.572520425195467</c:v>
                </c:pt>
                <c:pt idx="928">
                  <c:v>1.5666024855592509</c:v>
                </c:pt>
                <c:pt idx="929">
                  <c:v>1.5666024855592509</c:v>
                </c:pt>
                <c:pt idx="930">
                  <c:v>1.5666024855592509</c:v>
                </c:pt>
                <c:pt idx="931">
                  <c:v>1.4942327857392517</c:v>
                </c:pt>
                <c:pt idx="932">
                  <c:v>1.4402221065417318</c:v>
                </c:pt>
                <c:pt idx="933">
                  <c:v>1.4609266943291839</c:v>
                </c:pt>
                <c:pt idx="934">
                  <c:v>1.5094014145247543</c:v>
                </c:pt>
                <c:pt idx="935">
                  <c:v>1.5187918311309423</c:v>
                </c:pt>
                <c:pt idx="936">
                  <c:v>1.5187918311309423</c:v>
                </c:pt>
                <c:pt idx="937">
                  <c:v>1.5187918311309423</c:v>
                </c:pt>
                <c:pt idx="938">
                  <c:v>1.5743340992255979</c:v>
                </c:pt>
                <c:pt idx="939">
                  <c:v>1.5622332252006148</c:v>
                </c:pt>
                <c:pt idx="940">
                  <c:v>1.5012722646310432</c:v>
                </c:pt>
                <c:pt idx="941">
                  <c:v>1.5279419213236534</c:v>
                </c:pt>
                <c:pt idx="942">
                  <c:v>1.5542721250212332</c:v>
                </c:pt>
                <c:pt idx="943">
                  <c:v>1.5542721250212332</c:v>
                </c:pt>
                <c:pt idx="944">
                  <c:v>1.5542721250212332</c:v>
                </c:pt>
                <c:pt idx="945">
                  <c:v>1.6580222770172606</c:v>
                </c:pt>
                <c:pt idx="946">
                  <c:v>1.754237288135593</c:v>
                </c:pt>
                <c:pt idx="947">
                  <c:v>1.880111289098727</c:v>
                </c:pt>
                <c:pt idx="948">
                  <c:v>1.9031578947368419</c:v>
                </c:pt>
                <c:pt idx="949">
                  <c:v>1.824198201255727</c:v>
                </c:pt>
                <c:pt idx="950">
                  <c:v>1.824198201255727</c:v>
                </c:pt>
                <c:pt idx="951">
                  <c:v>1.824198201255727</c:v>
                </c:pt>
                <c:pt idx="952">
                  <c:v>1.8575323790047715</c:v>
                </c:pt>
                <c:pt idx="953">
                  <c:v>1.8655762841809354</c:v>
                </c:pt>
                <c:pt idx="954">
                  <c:v>1.7399422848412833</c:v>
                </c:pt>
                <c:pt idx="955">
                  <c:v>1.8540467321368099</c:v>
                </c:pt>
                <c:pt idx="956">
                  <c:v>1.8832868845536697</c:v>
                </c:pt>
                <c:pt idx="957">
                  <c:v>1.8832868845536697</c:v>
                </c:pt>
                <c:pt idx="958">
                  <c:v>1.8832868845536697</c:v>
                </c:pt>
                <c:pt idx="959">
                  <c:v>1.9546718341899063</c:v>
                </c:pt>
                <c:pt idx="960">
                  <c:v>2.0538184256853049</c:v>
                </c:pt>
                <c:pt idx="961">
                  <c:v>2.053058465697871</c:v>
                </c:pt>
                <c:pt idx="962">
                  <c:v>1.9816173370435957</c:v>
                </c:pt>
                <c:pt idx="963">
                  <c:v>2.0262823230182283</c:v>
                </c:pt>
                <c:pt idx="964">
                  <c:v>2.0262823230182283</c:v>
                </c:pt>
                <c:pt idx="965">
                  <c:v>2.0262823230182283</c:v>
                </c:pt>
                <c:pt idx="966">
                  <c:v>2.180368202256723</c:v>
                </c:pt>
                <c:pt idx="967">
                  <c:v>2.1465393391363139</c:v>
                </c:pt>
                <c:pt idx="968">
                  <c:v>2.1303575957392846</c:v>
                </c:pt>
                <c:pt idx="969">
                  <c:v>2.1317993401573472</c:v>
                </c:pt>
                <c:pt idx="970">
                  <c:v>2.0667058724691256</c:v>
                </c:pt>
                <c:pt idx="971">
                  <c:v>2.0667058724691256</c:v>
                </c:pt>
                <c:pt idx="972">
                  <c:v>2.0667058724691256</c:v>
                </c:pt>
                <c:pt idx="973">
                  <c:v>1.9269436997319034</c:v>
                </c:pt>
                <c:pt idx="974">
                  <c:v>1.8639798488664989</c:v>
                </c:pt>
                <c:pt idx="975">
                  <c:v>1.8138867797182148</c:v>
                </c:pt>
                <c:pt idx="976">
                  <c:v>1.9579711368047934</c:v>
                </c:pt>
                <c:pt idx="977">
                  <c:v>1.5205271160669034</c:v>
                </c:pt>
                <c:pt idx="978">
                  <c:v>1.5205271160669034</c:v>
                </c:pt>
                <c:pt idx="979">
                  <c:v>1.5205271160669034</c:v>
                </c:pt>
                <c:pt idx="980">
                  <c:v>1.5232292460015233</c:v>
                </c:pt>
                <c:pt idx="981">
                  <c:v>1.9950759826810427</c:v>
                </c:pt>
                <c:pt idx="982">
                  <c:v>1.8725639722081004</c:v>
                </c:pt>
                <c:pt idx="983">
                  <c:v>1.8030982815542198</c:v>
                </c:pt>
                <c:pt idx="984">
                  <c:v>1.629379485014774</c:v>
                </c:pt>
                <c:pt idx="985">
                  <c:v>1.629379485014774</c:v>
                </c:pt>
                <c:pt idx="986">
                  <c:v>1.629379485014774</c:v>
                </c:pt>
                <c:pt idx="987">
                  <c:v>1.8368722615436468</c:v>
                </c:pt>
                <c:pt idx="988">
                  <c:v>1.848881384550443</c:v>
                </c:pt>
                <c:pt idx="989">
                  <c:v>1.7436939224648722</c:v>
                </c:pt>
                <c:pt idx="990">
                  <c:v>1.3927576601671308</c:v>
                </c:pt>
                <c:pt idx="991">
                  <c:v>1.317901495311312</c:v>
                </c:pt>
                <c:pt idx="992">
                  <c:v>1.317901495311312</c:v>
                </c:pt>
                <c:pt idx="993">
                  <c:v>1.317901495311312</c:v>
                </c:pt>
                <c:pt idx="994">
                  <c:v>1.1300875180559096</c:v>
                </c:pt>
                <c:pt idx="995">
                  <c:v>1.2728515291303604</c:v>
                </c:pt>
                <c:pt idx="996">
                  <c:v>1.4924092975383825</c:v>
                </c:pt>
                <c:pt idx="997">
                  <c:v>1.6535298149417408</c:v>
                </c:pt>
                <c:pt idx="998">
                  <c:v>1.633705932932072</c:v>
                </c:pt>
                <c:pt idx="999">
                  <c:v>1.633705932932072</c:v>
                </c:pt>
                <c:pt idx="1000">
                  <c:v>1.633705932932072</c:v>
                </c:pt>
                <c:pt idx="1001">
                  <c:v>1.5689300411522633</c:v>
                </c:pt>
                <c:pt idx="1002">
                  <c:v>1.481859989780276</c:v>
                </c:pt>
                <c:pt idx="1003">
                  <c:v>1.4166239972691586</c:v>
                </c:pt>
                <c:pt idx="1004">
                  <c:v>1.3620498850770406</c:v>
                </c:pt>
                <c:pt idx="1005">
                  <c:v>1.2037906599504822</c:v>
                </c:pt>
                <c:pt idx="1006">
                  <c:v>1.2037906599504822</c:v>
                </c:pt>
                <c:pt idx="1007">
                  <c:v>1.2037906599504822</c:v>
                </c:pt>
                <c:pt idx="1008">
                  <c:v>1.6297428062133945</c:v>
                </c:pt>
                <c:pt idx="1009">
                  <c:v>1.5851372081131756</c:v>
                </c:pt>
                <c:pt idx="1010">
                  <c:v>1.7091836734693877</c:v>
                </c:pt>
                <c:pt idx="1011">
                  <c:v>1.2672223167205308</c:v>
                </c:pt>
                <c:pt idx="1012">
                  <c:v>1.9029093369418133</c:v>
                </c:pt>
                <c:pt idx="1013">
                  <c:v>1.9029093369418133</c:v>
                </c:pt>
                <c:pt idx="1014">
                  <c:v>1.9029093369418133</c:v>
                </c:pt>
                <c:pt idx="1015">
                  <c:v>1.9554727842207738</c:v>
                </c:pt>
                <c:pt idx="1016">
                  <c:v>1.8222070844686649</c:v>
                </c:pt>
                <c:pt idx="1017">
                  <c:v>1.7197343776604801</c:v>
                </c:pt>
                <c:pt idx="1018">
                  <c:v>1.9050059798393983</c:v>
                </c:pt>
                <c:pt idx="1019">
                  <c:v>1.8433179723502306</c:v>
                </c:pt>
                <c:pt idx="1020">
                  <c:v>1.8433179723502306</c:v>
                </c:pt>
                <c:pt idx="1021">
                  <c:v>1.8433179723502306</c:v>
                </c:pt>
                <c:pt idx="1022">
                  <c:v>1.9547849736528982</c:v>
                </c:pt>
                <c:pt idx="1023">
                  <c:v>2.1740969461128499</c:v>
                </c:pt>
                <c:pt idx="1024">
                  <c:v>2.4871427367001098</c:v>
                </c:pt>
                <c:pt idx="1025">
                  <c:v>2.5304671631685851</c:v>
                </c:pt>
                <c:pt idx="1026">
                  <c:v>2.4538325322539851</c:v>
                </c:pt>
                <c:pt idx="1027">
                  <c:v>2.4538325322539851</c:v>
                </c:pt>
                <c:pt idx="1028">
                  <c:v>2.4538325322539851</c:v>
                </c:pt>
                <c:pt idx="1029">
                  <c:v>2.659214092140922</c:v>
                </c:pt>
                <c:pt idx="1030">
                  <c:v>2.6027977956761337</c:v>
                </c:pt>
                <c:pt idx="1031">
                  <c:v>2.6737057220708444</c:v>
                </c:pt>
                <c:pt idx="1032">
                  <c:v>2.6212095254411514</c:v>
                </c:pt>
                <c:pt idx="1033">
                  <c:v>2.6015282905469217</c:v>
                </c:pt>
                <c:pt idx="1034">
                  <c:v>2.6015282905469217</c:v>
                </c:pt>
                <c:pt idx="1035">
                  <c:v>2.6015282905469217</c:v>
                </c:pt>
                <c:pt idx="1036">
                  <c:v>2.6030927835051547</c:v>
                </c:pt>
                <c:pt idx="1037">
                  <c:v>2.4592263683716165</c:v>
                </c:pt>
                <c:pt idx="1038">
                  <c:v>2.2436444292782802</c:v>
                </c:pt>
                <c:pt idx="1039">
                  <c:v>2.2756112004060571</c:v>
                </c:pt>
                <c:pt idx="1040">
                  <c:v>2.2489892183288407</c:v>
                </c:pt>
                <c:pt idx="1041">
                  <c:v>2.2489892183288407</c:v>
                </c:pt>
                <c:pt idx="1042">
                  <c:v>2.2489892183288407</c:v>
                </c:pt>
                <c:pt idx="1043">
                  <c:v>2.2263607889613137</c:v>
                </c:pt>
                <c:pt idx="1044">
                  <c:v>2.3192822075503643</c:v>
                </c:pt>
                <c:pt idx="1045">
                  <c:v>2.3350598624437464</c:v>
                </c:pt>
                <c:pt idx="1046">
                  <c:v>2.3805489664520505</c:v>
                </c:pt>
                <c:pt idx="1047">
                  <c:v>2.3833671399594318</c:v>
                </c:pt>
                <c:pt idx="1048">
                  <c:v>2.3833671399594318</c:v>
                </c:pt>
                <c:pt idx="1049">
                  <c:v>2.3833671399594318</c:v>
                </c:pt>
                <c:pt idx="1050">
                  <c:v>2.210410866447313</c:v>
                </c:pt>
                <c:pt idx="1051">
                  <c:v>2.1499030435882305</c:v>
                </c:pt>
                <c:pt idx="1052">
                  <c:v>1.9996625042186973</c:v>
                </c:pt>
                <c:pt idx="1053">
                  <c:v>1.8445211825149499</c:v>
                </c:pt>
                <c:pt idx="1054">
                  <c:v>1.8729435585927612</c:v>
                </c:pt>
                <c:pt idx="1055">
                  <c:v>1.8729435585927612</c:v>
                </c:pt>
                <c:pt idx="1056">
                  <c:v>1.8729435585927612</c:v>
                </c:pt>
                <c:pt idx="1057">
                  <c:v>1.8834459459459461</c:v>
                </c:pt>
                <c:pt idx="1058">
                  <c:v>2.0777254374158818</c:v>
                </c:pt>
                <c:pt idx="1059">
                  <c:v>2.0733652312599684</c:v>
                </c:pt>
                <c:pt idx="1060">
                  <c:v>2.0733652312599684</c:v>
                </c:pt>
                <c:pt idx="1061">
                  <c:v>2.0648720949673969</c:v>
                </c:pt>
                <c:pt idx="1062">
                  <c:v>2.0648720949673969</c:v>
                </c:pt>
                <c:pt idx="1063">
                  <c:v>2.0648720949673969</c:v>
                </c:pt>
                <c:pt idx="1064">
                  <c:v>2.4228705566733737</c:v>
                </c:pt>
                <c:pt idx="1065">
                  <c:v>2.394366197183099</c:v>
                </c:pt>
                <c:pt idx="1066">
                  <c:v>2.269913330581923</c:v>
                </c:pt>
                <c:pt idx="1067">
                  <c:v>2.0263591433278418</c:v>
                </c:pt>
                <c:pt idx="1068">
                  <c:v>2.0462046204620461</c:v>
                </c:pt>
                <c:pt idx="1069">
                  <c:v>2.0462046204620461</c:v>
                </c:pt>
                <c:pt idx="1070">
                  <c:v>2.0462046204620461</c:v>
                </c:pt>
                <c:pt idx="1071">
                  <c:v>1.9739015526924346</c:v>
                </c:pt>
                <c:pt idx="1072">
                  <c:v>1.9502520452855137</c:v>
                </c:pt>
                <c:pt idx="1073">
                  <c:v>2.0279778164059268</c:v>
                </c:pt>
                <c:pt idx="1074">
                  <c:v>2.0187870797626895</c:v>
                </c:pt>
                <c:pt idx="1075">
                  <c:v>2.0972669474031873</c:v>
                </c:pt>
                <c:pt idx="1076">
                  <c:v>2.0972669474031873</c:v>
                </c:pt>
                <c:pt idx="1077">
                  <c:v>2.0972669474031873</c:v>
                </c:pt>
                <c:pt idx="1078">
                  <c:v>2.2152680556699336</c:v>
                </c:pt>
                <c:pt idx="1079">
                  <c:v>2.1644309110361286</c:v>
                </c:pt>
                <c:pt idx="1080">
                  <c:v>2.2382553086824628</c:v>
                </c:pt>
                <c:pt idx="1081">
                  <c:v>2.2012065873145281</c:v>
                </c:pt>
                <c:pt idx="1082">
                  <c:v>2.2276621787025701</c:v>
                </c:pt>
                <c:pt idx="1083">
                  <c:v>2.2276621787025701</c:v>
                </c:pt>
                <c:pt idx="1084">
                  <c:v>2.2276621787025701</c:v>
                </c:pt>
                <c:pt idx="1085">
                  <c:v>2.1891847737297829</c:v>
                </c:pt>
                <c:pt idx="1086">
                  <c:v>2.2695502014636952</c:v>
                </c:pt>
                <c:pt idx="1087">
                  <c:v>2.2650800164136231</c:v>
                </c:pt>
                <c:pt idx="1088">
                  <c:v>2.1992450352863946</c:v>
                </c:pt>
                <c:pt idx="1089">
                  <c:v>2.196001311045559</c:v>
                </c:pt>
                <c:pt idx="1090">
                  <c:v>2.196001311045559</c:v>
                </c:pt>
                <c:pt idx="1091">
                  <c:v>2.196001311045559</c:v>
                </c:pt>
                <c:pt idx="1092">
                  <c:v>1.9567709186179791</c:v>
                </c:pt>
                <c:pt idx="1093">
                  <c:v>1.9596635910835307</c:v>
                </c:pt>
                <c:pt idx="1094">
                  <c:v>1.9194794631964212</c:v>
                </c:pt>
                <c:pt idx="1095">
                  <c:v>1.932367149758454</c:v>
                </c:pt>
                <c:pt idx="1096">
                  <c:v>1.932367149758454</c:v>
                </c:pt>
                <c:pt idx="1097">
                  <c:v>1.932367149758454</c:v>
                </c:pt>
                <c:pt idx="1098">
                  <c:v>1.932367149758454</c:v>
                </c:pt>
                <c:pt idx="1099">
                  <c:v>2.1227955584585239</c:v>
                </c:pt>
                <c:pt idx="1100">
                  <c:v>2.2531316089149178</c:v>
                </c:pt>
                <c:pt idx="1101">
                  <c:v>2.2393509127789044</c:v>
                </c:pt>
                <c:pt idx="1102">
                  <c:v>2.2901385493072532</c:v>
                </c:pt>
                <c:pt idx="1103">
                  <c:v>2.2671468325421511</c:v>
                </c:pt>
                <c:pt idx="1104">
                  <c:v>2.2671468325421511</c:v>
                </c:pt>
                <c:pt idx="1105">
                  <c:v>2.2671468325421511</c:v>
                </c:pt>
                <c:pt idx="1106">
                  <c:v>2.2306362663593711</c:v>
                </c:pt>
                <c:pt idx="1107">
                  <c:v>2.3674940607847961</c:v>
                </c:pt>
                <c:pt idx="1108">
                  <c:v>2.31965122974418</c:v>
                </c:pt>
                <c:pt idx="1109">
                  <c:v>2.3198420533070085</c:v>
                </c:pt>
                <c:pt idx="1110">
                  <c:v>2.3679417122040074</c:v>
                </c:pt>
                <c:pt idx="1111">
                  <c:v>2.3679417122040074</c:v>
                </c:pt>
                <c:pt idx="1112">
                  <c:v>2.3679417122040074</c:v>
                </c:pt>
                <c:pt idx="1113">
                  <c:v>2.3683338853925138</c:v>
                </c:pt>
                <c:pt idx="1114">
                  <c:v>2.1850263852242739</c:v>
                </c:pt>
                <c:pt idx="1115">
                  <c:v>2.1232650363516195</c:v>
                </c:pt>
                <c:pt idx="1116">
                  <c:v>2.0473606314750867</c:v>
                </c:pt>
                <c:pt idx="1117">
                  <c:v>2.0136434618229639</c:v>
                </c:pt>
                <c:pt idx="1118">
                  <c:v>2.0136434618229639</c:v>
                </c:pt>
                <c:pt idx="1119">
                  <c:v>2.0136434618229639</c:v>
                </c:pt>
                <c:pt idx="1120">
                  <c:v>2.1669275768311773</c:v>
                </c:pt>
                <c:pt idx="1121">
                  <c:v>2.2450657894736841</c:v>
                </c:pt>
                <c:pt idx="1122">
                  <c:v>2.2877436405682192</c:v>
                </c:pt>
                <c:pt idx="1123">
                  <c:v>2.2770398481973433</c:v>
                </c:pt>
                <c:pt idx="1124">
                  <c:v>2.2083058668424522</c:v>
                </c:pt>
                <c:pt idx="1125">
                  <c:v>2.2083058668424522</c:v>
                </c:pt>
                <c:pt idx="1126">
                  <c:v>2.2083058668424522</c:v>
                </c:pt>
                <c:pt idx="1127">
                  <c:v>2.388257732813666</c:v>
                </c:pt>
                <c:pt idx="1128">
                  <c:v>2.6905829596412558</c:v>
                </c:pt>
                <c:pt idx="1129">
                  <c:v>2.501246468339704</c:v>
                </c:pt>
                <c:pt idx="1130">
                  <c:v>2.4995820096973755</c:v>
                </c:pt>
                <c:pt idx="1131">
                  <c:v>2.8981896694901184</c:v>
                </c:pt>
                <c:pt idx="1132">
                  <c:v>2.8981896694901184</c:v>
                </c:pt>
                <c:pt idx="1133">
                  <c:v>2.8981896694901184</c:v>
                </c:pt>
                <c:pt idx="1134">
                  <c:v>2.8220451527224433</c:v>
                </c:pt>
                <c:pt idx="1135">
                  <c:v>2.764710736981101</c:v>
                </c:pt>
                <c:pt idx="1136">
                  <c:v>3.1033344338065367</c:v>
                </c:pt>
                <c:pt idx="1137">
                  <c:v>5.3594986807387857</c:v>
                </c:pt>
                <c:pt idx="1138">
                  <c:v>5.0503383396600103</c:v>
                </c:pt>
                <c:pt idx="1139">
                  <c:v>5.0503383396600103</c:v>
                </c:pt>
                <c:pt idx="1140">
                  <c:v>5.0503383396600103</c:v>
                </c:pt>
                <c:pt idx="1141">
                  <c:v>5.0465902531541182</c:v>
                </c:pt>
                <c:pt idx="1142">
                  <c:v>9.3522802379378724</c:v>
                </c:pt>
                <c:pt idx="1143">
                  <c:v>19.823861748089065</c:v>
                </c:pt>
                <c:pt idx="1144">
                  <c:v>7.0814030443414957</c:v>
                </c:pt>
                <c:pt idx="1145">
                  <c:v>4.0934224643063466</c:v>
                </c:pt>
                <c:pt idx="1146">
                  <c:v>4.0934224643063466</c:v>
                </c:pt>
                <c:pt idx="1147">
                  <c:v>4.0934224643063466</c:v>
                </c:pt>
                <c:pt idx="1148">
                  <c:v>2.5999670890241897</c:v>
                </c:pt>
                <c:pt idx="1149">
                  <c:v>2.4199522594452216</c:v>
                </c:pt>
                <c:pt idx="1150">
                  <c:v>2.3018743834265045</c:v>
                </c:pt>
                <c:pt idx="1151">
                  <c:v>2.2339027595269383</c:v>
                </c:pt>
                <c:pt idx="1152">
                  <c:v>2.2030810004969354</c:v>
                </c:pt>
                <c:pt idx="1153">
                  <c:v>2.2030810004969354</c:v>
                </c:pt>
                <c:pt idx="1154">
                  <c:v>2.2030810004969354</c:v>
                </c:pt>
                <c:pt idx="1155">
                  <c:v>2.2412218809662154</c:v>
                </c:pt>
                <c:pt idx="1156">
                  <c:v>2.3740590619571509</c:v>
                </c:pt>
                <c:pt idx="1157">
                  <c:v>2.3710827391808986</c:v>
                </c:pt>
                <c:pt idx="1158">
                  <c:v>2.3316062176165802</c:v>
                </c:pt>
                <c:pt idx="1159">
                  <c:v>2.2824536376604851</c:v>
                </c:pt>
                <c:pt idx="1160">
                  <c:v>2.2824536376604851</c:v>
                </c:pt>
                <c:pt idx="1161">
                  <c:v>2.2824536376604851</c:v>
                </c:pt>
                <c:pt idx="1162">
                  <c:v>2.2544963269441864</c:v>
                </c:pt>
                <c:pt idx="1163">
                  <c:v>2.2020507648344263</c:v>
                </c:pt>
                <c:pt idx="1164">
                  <c:v>2.1970649895178198</c:v>
                </c:pt>
                <c:pt idx="1165">
                  <c:v>2.2530040053404541</c:v>
                </c:pt>
                <c:pt idx="1166">
                  <c:v>2.2172021419009371</c:v>
                </c:pt>
                <c:pt idx="1167">
                  <c:v>2.2172021419009371</c:v>
                </c:pt>
                <c:pt idx="1168">
                  <c:v>2.2172021419009371</c:v>
                </c:pt>
                <c:pt idx="1169">
                  <c:v>2.1629778672032192</c:v>
                </c:pt>
                <c:pt idx="1170">
                  <c:v>2.1008403361344539</c:v>
                </c:pt>
                <c:pt idx="1171">
                  <c:v>2.1706461846718987</c:v>
                </c:pt>
                <c:pt idx="1172">
                  <c:v>2.0562316407889218</c:v>
                </c:pt>
                <c:pt idx="1173">
                  <c:v>2.1255145761572711</c:v>
                </c:pt>
                <c:pt idx="1174">
                  <c:v>2.1255145761572711</c:v>
                </c:pt>
                <c:pt idx="1175">
                  <c:v>2.1255145761572711</c:v>
                </c:pt>
                <c:pt idx="1176">
                  <c:v>2.1372894141312546</c:v>
                </c:pt>
                <c:pt idx="1177">
                  <c:v>2.1605198750949448</c:v>
                </c:pt>
                <c:pt idx="1178">
                  <c:v>2.1672875042329833</c:v>
                </c:pt>
                <c:pt idx="1179">
                  <c:v>2.1421285277116628</c:v>
                </c:pt>
                <c:pt idx="1180">
                  <c:v>2.1363173957273651</c:v>
                </c:pt>
                <c:pt idx="1181">
                  <c:v>2.1363173957273651</c:v>
                </c:pt>
                <c:pt idx="1182">
                  <c:v>2.1363173957273651</c:v>
                </c:pt>
                <c:pt idx="1183">
                  <c:v>2.1935045060363887</c:v>
                </c:pt>
                <c:pt idx="1184">
                  <c:v>2.1768823629844629</c:v>
                </c:pt>
                <c:pt idx="1185">
                  <c:v>2.1487039563437924</c:v>
                </c:pt>
                <c:pt idx="1186">
                  <c:v>2.1401273885350318</c:v>
                </c:pt>
                <c:pt idx="1187">
                  <c:v>2.1424927733378678</c:v>
                </c:pt>
                <c:pt idx="1188">
                  <c:v>2.1424927733378678</c:v>
                </c:pt>
                <c:pt idx="1189">
                  <c:v>2.1424927733378678</c:v>
                </c:pt>
                <c:pt idx="1190">
                  <c:v>2.0574041148082296</c:v>
                </c:pt>
                <c:pt idx="1191">
                  <c:v>2.054736842105263</c:v>
                </c:pt>
                <c:pt idx="1192">
                  <c:v>2.0471777590564448</c:v>
                </c:pt>
                <c:pt idx="1193">
                  <c:v>2.0735392881128276</c:v>
                </c:pt>
                <c:pt idx="1194">
                  <c:v>2.0847343644922662</c:v>
                </c:pt>
                <c:pt idx="1195">
                  <c:v>2.0847343644922662</c:v>
                </c:pt>
                <c:pt idx="1196">
                  <c:v>2.0847343644922662</c:v>
                </c:pt>
                <c:pt idx="1197">
                  <c:v>2.0992526660508859</c:v>
                </c:pt>
                <c:pt idx="1198">
                  <c:v>2.1513477314582286</c:v>
                </c:pt>
                <c:pt idx="1199">
                  <c:v>2.2123893805309733</c:v>
                </c:pt>
                <c:pt idx="1200">
                  <c:v>2.18972001671542</c:v>
                </c:pt>
                <c:pt idx="1201">
                  <c:v>2.1947759325711425</c:v>
                </c:pt>
                <c:pt idx="1202">
                  <c:v>2.1947759325711425</c:v>
                </c:pt>
                <c:pt idx="1203">
                  <c:v>2.1947759325711425</c:v>
                </c:pt>
                <c:pt idx="1204">
                  <c:v>2.2853818665336991</c:v>
                </c:pt>
                <c:pt idx="1205">
                  <c:v>2.2936923460483669</c:v>
                </c:pt>
                <c:pt idx="1206">
                  <c:v>2.2604504279896953</c:v>
                </c:pt>
                <c:pt idx="1207">
                  <c:v>2.3054515189346652</c:v>
                </c:pt>
                <c:pt idx="1208">
                  <c:v>2.3059757004711132</c:v>
                </c:pt>
                <c:pt idx="1209">
                  <c:v>2.3059757004711132</c:v>
                </c:pt>
                <c:pt idx="1210">
                  <c:v>2.3059757004711132</c:v>
                </c:pt>
                <c:pt idx="1211">
                  <c:v>2.2593726723495822</c:v>
                </c:pt>
                <c:pt idx="1212">
                  <c:v>2.4069478908188584</c:v>
                </c:pt>
                <c:pt idx="1213">
                  <c:v>2.4581374247298524</c:v>
                </c:pt>
                <c:pt idx="1214">
                  <c:v>2.4013863673873579</c:v>
                </c:pt>
                <c:pt idx="1215">
                  <c:v>2.3797636878016308</c:v>
                </c:pt>
                <c:pt idx="1216">
                  <c:v>2.3797636878016308</c:v>
                </c:pt>
                <c:pt idx="1217">
                  <c:v>2.3797636878016308</c:v>
                </c:pt>
                <c:pt idx="1218">
                  <c:v>2.4541911947599702</c:v>
                </c:pt>
                <c:pt idx="1219">
                  <c:v>2.4972945975193541</c:v>
                </c:pt>
                <c:pt idx="1220">
                  <c:v>2.4906289046230743</c:v>
                </c:pt>
                <c:pt idx="1221">
                  <c:v>2.4038461538461537</c:v>
                </c:pt>
                <c:pt idx="1222">
                  <c:v>2.3842801940310783</c:v>
                </c:pt>
                <c:pt idx="1223">
                  <c:v>2.3842801940310783</c:v>
                </c:pt>
                <c:pt idx="1224">
                  <c:v>2.3842801940310783</c:v>
                </c:pt>
                <c:pt idx="1225">
                  <c:v>2.4156979140901971</c:v>
                </c:pt>
                <c:pt idx="1226">
                  <c:v>2.3958504857566285</c:v>
                </c:pt>
                <c:pt idx="1227">
                  <c:v>2.4111359681829478</c:v>
                </c:pt>
                <c:pt idx="1228">
                  <c:v>2.4424573604901476</c:v>
                </c:pt>
                <c:pt idx="1229">
                  <c:v>2.4299835255354205</c:v>
                </c:pt>
                <c:pt idx="1230">
                  <c:v>2.4299835255354205</c:v>
                </c:pt>
                <c:pt idx="1231">
                  <c:v>2.4299835255354205</c:v>
                </c:pt>
                <c:pt idx="1232">
                  <c:v>2.4607028228129373</c:v>
                </c:pt>
                <c:pt idx="1233">
                  <c:v>2.4222585924713584</c:v>
                </c:pt>
                <c:pt idx="1234">
                  <c:v>2.3660860992441668</c:v>
                </c:pt>
                <c:pt idx="1235">
                  <c:v>2.3392769507606741</c:v>
                </c:pt>
                <c:pt idx="1236">
                  <c:v>2.33188274899417</c:v>
                </c:pt>
                <c:pt idx="1237">
                  <c:v>2.33188274899417</c:v>
                </c:pt>
                <c:pt idx="1238">
                  <c:v>2.33188274899417</c:v>
                </c:pt>
                <c:pt idx="1239">
                  <c:v>2.2758902988129348</c:v>
                </c:pt>
                <c:pt idx="1240">
                  <c:v>2.342857142857143</c:v>
                </c:pt>
                <c:pt idx="1241">
                  <c:v>2.3872026251025429</c:v>
                </c:pt>
                <c:pt idx="1242">
                  <c:v>2.3375984251968505</c:v>
                </c:pt>
                <c:pt idx="1243">
                  <c:v>2.3873984740339651</c:v>
                </c:pt>
                <c:pt idx="1244">
                  <c:v>2.3873984740339651</c:v>
                </c:pt>
                <c:pt idx="1245">
                  <c:v>2.3873984740339651</c:v>
                </c:pt>
                <c:pt idx="1246">
                  <c:v>2.3803680981595097</c:v>
                </c:pt>
                <c:pt idx="1247">
                  <c:v>2.4731799197444926</c:v>
                </c:pt>
                <c:pt idx="1248">
                  <c:v>2.5309198132525186</c:v>
                </c:pt>
                <c:pt idx="1249">
                  <c:v>2.4826789838337184</c:v>
                </c:pt>
                <c:pt idx="1250">
                  <c:v>2.4743115495273327</c:v>
                </c:pt>
                <c:pt idx="1251">
                  <c:v>2.4743115495273327</c:v>
                </c:pt>
                <c:pt idx="1252">
                  <c:v>2.4743115495273327</c:v>
                </c:pt>
                <c:pt idx="1253">
                  <c:v>2.4448273033062597</c:v>
                </c:pt>
                <c:pt idx="1254">
                  <c:v>2.5552542929915369</c:v>
                </c:pt>
                <c:pt idx="1255">
                  <c:v>2.570208572836262</c:v>
                </c:pt>
                <c:pt idx="1256">
                  <c:v>2.5721094584600213</c:v>
                </c:pt>
                <c:pt idx="1257">
                  <c:v>2.6680984635717828</c:v>
                </c:pt>
                <c:pt idx="1258">
                  <c:v>2.6680984635717828</c:v>
                </c:pt>
                <c:pt idx="1259">
                  <c:v>2.6680984635717828</c:v>
                </c:pt>
                <c:pt idx="1260">
                  <c:v>2.7727347747152993</c:v>
                </c:pt>
                <c:pt idx="1261">
                  <c:v>2.730122071923458</c:v>
                </c:pt>
                <c:pt idx="1262">
                  <c:v>2.7096881774220449</c:v>
                </c:pt>
                <c:pt idx="1263">
                  <c:v>2.7213169830337645</c:v>
                </c:pt>
                <c:pt idx="1264">
                  <c:v>2.7234401349072512</c:v>
                </c:pt>
                <c:pt idx="1265">
                  <c:v>2.7234401349072512</c:v>
                </c:pt>
                <c:pt idx="1266">
                  <c:v>2.7234401349072512</c:v>
                </c:pt>
                <c:pt idx="1267">
                  <c:v>2.6437263953000421</c:v>
                </c:pt>
                <c:pt idx="1268">
                  <c:v>2.6888926118277769</c:v>
                </c:pt>
                <c:pt idx="1269">
                  <c:v>2.817610062893082</c:v>
                </c:pt>
                <c:pt idx="1270">
                  <c:v>2.7661357921207039</c:v>
                </c:pt>
                <c:pt idx="1271">
                  <c:v>2.8492415989273447</c:v>
                </c:pt>
                <c:pt idx="1272">
                  <c:v>2.8492415989273447</c:v>
                </c:pt>
                <c:pt idx="1273">
                  <c:v>2.8492415989273447</c:v>
                </c:pt>
                <c:pt idx="1274">
                  <c:v>3.0358939953035899</c:v>
                </c:pt>
                <c:pt idx="1275">
                  <c:v>3.1525851197982346</c:v>
                </c:pt>
                <c:pt idx="1276">
                  <c:v>3.1969633066216785</c:v>
                </c:pt>
                <c:pt idx="1277">
                  <c:v>3.1735313977042536</c:v>
                </c:pt>
                <c:pt idx="1278">
                  <c:v>3.093391773432232</c:v>
                </c:pt>
                <c:pt idx="1279">
                  <c:v>3.093391773432232</c:v>
                </c:pt>
                <c:pt idx="1280">
                  <c:v>3.093391773432232</c:v>
                </c:pt>
                <c:pt idx="1281">
                  <c:v>3.0941741843014925</c:v>
                </c:pt>
                <c:pt idx="1282">
                  <c:v>3.1128404669260705</c:v>
                </c:pt>
                <c:pt idx="1283">
                  <c:v>3.1045890236661289</c:v>
                </c:pt>
                <c:pt idx="1284">
                  <c:v>3.006248944435062</c:v>
                </c:pt>
                <c:pt idx="1285">
                  <c:v>3.1247367977764675</c:v>
                </c:pt>
                <c:pt idx="1286">
                  <c:v>3.1247367977764675</c:v>
                </c:pt>
                <c:pt idx="1287">
                  <c:v>3.1247367977764675</c:v>
                </c:pt>
                <c:pt idx="1288">
                  <c:v>3.1199932540686399</c:v>
                </c:pt>
                <c:pt idx="1289">
                  <c:v>3.2104637336504158</c:v>
                </c:pt>
                <c:pt idx="1290">
                  <c:v>3.210815378115758</c:v>
                </c:pt>
                <c:pt idx="1291">
                  <c:v>3.1154757873349137</c:v>
                </c:pt>
                <c:pt idx="1292">
                  <c:v>3.1342651418890299</c:v>
                </c:pt>
                <c:pt idx="1293">
                  <c:v>3.1342651418890299</c:v>
                </c:pt>
                <c:pt idx="1294">
                  <c:v>3.1342651418890299</c:v>
                </c:pt>
                <c:pt idx="1295">
                  <c:v>3.1785048313273436</c:v>
                </c:pt>
                <c:pt idx="1296">
                  <c:v>3.2430596824857796</c:v>
                </c:pt>
                <c:pt idx="1297">
                  <c:v>3.3412483039348708</c:v>
                </c:pt>
                <c:pt idx="1298">
                  <c:v>3.4154630416312659</c:v>
                </c:pt>
                <c:pt idx="1299">
                  <c:v>3.4916319768923629</c:v>
                </c:pt>
                <c:pt idx="1300">
                  <c:v>3.4916319768923629</c:v>
                </c:pt>
                <c:pt idx="1301">
                  <c:v>3.4916319768923629</c:v>
                </c:pt>
                <c:pt idx="1302">
                  <c:v>3.4663954572421396</c:v>
                </c:pt>
                <c:pt idx="1303">
                  <c:v>3.5127814457423399</c:v>
                </c:pt>
                <c:pt idx="1304">
                  <c:v>3.4622529978044247</c:v>
                </c:pt>
                <c:pt idx="1305">
                  <c:v>3.3905434965505634</c:v>
                </c:pt>
                <c:pt idx="1306">
                  <c:v>3.3192923336141531</c:v>
                </c:pt>
                <c:pt idx="1307">
                  <c:v>3.3192923336141531</c:v>
                </c:pt>
                <c:pt idx="1308">
                  <c:v>3.3192923336141531</c:v>
                </c:pt>
                <c:pt idx="1309">
                  <c:v>3.3875452936715256</c:v>
                </c:pt>
                <c:pt idx="1310">
                  <c:v>3.4232715008431698</c:v>
                </c:pt>
                <c:pt idx="1311">
                  <c:v>3.5487959442332069</c:v>
                </c:pt>
                <c:pt idx="1312">
                  <c:v>3.6088573360378629</c:v>
                </c:pt>
                <c:pt idx="1313">
                  <c:v>3.5799319727891157</c:v>
                </c:pt>
                <c:pt idx="1314">
                  <c:v>3.5799319727891157</c:v>
                </c:pt>
                <c:pt idx="1315">
                  <c:v>3.5799319727891157</c:v>
                </c:pt>
                <c:pt idx="1316">
                  <c:v>3.6125074550566589</c:v>
                </c:pt>
                <c:pt idx="1317">
                  <c:v>3.5159583546680322</c:v>
                </c:pt>
                <c:pt idx="1318">
                  <c:v>3.4676663542642929</c:v>
                </c:pt>
                <c:pt idx="1319">
                  <c:v>3.4962053381086378</c:v>
                </c:pt>
                <c:pt idx="1320">
                  <c:v>3.350012721567297</c:v>
                </c:pt>
                <c:pt idx="1321">
                  <c:v>3.350012721567297</c:v>
                </c:pt>
                <c:pt idx="1322">
                  <c:v>3.350012721567297</c:v>
                </c:pt>
                <c:pt idx="1323">
                  <c:v>3.3370128216014265</c:v>
                </c:pt>
                <c:pt idx="1324">
                  <c:v>3.3481380252818584</c:v>
                </c:pt>
                <c:pt idx="1325">
                  <c:v>3.296327924850555</c:v>
                </c:pt>
                <c:pt idx="1326">
                  <c:v>3.280794928901833</c:v>
                </c:pt>
                <c:pt idx="1327">
                  <c:v>3.3686730506155951</c:v>
                </c:pt>
                <c:pt idx="1328">
                  <c:v>3.3686730506155951</c:v>
                </c:pt>
                <c:pt idx="1329">
                  <c:v>3.3686730506155951</c:v>
                </c:pt>
                <c:pt idx="1330">
                  <c:v>3.3466746146640558</c:v>
                </c:pt>
                <c:pt idx="1331">
                  <c:v>3.3608440398196207</c:v>
                </c:pt>
                <c:pt idx="1332">
                  <c:v>3.423959218351742</c:v>
                </c:pt>
                <c:pt idx="1333">
                  <c:v>3.463829787234042</c:v>
                </c:pt>
                <c:pt idx="1334">
                  <c:v>3.6886288476214699</c:v>
                </c:pt>
                <c:pt idx="1335">
                  <c:v>3.6886288476214699</c:v>
                </c:pt>
                <c:pt idx="1336">
                  <c:v>3.6886288476214699</c:v>
                </c:pt>
                <c:pt idx="1337">
                  <c:v>3.6032217041119119</c:v>
                </c:pt>
                <c:pt idx="1338">
                  <c:v>3.6673159989836535</c:v>
                </c:pt>
                <c:pt idx="1339">
                  <c:v>3.7593984962406015</c:v>
                </c:pt>
                <c:pt idx="1340">
                  <c:v>3.9164490861618799</c:v>
                </c:pt>
                <c:pt idx="1341">
                  <c:v>4.0144756774953709</c:v>
                </c:pt>
                <c:pt idx="1342">
                  <c:v>4.0144756774953709</c:v>
                </c:pt>
                <c:pt idx="1343">
                  <c:v>4.0144756774953709</c:v>
                </c:pt>
                <c:pt idx="1344">
                  <c:v>4.0192113245702723</c:v>
                </c:pt>
                <c:pt idx="1345">
                  <c:v>3.9783765520736551</c:v>
                </c:pt>
                <c:pt idx="1346">
                  <c:v>3.9448065690341152</c:v>
                </c:pt>
                <c:pt idx="1347">
                  <c:v>4.2029598308668072</c:v>
                </c:pt>
                <c:pt idx="1348">
                  <c:v>4.3423057389537831</c:v>
                </c:pt>
                <c:pt idx="1349">
                  <c:v>4.3423057389537831</c:v>
                </c:pt>
                <c:pt idx="1350">
                  <c:v>4.3423057389537831</c:v>
                </c:pt>
                <c:pt idx="1351">
                  <c:v>4.4122628726287259</c:v>
                </c:pt>
                <c:pt idx="1352">
                  <c:v>4.5670225385527878</c:v>
                </c:pt>
                <c:pt idx="1353">
                  <c:v>4.7905205247566656</c:v>
                </c:pt>
                <c:pt idx="1354">
                  <c:v>4.6922815368922137</c:v>
                </c:pt>
                <c:pt idx="1355">
                  <c:v>4.5373134328358207</c:v>
                </c:pt>
                <c:pt idx="1356">
                  <c:v>4.5373134328358207</c:v>
                </c:pt>
                <c:pt idx="1357">
                  <c:v>4.5373134328358207</c:v>
                </c:pt>
                <c:pt idx="1358">
                  <c:v>4.4776119402985071</c:v>
                </c:pt>
                <c:pt idx="1359">
                  <c:v>4.2309988910688396</c:v>
                </c:pt>
                <c:pt idx="1360">
                  <c:v>4.2101660106109868</c:v>
                </c:pt>
                <c:pt idx="1361">
                  <c:v>4.2092706203135659</c:v>
                </c:pt>
                <c:pt idx="1362">
                  <c:v>4.3537647259689258</c:v>
                </c:pt>
                <c:pt idx="1363">
                  <c:v>4.3537647259689258</c:v>
                </c:pt>
                <c:pt idx="1364">
                  <c:v>4.3537647259689258</c:v>
                </c:pt>
                <c:pt idx="1365">
                  <c:v>4.7289208140926977</c:v>
                </c:pt>
                <c:pt idx="1366">
                  <c:v>5.0851810632651322</c:v>
                </c:pt>
                <c:pt idx="1367">
                  <c:v>4.941785252263907</c:v>
                </c:pt>
                <c:pt idx="1368">
                  <c:v>4.8182367671185569</c:v>
                </c:pt>
                <c:pt idx="1369">
                  <c:v>4.838709677419355</c:v>
                </c:pt>
                <c:pt idx="1370">
                  <c:v>4.838709677419355</c:v>
                </c:pt>
                <c:pt idx="1371">
                  <c:v>4.838709677419355</c:v>
                </c:pt>
                <c:pt idx="1372">
                  <c:v>4.9909646329919974</c:v>
                </c:pt>
                <c:pt idx="1373">
                  <c:v>5.4932735426008978</c:v>
                </c:pt>
                <c:pt idx="1374">
                  <c:v>5.1921079958463148</c:v>
                </c:pt>
                <c:pt idx="1375">
                  <c:v>4.9437229437229435</c:v>
                </c:pt>
                <c:pt idx="1376">
                  <c:v>4.7203250626783095</c:v>
                </c:pt>
                <c:pt idx="1377">
                  <c:v>4.7203250626783095</c:v>
                </c:pt>
                <c:pt idx="1378">
                  <c:v>4.7203250626783095</c:v>
                </c:pt>
                <c:pt idx="1379">
                  <c:v>4.7268634750238077</c:v>
                </c:pt>
                <c:pt idx="1380">
                  <c:v>4.6326017177062546</c:v>
                </c:pt>
                <c:pt idx="1381">
                  <c:v>4.7964113181504482</c:v>
                </c:pt>
                <c:pt idx="1382">
                  <c:v>5.1060893565637402</c:v>
                </c:pt>
                <c:pt idx="1383">
                  <c:v>4.6896551724137936</c:v>
                </c:pt>
                <c:pt idx="1384">
                  <c:v>4.6896551724137936</c:v>
                </c:pt>
                <c:pt idx="1385">
                  <c:v>4.6896551724137936</c:v>
                </c:pt>
                <c:pt idx="1386">
                  <c:v>4.3156171935567231</c:v>
                </c:pt>
                <c:pt idx="1387">
                  <c:v>4.1351444291609347</c:v>
                </c:pt>
                <c:pt idx="1388">
                  <c:v>4.1806163619194781</c:v>
                </c:pt>
                <c:pt idx="1389">
                  <c:v>4.2509250494793918</c:v>
                </c:pt>
                <c:pt idx="1390">
                  <c:v>4.3788099939898677</c:v>
                </c:pt>
                <c:pt idx="1391">
                  <c:v>4.3788099939898677</c:v>
                </c:pt>
                <c:pt idx="1392">
                  <c:v>4.3788099939898677</c:v>
                </c:pt>
                <c:pt idx="1393">
                  <c:v>4.9284852662415988</c:v>
                </c:pt>
                <c:pt idx="1394">
                  <c:v>4.8210435532557137</c:v>
                </c:pt>
                <c:pt idx="1395">
                  <c:v>5.0930713547052742</c:v>
                </c:pt>
                <c:pt idx="1396">
                  <c:v>4.8634300881924828</c:v>
                </c:pt>
                <c:pt idx="1397">
                  <c:v>4.7487241588097922</c:v>
                </c:pt>
                <c:pt idx="1398">
                  <c:v>4.7487241588097922</c:v>
                </c:pt>
                <c:pt idx="1399">
                  <c:v>4.7487241588097922</c:v>
                </c:pt>
                <c:pt idx="1400">
                  <c:v>4.4976736170946054</c:v>
                </c:pt>
                <c:pt idx="1401">
                  <c:v>4.6039561198928913</c:v>
                </c:pt>
                <c:pt idx="1402">
                  <c:v>4.8148148148148158</c:v>
                </c:pt>
                <c:pt idx="1403">
                  <c:v>4.9601800554016622</c:v>
                </c:pt>
                <c:pt idx="1404">
                  <c:v>4.7639633408265603</c:v>
                </c:pt>
                <c:pt idx="1405">
                  <c:v>4.7639633408265603</c:v>
                </c:pt>
                <c:pt idx="1406">
                  <c:v>4.7639633408265603</c:v>
                </c:pt>
                <c:pt idx="1407">
                  <c:v>4.7730018988434315</c:v>
                </c:pt>
                <c:pt idx="1408">
                  <c:v>4.3827107238374605</c:v>
                </c:pt>
                <c:pt idx="1409">
                  <c:v>3.9728175640355468</c:v>
                </c:pt>
                <c:pt idx="1410">
                  <c:v>4.2008733624454146</c:v>
                </c:pt>
                <c:pt idx="1411">
                  <c:v>4.3406113537117905</c:v>
                </c:pt>
                <c:pt idx="1412">
                  <c:v>4.3406113537117905</c:v>
                </c:pt>
                <c:pt idx="1413">
                  <c:v>4.3406113537117905</c:v>
                </c:pt>
                <c:pt idx="1414">
                  <c:v>4.196357878068091</c:v>
                </c:pt>
                <c:pt idx="1415">
                  <c:v>4.5145330859616584</c:v>
                </c:pt>
                <c:pt idx="1416">
                  <c:v>4.2583267073063</c:v>
                </c:pt>
                <c:pt idx="1417">
                  <c:v>4.3539449379892687</c:v>
                </c:pt>
                <c:pt idx="1418">
                  <c:v>4.3408929836995043</c:v>
                </c:pt>
                <c:pt idx="1419">
                  <c:v>4.3408929836995043</c:v>
                </c:pt>
                <c:pt idx="1420">
                  <c:v>4.3408929836995043</c:v>
                </c:pt>
                <c:pt idx="1421">
                  <c:v>4.2994481039700911</c:v>
                </c:pt>
                <c:pt idx="1422">
                  <c:v>4.4015650008892049</c:v>
                </c:pt>
                <c:pt idx="1423">
                  <c:v>4.4029650799321249</c:v>
                </c:pt>
                <c:pt idx="1424">
                  <c:v>4.3994288773871135</c:v>
                </c:pt>
                <c:pt idx="1425">
                  <c:v>4.3562781655915881</c:v>
                </c:pt>
                <c:pt idx="1426">
                  <c:v>4.3562781655915881</c:v>
                </c:pt>
                <c:pt idx="1427">
                  <c:v>4.3562781655915881</c:v>
                </c:pt>
                <c:pt idx="1428">
                  <c:v>4.3397396156230625</c:v>
                </c:pt>
                <c:pt idx="1429">
                  <c:v>3.9872971065631613</c:v>
                </c:pt>
                <c:pt idx="1430">
                  <c:v>3.8077568689813588</c:v>
                </c:pt>
                <c:pt idx="1431">
                  <c:v>3.6109390211523147</c:v>
                </c:pt>
                <c:pt idx="1432">
                  <c:v>3.3501281711305579</c:v>
                </c:pt>
                <c:pt idx="1433">
                  <c:v>3.3501281711305579</c:v>
                </c:pt>
                <c:pt idx="1434">
                  <c:v>3.3501281711305579</c:v>
                </c:pt>
                <c:pt idx="1435">
                  <c:v>3.243243243243243</c:v>
                </c:pt>
                <c:pt idx="1436">
                  <c:v>3.1963064902779008</c:v>
                </c:pt>
                <c:pt idx="1437">
                  <c:v>3.3415623346852406</c:v>
                </c:pt>
                <c:pt idx="1438">
                  <c:v>3.2500885582713424</c:v>
                </c:pt>
                <c:pt idx="1439">
                  <c:v>3.2269472195208202</c:v>
                </c:pt>
                <c:pt idx="1440">
                  <c:v>3.2269472195208202</c:v>
                </c:pt>
                <c:pt idx="1441">
                  <c:v>3.2269472195208202</c:v>
                </c:pt>
                <c:pt idx="1442">
                  <c:v>3.5894708854028181</c:v>
                </c:pt>
                <c:pt idx="1443">
                  <c:v>3.2957271031358268</c:v>
                </c:pt>
                <c:pt idx="1444">
                  <c:v>3.3584404076207353</c:v>
                </c:pt>
                <c:pt idx="1445">
                  <c:v>3.2397598870056497</c:v>
                </c:pt>
                <c:pt idx="1446">
                  <c:v>3.3010054275291401</c:v>
                </c:pt>
                <c:pt idx="1447">
                  <c:v>3.3010054275291401</c:v>
                </c:pt>
                <c:pt idx="1448">
                  <c:v>3.3010054275291401</c:v>
                </c:pt>
                <c:pt idx="1449">
                  <c:v>3.4678492239467853</c:v>
                </c:pt>
                <c:pt idx="1450">
                  <c:v>3.5097048657272003</c:v>
                </c:pt>
                <c:pt idx="1451">
                  <c:v>3.488166725538679</c:v>
                </c:pt>
                <c:pt idx="1452">
                  <c:v>3.1426553672316384</c:v>
                </c:pt>
                <c:pt idx="1453">
                  <c:v>3.1457099938146156</c:v>
                </c:pt>
                <c:pt idx="1454">
                  <c:v>3.1457099938146156</c:v>
                </c:pt>
                <c:pt idx="1455">
                  <c:v>3.1457099938146156</c:v>
                </c:pt>
                <c:pt idx="1456">
                  <c:v>3.0463576158940397</c:v>
                </c:pt>
                <c:pt idx="1457">
                  <c:v>2.9357149173224864</c:v>
                </c:pt>
                <c:pt idx="1458">
                  <c:v>2.9961226647867463</c:v>
                </c:pt>
                <c:pt idx="1459">
                  <c:v>3.3736642232623857</c:v>
                </c:pt>
                <c:pt idx="1460">
                  <c:v>3.3603096410978184</c:v>
                </c:pt>
                <c:pt idx="1461">
                  <c:v>3.3603096410978184</c:v>
                </c:pt>
                <c:pt idx="1462">
                  <c:v>3.3603096410978184</c:v>
                </c:pt>
                <c:pt idx="1463">
                  <c:v>3.3114928280502927</c:v>
                </c:pt>
                <c:pt idx="1464">
                  <c:v>3.3052724856003541</c:v>
                </c:pt>
                <c:pt idx="1465">
                  <c:v>3.3412887828162292</c:v>
                </c:pt>
                <c:pt idx="1466">
                  <c:v>3.4895049154193605</c:v>
                </c:pt>
                <c:pt idx="1467">
                  <c:v>3.3717756844792679</c:v>
                </c:pt>
                <c:pt idx="1468">
                  <c:v>3.3717756844792679</c:v>
                </c:pt>
                <c:pt idx="1469">
                  <c:v>3.3717756844792679</c:v>
                </c:pt>
                <c:pt idx="1470">
                  <c:v>3.6736135641116214</c:v>
                </c:pt>
                <c:pt idx="1471">
                  <c:v>3.6606828581485393</c:v>
                </c:pt>
                <c:pt idx="1472">
                  <c:v>4.0377556371263763</c:v>
                </c:pt>
                <c:pt idx="1473">
                  <c:v>4.1735789749410639</c:v>
                </c:pt>
                <c:pt idx="1474">
                  <c:v>3.8286315051690907</c:v>
                </c:pt>
                <c:pt idx="1475">
                  <c:v>3.8286315051690907</c:v>
                </c:pt>
                <c:pt idx="1476">
                  <c:v>3.8286315051690907</c:v>
                </c:pt>
                <c:pt idx="1477">
                  <c:v>3.8309809765933198</c:v>
                </c:pt>
                <c:pt idx="1478">
                  <c:v>4.0176600441501096</c:v>
                </c:pt>
                <c:pt idx="1479">
                  <c:v>4.3117890838550386</c:v>
                </c:pt>
                <c:pt idx="1480">
                  <c:v>3.9345711759504862</c:v>
                </c:pt>
                <c:pt idx="1481">
                  <c:v>3.6243386243386251</c:v>
                </c:pt>
                <c:pt idx="1482">
                  <c:v>3.6243386243386251</c:v>
                </c:pt>
                <c:pt idx="1483">
                  <c:v>3.6243386243386251</c:v>
                </c:pt>
                <c:pt idx="1484">
                  <c:v>3.7092643292413672</c:v>
                </c:pt>
                <c:pt idx="1485">
                  <c:v>3.7525444729622093</c:v>
                </c:pt>
                <c:pt idx="1486">
                  <c:v>3.9423333629972412</c:v>
                </c:pt>
                <c:pt idx="1487">
                  <c:v>3.9755900565377362</c:v>
                </c:pt>
                <c:pt idx="1488">
                  <c:v>5.1063447904514048</c:v>
                </c:pt>
                <c:pt idx="1489">
                  <c:v>5.1063447904514048</c:v>
                </c:pt>
                <c:pt idx="1490">
                  <c:v>5.1063447904514048</c:v>
                </c:pt>
                <c:pt idx="1491">
                  <c:v>4.9497017715659215</c:v>
                </c:pt>
                <c:pt idx="1492">
                  <c:v>4.8362765107817909</c:v>
                </c:pt>
                <c:pt idx="1493">
                  <c:v>5.9276298327877548</c:v>
                </c:pt>
                <c:pt idx="1494">
                  <c:v>5.1057877251267705</c:v>
                </c:pt>
                <c:pt idx="1495">
                  <c:v>4.665385287436659</c:v>
                </c:pt>
                <c:pt idx="1496">
                  <c:v>4.665385287436659</c:v>
                </c:pt>
                <c:pt idx="1497">
                  <c:v>4.665385287436659</c:v>
                </c:pt>
                <c:pt idx="1498">
                  <c:v>3.8804404824331411</c:v>
                </c:pt>
                <c:pt idx="1499">
                  <c:v>3.7673033117224461</c:v>
                </c:pt>
                <c:pt idx="1500">
                  <c:v>3.6158291017334969</c:v>
                </c:pt>
                <c:pt idx="1501">
                  <c:v>3.5267349260523324</c:v>
                </c:pt>
                <c:pt idx="1502">
                  <c:v>3.5597850030839719</c:v>
                </c:pt>
                <c:pt idx="1503">
                  <c:v>3.5597850030839719</c:v>
                </c:pt>
                <c:pt idx="1504">
                  <c:v>3.5597850030839719</c:v>
                </c:pt>
                <c:pt idx="1505">
                  <c:v>3.5824856258292788</c:v>
                </c:pt>
                <c:pt idx="1506">
                  <c:v>3.7953504755195486</c:v>
                </c:pt>
                <c:pt idx="1507">
                  <c:v>3.8600193440604942</c:v>
                </c:pt>
                <c:pt idx="1508">
                  <c:v>4.0228873239436629</c:v>
                </c:pt>
                <c:pt idx="1509">
                  <c:v>4.0720784383005038</c:v>
                </c:pt>
                <c:pt idx="1510">
                  <c:v>4.0720784383005038</c:v>
                </c:pt>
                <c:pt idx="1511">
                  <c:v>4.0720784383005038</c:v>
                </c:pt>
                <c:pt idx="1512">
                  <c:v>4.0760389036251103</c:v>
                </c:pt>
                <c:pt idx="1513">
                  <c:v>3.9558498896247243</c:v>
                </c:pt>
                <c:pt idx="1514">
                  <c:v>4.0587142983464499</c:v>
                </c:pt>
                <c:pt idx="1515">
                  <c:v>4.2712894290054511</c:v>
                </c:pt>
                <c:pt idx="1516">
                  <c:v>4.1093458773409068</c:v>
                </c:pt>
                <c:pt idx="1517">
                  <c:v>4.1093458773409068</c:v>
                </c:pt>
                <c:pt idx="1518">
                  <c:v>4.1093458773409068</c:v>
                </c:pt>
                <c:pt idx="1519">
                  <c:v>3.9753988769052504</c:v>
                </c:pt>
                <c:pt idx="1520">
                  <c:v>3.9187488765054828</c:v>
                </c:pt>
                <c:pt idx="1521">
                  <c:v>4.1812786619908282</c:v>
                </c:pt>
                <c:pt idx="1522">
                  <c:v>4.184743311641359</c:v>
                </c:pt>
                <c:pt idx="1523">
                  <c:v>4.3382756727073035</c:v>
                </c:pt>
                <c:pt idx="1524">
                  <c:v>4.3382756727073035</c:v>
                </c:pt>
                <c:pt idx="1525">
                  <c:v>4.3382756727073035</c:v>
                </c:pt>
                <c:pt idx="1526">
                  <c:v>4.5429413932915592</c:v>
                </c:pt>
                <c:pt idx="1527">
                  <c:v>4.229745848242958</c:v>
                </c:pt>
                <c:pt idx="1528">
                  <c:v>4.1083521444695261</c:v>
                </c:pt>
                <c:pt idx="1529">
                  <c:v>4.2338158972958206</c:v>
                </c:pt>
                <c:pt idx="1530">
                  <c:v>4.3908699239160329</c:v>
                </c:pt>
                <c:pt idx="1531">
                  <c:v>4.3908699239160329</c:v>
                </c:pt>
                <c:pt idx="1532">
                  <c:v>4.3908699239160329</c:v>
                </c:pt>
                <c:pt idx="1533">
                  <c:v>4.1959959776944871</c:v>
                </c:pt>
                <c:pt idx="1534">
                  <c:v>4.0726874258058627</c:v>
                </c:pt>
                <c:pt idx="1535">
                  <c:v>4.2422044960116025</c:v>
                </c:pt>
                <c:pt idx="1536">
                  <c:v>4.328613941744071</c:v>
                </c:pt>
                <c:pt idx="1537">
                  <c:v>4.4052464947987344</c:v>
                </c:pt>
                <c:pt idx="1538">
                  <c:v>4.4052464947987344</c:v>
                </c:pt>
                <c:pt idx="1539">
                  <c:v>4.4052464947987344</c:v>
                </c:pt>
                <c:pt idx="1540">
                  <c:v>4.3308516433629922</c:v>
                </c:pt>
                <c:pt idx="1541">
                  <c:v>4.5343248390314681</c:v>
                </c:pt>
                <c:pt idx="1542">
                  <c:v>4.7800799709196644</c:v>
                </c:pt>
                <c:pt idx="1543">
                  <c:v>4.7198981447799211</c:v>
                </c:pt>
                <c:pt idx="1544">
                  <c:v>5.0177579455423</c:v>
                </c:pt>
                <c:pt idx="1545">
                  <c:v>5.0177579455423</c:v>
                </c:pt>
                <c:pt idx="1546">
                  <c:v>5.0177579455423</c:v>
                </c:pt>
                <c:pt idx="1547">
                  <c:v>5.0282382947713602</c:v>
                </c:pt>
                <c:pt idx="1548">
                  <c:v>4.7992783040144342</c:v>
                </c:pt>
                <c:pt idx="1549">
                  <c:v>4.7687343133739697</c:v>
                </c:pt>
                <c:pt idx="1550">
                  <c:v>4.9344780840488021</c:v>
                </c:pt>
                <c:pt idx="1551">
                  <c:v>4.912693386410929</c:v>
                </c:pt>
                <c:pt idx="1552">
                  <c:v>4.912693386410929</c:v>
                </c:pt>
                <c:pt idx="1553">
                  <c:v>4.912693386410929</c:v>
                </c:pt>
                <c:pt idx="1554">
                  <c:v>5.2142206016408386</c:v>
                </c:pt>
                <c:pt idx="1555">
                  <c:v>5.4572136109327705</c:v>
                </c:pt>
                <c:pt idx="1556">
                  <c:v>5.774350500321308</c:v>
                </c:pt>
                <c:pt idx="1557">
                  <c:v>5.5616841331127045</c:v>
                </c:pt>
                <c:pt idx="1558">
                  <c:v>5.8661272526664217</c:v>
                </c:pt>
                <c:pt idx="1559">
                  <c:v>5.8661272526664217</c:v>
                </c:pt>
                <c:pt idx="1560">
                  <c:v>5.8661272526664217</c:v>
                </c:pt>
                <c:pt idx="1561">
                  <c:v>5.8347882017825965</c:v>
                </c:pt>
                <c:pt idx="1562">
                  <c:v>6.0871974875300205</c:v>
                </c:pt>
                <c:pt idx="1563">
                  <c:v>6.1368856224161688</c:v>
                </c:pt>
                <c:pt idx="1564">
                  <c:v>6.4099011729934423</c:v>
                </c:pt>
                <c:pt idx="1565">
                  <c:v>6.4223579492874334</c:v>
                </c:pt>
                <c:pt idx="1566">
                  <c:v>6.4223579492874334</c:v>
                </c:pt>
                <c:pt idx="1567">
                  <c:v>6.4223579492874334</c:v>
                </c:pt>
                <c:pt idx="1568">
                  <c:v>6.9387755102040822</c:v>
                </c:pt>
                <c:pt idx="1569">
                  <c:v>6.8978305210458002</c:v>
                </c:pt>
                <c:pt idx="1570">
                  <c:v>6.5622119815668203</c:v>
                </c:pt>
                <c:pt idx="1571">
                  <c:v>6.3492063492063497</c:v>
                </c:pt>
                <c:pt idx="1572">
                  <c:v>6.1052436538817867</c:v>
                </c:pt>
                <c:pt idx="1573">
                  <c:v>6.1052436538817867</c:v>
                </c:pt>
                <c:pt idx="1574">
                  <c:v>6.1052436538817867</c:v>
                </c:pt>
                <c:pt idx="1575">
                  <c:v>5.9938381103538418</c:v>
                </c:pt>
                <c:pt idx="1576">
                  <c:v>6.4779992478375332</c:v>
                </c:pt>
                <c:pt idx="1577">
                  <c:v>6.5466603505447649</c:v>
                </c:pt>
                <c:pt idx="1578">
                  <c:v>6.6418906041547547</c:v>
                </c:pt>
                <c:pt idx="1579">
                  <c:v>6.4889479176548708</c:v>
                </c:pt>
                <c:pt idx="1580">
                  <c:v>6.4889479176548708</c:v>
                </c:pt>
                <c:pt idx="1581">
                  <c:v>6.4889479176548708</c:v>
                </c:pt>
                <c:pt idx="1582">
                  <c:v>6.9497334348819502</c:v>
                </c:pt>
                <c:pt idx="1583">
                  <c:v>7.4524714828897336</c:v>
                </c:pt>
                <c:pt idx="1584">
                  <c:v>7.814706713115525</c:v>
                </c:pt>
                <c:pt idx="1585">
                  <c:v>7.988614800759013</c:v>
                </c:pt>
                <c:pt idx="1586">
                  <c:v>7.9139418064638427</c:v>
                </c:pt>
                <c:pt idx="1587">
                  <c:v>7.9139418064638427</c:v>
                </c:pt>
                <c:pt idx="1588">
                  <c:v>7.9139418064638427</c:v>
                </c:pt>
                <c:pt idx="1589">
                  <c:v>7.6361913784936046</c:v>
                </c:pt>
                <c:pt idx="1590">
                  <c:v>6.4405813622114563</c:v>
                </c:pt>
                <c:pt idx="1591">
                  <c:v>7.1639235087051665</c:v>
                </c:pt>
                <c:pt idx="1592">
                  <c:v>6.9852586954427212</c:v>
                </c:pt>
                <c:pt idx="1593">
                  <c:v>7.4440495629622525</c:v>
                </c:pt>
                <c:pt idx="1594">
                  <c:v>7.4440495629622525</c:v>
                </c:pt>
                <c:pt idx="1595">
                  <c:v>7.4440495629622525</c:v>
                </c:pt>
                <c:pt idx="1596">
                  <c:v>7.7365545010066157</c:v>
                </c:pt>
                <c:pt idx="1597">
                  <c:v>7.831610884611738</c:v>
                </c:pt>
                <c:pt idx="1598">
                  <c:v>8.1502006497229118</c:v>
                </c:pt>
                <c:pt idx="1599">
                  <c:v>7.7555261666351791</c:v>
                </c:pt>
                <c:pt idx="1600">
                  <c:v>7.5473484848484844</c:v>
                </c:pt>
                <c:pt idx="1601">
                  <c:v>7.5473484848484844</c:v>
                </c:pt>
                <c:pt idx="1602">
                  <c:v>7.5473484848484844</c:v>
                </c:pt>
                <c:pt idx="1603">
                  <c:v>7.6340162784170644</c:v>
                </c:pt>
                <c:pt idx="1604">
                  <c:v>8.2634618967765974</c:v>
                </c:pt>
                <c:pt idx="1605">
                  <c:v>8.8389513108614217</c:v>
                </c:pt>
                <c:pt idx="1606">
                  <c:v>8.5695635956732552</c:v>
                </c:pt>
                <c:pt idx="1607">
                  <c:v>7.7374848513097803</c:v>
                </c:pt>
                <c:pt idx="1608">
                  <c:v>7.7374848513097803</c:v>
                </c:pt>
                <c:pt idx="1609">
                  <c:v>7.7374848513097803</c:v>
                </c:pt>
                <c:pt idx="1610">
                  <c:v>7.7015867124431656</c:v>
                </c:pt>
                <c:pt idx="1611">
                  <c:v>7.8822323674648294</c:v>
                </c:pt>
                <c:pt idx="1612">
                  <c:v>7.9560398271651334</c:v>
                </c:pt>
                <c:pt idx="1613">
                  <c:v>8.2829222894369483</c:v>
                </c:pt>
                <c:pt idx="1614">
                  <c:v>7.7813024818063052</c:v>
                </c:pt>
                <c:pt idx="1615">
                  <c:v>7.7813024818063052</c:v>
                </c:pt>
                <c:pt idx="1616">
                  <c:v>7.7813024818063052</c:v>
                </c:pt>
                <c:pt idx="1617">
                  <c:v>8.4907424724144391</c:v>
                </c:pt>
                <c:pt idx="1618">
                  <c:v>8.6737078231610418</c:v>
                </c:pt>
                <c:pt idx="1619">
                  <c:v>8.8015680418144484</c:v>
                </c:pt>
                <c:pt idx="1620">
                  <c:v>7.6879592990390062</c:v>
                </c:pt>
                <c:pt idx="1621">
                  <c:v>8.3499762244412725</c:v>
                </c:pt>
                <c:pt idx="1622">
                  <c:v>8.3499762244412725</c:v>
                </c:pt>
                <c:pt idx="1623">
                  <c:v>8.3499762244412725</c:v>
                </c:pt>
                <c:pt idx="1624">
                  <c:v>8.6471944657955415</c:v>
                </c:pt>
                <c:pt idx="1625">
                  <c:v>7.3746879201075464</c:v>
                </c:pt>
                <c:pt idx="1626">
                  <c:v>7.392511730345686</c:v>
                </c:pt>
                <c:pt idx="1627">
                  <c:v>7.4713188584431593</c:v>
                </c:pt>
                <c:pt idx="1628">
                  <c:v>7.0203848352067055</c:v>
                </c:pt>
                <c:pt idx="1629">
                  <c:v>7.0203848352067055</c:v>
                </c:pt>
                <c:pt idx="1630">
                  <c:v>7.0203848352067055</c:v>
                </c:pt>
                <c:pt idx="1631">
                  <c:v>7.013036444951946</c:v>
                </c:pt>
                <c:pt idx="1632">
                  <c:v>6.2707838479809972</c:v>
                </c:pt>
                <c:pt idx="1633">
                  <c:v>6.3984855655466157</c:v>
                </c:pt>
                <c:pt idx="1634">
                  <c:v>6.2149577116791788</c:v>
                </c:pt>
                <c:pt idx="1635">
                  <c:v>5.4955467121470534</c:v>
                </c:pt>
                <c:pt idx="1636">
                  <c:v>5.4955467121470534</c:v>
                </c:pt>
                <c:pt idx="1637">
                  <c:v>5.4955467121470534</c:v>
                </c:pt>
                <c:pt idx="1638">
                  <c:v>5.7545119531323818</c:v>
                </c:pt>
                <c:pt idx="1639">
                  <c:v>6.332002281802624</c:v>
                </c:pt>
                <c:pt idx="1640">
                  <c:v>6.4086598333173672</c:v>
                </c:pt>
                <c:pt idx="1641">
                  <c:v>6.2392673153978251</c:v>
                </c:pt>
                <c:pt idx="1642">
                  <c:v>5.5140007671653244</c:v>
                </c:pt>
                <c:pt idx="1643">
                  <c:v>5.5140007671653244</c:v>
                </c:pt>
                <c:pt idx="1644">
                  <c:v>5.5140007671653244</c:v>
                </c:pt>
                <c:pt idx="1645">
                  <c:v>5.517704634871893</c:v>
                </c:pt>
                <c:pt idx="1646">
                  <c:v>5.5717903759984413</c:v>
                </c:pt>
                <c:pt idx="1647">
                  <c:v>5.5495530890875164</c:v>
                </c:pt>
                <c:pt idx="1648">
                  <c:v>5.7387538143518064</c:v>
                </c:pt>
                <c:pt idx="1649">
                  <c:v>6.2849847785524888</c:v>
                </c:pt>
                <c:pt idx="1650">
                  <c:v>6.2849847785524888</c:v>
                </c:pt>
                <c:pt idx="1651">
                  <c:v>6.2849847785524888</c:v>
                </c:pt>
                <c:pt idx="1652">
                  <c:v>6.7935053292160577</c:v>
                </c:pt>
                <c:pt idx="1653">
                  <c:v>6.7855719410123561</c:v>
                </c:pt>
                <c:pt idx="1654">
                  <c:v>6.6401590457256461</c:v>
                </c:pt>
                <c:pt idx="1655">
                  <c:v>6.8889776357827479</c:v>
                </c:pt>
                <c:pt idx="1656">
                  <c:v>6.5430752453653218</c:v>
                </c:pt>
                <c:pt idx="1657">
                  <c:v>6.5430752453653218</c:v>
                </c:pt>
                <c:pt idx="1658">
                  <c:v>6.5430752453653218</c:v>
                </c:pt>
                <c:pt idx="1659">
                  <c:v>7.5436347500246521</c:v>
                </c:pt>
                <c:pt idx="1660">
                  <c:v>7.188967136150235</c:v>
                </c:pt>
                <c:pt idx="1661">
                  <c:v>7.4481674363761421</c:v>
                </c:pt>
                <c:pt idx="1662">
                  <c:v>7.8118889323425895</c:v>
                </c:pt>
                <c:pt idx="1663">
                  <c:v>8.0803134182174343</c:v>
                </c:pt>
                <c:pt idx="1664">
                  <c:v>8.0803134182174343</c:v>
                </c:pt>
                <c:pt idx="1665">
                  <c:v>8.0803134182174343</c:v>
                </c:pt>
                <c:pt idx="1666">
                  <c:v>8.336594911937377</c:v>
                </c:pt>
                <c:pt idx="1667">
                  <c:v>9.35337156416848</c:v>
                </c:pt>
                <c:pt idx="1668">
                  <c:v>8.4787296608508136</c:v>
                </c:pt>
                <c:pt idx="1669">
                  <c:v>8.5817967830521766</c:v>
                </c:pt>
                <c:pt idx="1670">
                  <c:v>8.1522802896848692</c:v>
                </c:pt>
                <c:pt idx="1671">
                  <c:v>8.1522802896848692</c:v>
                </c:pt>
                <c:pt idx="1672">
                  <c:v>8.1522802896848692</c:v>
                </c:pt>
                <c:pt idx="1673">
                  <c:v>7.9914238378325688</c:v>
                </c:pt>
                <c:pt idx="1674">
                  <c:v>7.8807556080283341</c:v>
                </c:pt>
                <c:pt idx="1675">
                  <c:v>7.6839826839826841</c:v>
                </c:pt>
                <c:pt idx="1676">
                  <c:v>8.2007224445963107</c:v>
                </c:pt>
                <c:pt idx="1677">
                  <c:v>8.1524408211374126</c:v>
                </c:pt>
                <c:pt idx="1678">
                  <c:v>8.1524408211374126</c:v>
                </c:pt>
                <c:pt idx="1679">
                  <c:v>8.1524408211374126</c:v>
                </c:pt>
                <c:pt idx="1680">
                  <c:v>7.6115743011280035</c:v>
                </c:pt>
                <c:pt idx="1681">
                  <c:v>7.7073744001566951</c:v>
                </c:pt>
                <c:pt idx="1682">
                  <c:v>7.6332912498786056</c:v>
                </c:pt>
                <c:pt idx="1683">
                  <c:v>8.2679073374042833</c:v>
                </c:pt>
                <c:pt idx="1684">
                  <c:v>8.5104308832131021</c:v>
                </c:pt>
                <c:pt idx="1685">
                  <c:v>8.5104308832131021</c:v>
                </c:pt>
                <c:pt idx="1686">
                  <c:v>8.5104308832131021</c:v>
                </c:pt>
                <c:pt idx="1687">
                  <c:v>8.4842519685039353</c:v>
                </c:pt>
                <c:pt idx="1688">
                  <c:v>9.1248770894788596</c:v>
                </c:pt>
                <c:pt idx="1689">
                  <c:v>9.3418467583497051</c:v>
                </c:pt>
                <c:pt idx="1690">
                  <c:v>9.3378271213322765</c:v>
                </c:pt>
                <c:pt idx="1691">
                  <c:v>9.1090293003787117</c:v>
                </c:pt>
                <c:pt idx="1692">
                  <c:v>9.1090293003787117</c:v>
                </c:pt>
                <c:pt idx="1693">
                  <c:v>9.1090293003787117</c:v>
                </c:pt>
                <c:pt idx="1694">
                  <c:v>9.9084599134895885</c:v>
                </c:pt>
                <c:pt idx="1695">
                  <c:v>9.7822815290458518</c:v>
                </c:pt>
                <c:pt idx="1696">
                  <c:v>9.3025589563472142</c:v>
                </c:pt>
                <c:pt idx="1697">
                  <c:v>9.4946861840786063</c:v>
                </c:pt>
                <c:pt idx="1698">
                  <c:v>9.5171167553458496</c:v>
                </c:pt>
                <c:pt idx="1699">
                  <c:v>9.5171167553458496</c:v>
                </c:pt>
                <c:pt idx="1700">
                  <c:v>9.5171167553458496</c:v>
                </c:pt>
                <c:pt idx="1701">
                  <c:v>9.2446223111555774</c:v>
                </c:pt>
                <c:pt idx="1702">
                  <c:v>9.0890930882940459</c:v>
                </c:pt>
                <c:pt idx="1703">
                  <c:v>8.8793874912995925</c:v>
                </c:pt>
                <c:pt idx="1704">
                  <c:v>9.4328238133547888</c:v>
                </c:pt>
                <c:pt idx="1705">
                  <c:v>9.2252034971359667</c:v>
                </c:pt>
                <c:pt idx="1706">
                  <c:v>9.2252034971359667</c:v>
                </c:pt>
                <c:pt idx="1707">
                  <c:v>9.2252034971359667</c:v>
                </c:pt>
                <c:pt idx="1708">
                  <c:v>9.2484384444892189</c:v>
                </c:pt>
                <c:pt idx="1709">
                  <c:v>8.6043223591193705</c:v>
                </c:pt>
                <c:pt idx="1710">
                  <c:v>8.1208120812081201</c:v>
                </c:pt>
                <c:pt idx="1711">
                  <c:v>8.2749649789873931</c:v>
                </c:pt>
                <c:pt idx="1712">
                  <c:v>8.2777169040741114</c:v>
                </c:pt>
                <c:pt idx="1713">
                  <c:v>8.2777169040741114</c:v>
                </c:pt>
                <c:pt idx="1714">
                  <c:v>8.2777169040741114</c:v>
                </c:pt>
                <c:pt idx="1715">
                  <c:v>8.1035675462002157</c:v>
                </c:pt>
                <c:pt idx="1716">
                  <c:v>8.5155466399197604</c:v>
                </c:pt>
                <c:pt idx="1717">
                  <c:v>8.7200561290969212</c:v>
                </c:pt>
                <c:pt idx="1718">
                  <c:v>8.6008600860086002</c:v>
                </c:pt>
                <c:pt idx="1719">
                  <c:v>8.0978532201697444</c:v>
                </c:pt>
                <c:pt idx="1720">
                  <c:v>8.0978532201697444</c:v>
                </c:pt>
                <c:pt idx="1721">
                  <c:v>8.0978532201697444</c:v>
                </c:pt>
                <c:pt idx="1722">
                  <c:v>7.9425264418279777</c:v>
                </c:pt>
                <c:pt idx="1723">
                  <c:v>8.0341023069207615</c:v>
                </c:pt>
                <c:pt idx="1724">
                  <c:v>8.1223950391379489</c:v>
                </c:pt>
                <c:pt idx="1725">
                  <c:v>7.8893859292395279</c:v>
                </c:pt>
                <c:pt idx="1726">
                  <c:v>6.96594427244582</c:v>
                </c:pt>
                <c:pt idx="1727">
                  <c:v>6.96594427244582</c:v>
                </c:pt>
                <c:pt idx="1728">
                  <c:v>6.96594427244582</c:v>
                </c:pt>
                <c:pt idx="1729">
                  <c:v>7.0268582136164897</c:v>
                </c:pt>
                <c:pt idx="1730">
                  <c:v>7.1205170975813177</c:v>
                </c:pt>
                <c:pt idx="1731">
                  <c:v>6.7700842408054251</c:v>
                </c:pt>
                <c:pt idx="1732">
                  <c:v>6.6945180354595477</c:v>
                </c:pt>
                <c:pt idx="1733">
                  <c:v>6.5312787019083585</c:v>
                </c:pt>
                <c:pt idx="1734">
                  <c:v>6.5312787019083585</c:v>
                </c:pt>
                <c:pt idx="1735">
                  <c:v>6.5312787019083585</c:v>
                </c:pt>
                <c:pt idx="1736">
                  <c:v>5.7410423452768722</c:v>
                </c:pt>
                <c:pt idx="1737">
                  <c:v>5.4091956325753792</c:v>
                </c:pt>
                <c:pt idx="1738">
                  <c:v>5.9097348714835052</c:v>
                </c:pt>
                <c:pt idx="1739">
                  <c:v>7.0596648957907639</c:v>
                </c:pt>
                <c:pt idx="1740">
                  <c:v>6.4161790370598499</c:v>
                </c:pt>
                <c:pt idx="1741">
                  <c:v>6.4161790370598499</c:v>
                </c:pt>
                <c:pt idx="1742">
                  <c:v>6.4161790370598499</c:v>
                </c:pt>
                <c:pt idx="1743">
                  <c:v>6.4432989690721651</c:v>
                </c:pt>
                <c:pt idx="1744">
                  <c:v>6.3897763578274756</c:v>
                </c:pt>
                <c:pt idx="1745">
                  <c:v>6.8013190436933213</c:v>
                </c:pt>
                <c:pt idx="1746">
                  <c:v>6.3951703673385865</c:v>
                </c:pt>
                <c:pt idx="1747">
                  <c:v>6.2763658812635041</c:v>
                </c:pt>
                <c:pt idx="1748">
                  <c:v>6.2763658812635041</c:v>
                </c:pt>
                <c:pt idx="1749">
                  <c:v>6.2763658812635041</c:v>
                </c:pt>
                <c:pt idx="1750">
                  <c:v>6.1801179101443386</c:v>
                </c:pt>
                <c:pt idx="1751">
                  <c:v>6.2525375558262288</c:v>
                </c:pt>
                <c:pt idx="1752">
                  <c:v>5.7619486234776378</c:v>
                </c:pt>
                <c:pt idx="1753">
                  <c:v>5.213124808341</c:v>
                </c:pt>
                <c:pt idx="1754">
                  <c:v>4.5131845841784992</c:v>
                </c:pt>
                <c:pt idx="1755">
                  <c:v>4.5131845841784992</c:v>
                </c:pt>
                <c:pt idx="1756">
                  <c:v>4.5131845841784992</c:v>
                </c:pt>
                <c:pt idx="1757">
                  <c:v>4.8713793801903975</c:v>
                </c:pt>
                <c:pt idx="1758">
                  <c:v>5.1886792452830193</c:v>
                </c:pt>
                <c:pt idx="1759">
                  <c:v>5.2396546591247395</c:v>
                </c:pt>
                <c:pt idx="1760">
                  <c:v>5.3202168239309371</c:v>
                </c:pt>
                <c:pt idx="1761">
                  <c:v>5.0386429790223826</c:v>
                </c:pt>
                <c:pt idx="1762">
                  <c:v>5.0386429790223826</c:v>
                </c:pt>
                <c:pt idx="1763">
                  <c:v>5.0386429790223826</c:v>
                </c:pt>
                <c:pt idx="1764">
                  <c:v>5.0794293230800358</c:v>
                </c:pt>
                <c:pt idx="1765">
                  <c:v>4.6283167915738304</c:v>
                </c:pt>
                <c:pt idx="1766">
                  <c:v>4.6653763878985437</c:v>
                </c:pt>
                <c:pt idx="1767">
                  <c:v>4.7687416675212804</c:v>
                </c:pt>
                <c:pt idx="1768">
                  <c:v>4.0160642570281126</c:v>
                </c:pt>
                <c:pt idx="1769">
                  <c:v>4.0160642570281126</c:v>
                </c:pt>
                <c:pt idx="1770">
                  <c:v>4.0160642570281126</c:v>
                </c:pt>
                <c:pt idx="1771">
                  <c:v>4.6112386465715138</c:v>
                </c:pt>
                <c:pt idx="1772">
                  <c:v>3.9714058776806986</c:v>
                </c:pt>
                <c:pt idx="1773">
                  <c:v>3.4561981819997998</c:v>
                </c:pt>
                <c:pt idx="1774">
                  <c:v>4.7021943573667713</c:v>
                </c:pt>
                <c:pt idx="1775">
                  <c:v>4.6367851622874809</c:v>
                </c:pt>
                <c:pt idx="1776">
                  <c:v>4.6367851622874809</c:v>
                </c:pt>
                <c:pt idx="1777">
                  <c:v>4.6367851622874809</c:v>
                </c:pt>
                <c:pt idx="1778">
                  <c:v>6.0435835351089588</c:v>
                </c:pt>
                <c:pt idx="1779">
                  <c:v>5.7015848473134909</c:v>
                </c:pt>
                <c:pt idx="1780">
                  <c:v>5.6581986143187075</c:v>
                </c:pt>
                <c:pt idx="1781">
                  <c:v>5.9845559845559846</c:v>
                </c:pt>
                <c:pt idx="1782">
                  <c:v>5.9085625726462609</c:v>
                </c:pt>
                <c:pt idx="1783">
                  <c:v>5.9085625726462609</c:v>
                </c:pt>
                <c:pt idx="1784">
                  <c:v>5.9085625726462609</c:v>
                </c:pt>
                <c:pt idx="1785">
                  <c:v>6.0833902939166098</c:v>
                </c:pt>
                <c:pt idx="1786">
                  <c:v>6.0861968549796153</c:v>
                </c:pt>
                <c:pt idx="1787">
                  <c:v>6.3203463203463199</c:v>
                </c:pt>
                <c:pt idx="1788">
                  <c:v>6.3124519600307458</c:v>
                </c:pt>
                <c:pt idx="1789">
                  <c:v>6.3203463203463199</c:v>
                </c:pt>
                <c:pt idx="1790">
                  <c:v>6.3203463203463199</c:v>
                </c:pt>
                <c:pt idx="1791">
                  <c:v>6.3203463203463199</c:v>
                </c:pt>
                <c:pt idx="1792">
                  <c:v>5.8043919899390533</c:v>
                </c:pt>
                <c:pt idx="1793">
                  <c:v>5.8390626513024113</c:v>
                </c:pt>
                <c:pt idx="1794">
                  <c:v>6.7275348390197021</c:v>
                </c:pt>
                <c:pt idx="1795">
                  <c:v>6.015966546283976</c:v>
                </c:pt>
                <c:pt idx="1796">
                  <c:v>4.6688176124501801</c:v>
                </c:pt>
                <c:pt idx="1797">
                  <c:v>4.6688176124501801</c:v>
                </c:pt>
                <c:pt idx="1798">
                  <c:v>4.6688176124501801</c:v>
                </c:pt>
                <c:pt idx="1799">
                  <c:v>3.955771613764179</c:v>
                </c:pt>
                <c:pt idx="1800">
                  <c:v>4.374820899799408</c:v>
                </c:pt>
                <c:pt idx="1801">
                  <c:v>4.2741551642075208</c:v>
                </c:pt>
                <c:pt idx="1802">
                  <c:v>4.5377036756347096</c:v>
                </c:pt>
                <c:pt idx="1803">
                  <c:v>4.7293447293447297</c:v>
                </c:pt>
                <c:pt idx="1804">
                  <c:v>4.7293447293447297</c:v>
                </c:pt>
                <c:pt idx="1805">
                  <c:v>4.7293447293447297</c:v>
                </c:pt>
                <c:pt idx="1806">
                  <c:v>6.3882297104888464</c:v>
                </c:pt>
                <c:pt idx="1807">
                  <c:v>6.7732831608654758</c:v>
                </c:pt>
                <c:pt idx="1808">
                  <c:v>6.1224489795918364</c:v>
                </c:pt>
                <c:pt idx="1809">
                  <c:v>6.3993977037455299</c:v>
                </c:pt>
                <c:pt idx="1810">
                  <c:v>6.2653562653562647</c:v>
                </c:pt>
                <c:pt idx="1811">
                  <c:v>6.2653562653562647</c:v>
                </c:pt>
                <c:pt idx="1812">
                  <c:v>6.2653562653562647</c:v>
                </c:pt>
                <c:pt idx="1813">
                  <c:v>5.7331447430457336</c:v>
                </c:pt>
                <c:pt idx="1814">
                  <c:v>4.9712833066566233</c:v>
                </c:pt>
                <c:pt idx="1815">
                  <c:v>5.7813826275582381</c:v>
                </c:pt>
                <c:pt idx="1816">
                  <c:v>6.702539412819787</c:v>
                </c:pt>
                <c:pt idx="1817">
                  <c:v>6.7363859054079525</c:v>
                </c:pt>
                <c:pt idx="1818">
                  <c:v>6.7363859054079525</c:v>
                </c:pt>
                <c:pt idx="1819">
                  <c:v>6.7363859054079525</c:v>
                </c:pt>
                <c:pt idx="1820">
                  <c:v>6.7230841560883885</c:v>
                </c:pt>
                <c:pt idx="1821">
                  <c:v>4.5873284451964649</c:v>
                </c:pt>
                <c:pt idx="1822">
                  <c:v>3.8273001508295623</c:v>
                </c:pt>
                <c:pt idx="1823">
                  <c:v>3.5456336178594876</c:v>
                </c:pt>
                <c:pt idx="1824">
                  <c:v>3.289104840216782</c:v>
                </c:pt>
                <c:pt idx="1825">
                  <c:v>3.289104840216782</c:v>
                </c:pt>
                <c:pt idx="1826">
                  <c:v>3.289104840216782</c:v>
                </c:pt>
                <c:pt idx="1827">
                  <c:v>3.3014443819170887</c:v>
                </c:pt>
                <c:pt idx="1828">
                  <c:v>3.4515456097098429</c:v>
                </c:pt>
                <c:pt idx="1829">
                  <c:v>3.5380696292103027</c:v>
                </c:pt>
                <c:pt idx="1830">
                  <c:v>3.5931558935361214</c:v>
                </c:pt>
                <c:pt idx="1831">
                  <c:v>3.2224727546035328</c:v>
                </c:pt>
                <c:pt idx="1832">
                  <c:v>3.2224727546035328</c:v>
                </c:pt>
                <c:pt idx="1833">
                  <c:v>3.2224727546035328</c:v>
                </c:pt>
                <c:pt idx="1834">
                  <c:v>3.4023117076808354</c:v>
                </c:pt>
                <c:pt idx="1835">
                  <c:v>3.0929755915781629</c:v>
                </c:pt>
                <c:pt idx="1836">
                  <c:v>3.1706183170618321</c:v>
                </c:pt>
                <c:pt idx="1837">
                  <c:v>3.1993361607966073</c:v>
                </c:pt>
                <c:pt idx="1838">
                  <c:v>3.1677133357960843</c:v>
                </c:pt>
                <c:pt idx="1839">
                  <c:v>3.1677133357960843</c:v>
                </c:pt>
                <c:pt idx="1840">
                  <c:v>3.1677133357960843</c:v>
                </c:pt>
                <c:pt idx="1841">
                  <c:v>3.1712278106508882</c:v>
                </c:pt>
                <c:pt idx="1842">
                  <c:v>3.1794586577678903</c:v>
                </c:pt>
                <c:pt idx="1843">
                  <c:v>2.9651593773165312</c:v>
                </c:pt>
                <c:pt idx="1844">
                  <c:v>2.6877251316154065</c:v>
                </c:pt>
                <c:pt idx="1845">
                  <c:v>2.9018885306310458</c:v>
                </c:pt>
                <c:pt idx="1846">
                  <c:v>2.9018885306310458</c:v>
                </c:pt>
                <c:pt idx="1847">
                  <c:v>2.9018885306310458</c:v>
                </c:pt>
                <c:pt idx="1848">
                  <c:v>3.1560544718439458</c:v>
                </c:pt>
                <c:pt idx="1849">
                  <c:v>3.0776297657326595</c:v>
                </c:pt>
                <c:pt idx="1850">
                  <c:v>2.8309665597801192</c:v>
                </c:pt>
                <c:pt idx="1851">
                  <c:v>2.4979336945541371</c:v>
                </c:pt>
                <c:pt idx="1852">
                  <c:v>2.6042145946443367</c:v>
                </c:pt>
                <c:pt idx="1853">
                  <c:v>2.6042145946443367</c:v>
                </c:pt>
                <c:pt idx="1854">
                  <c:v>2.6042145946443367</c:v>
                </c:pt>
                <c:pt idx="1855">
                  <c:v>2.600516414607156</c:v>
                </c:pt>
                <c:pt idx="1856">
                  <c:v>2.4396980298287607</c:v>
                </c:pt>
                <c:pt idx="1857">
                  <c:v>2.4115024115024108</c:v>
                </c:pt>
                <c:pt idx="1858">
                  <c:v>2.4472960586617782</c:v>
                </c:pt>
                <c:pt idx="1859">
                  <c:v>2.2236634855925139</c:v>
                </c:pt>
                <c:pt idx="1860">
                  <c:v>2.2236634855925139</c:v>
                </c:pt>
                <c:pt idx="1861">
                  <c:v>2.2236634855925139</c:v>
                </c:pt>
                <c:pt idx="1862">
                  <c:v>2.0223671947809878</c:v>
                </c:pt>
                <c:pt idx="1863">
                  <c:v>2.1915508719574746</c:v>
                </c:pt>
                <c:pt idx="1864">
                  <c:v>2.2411056121019701</c:v>
                </c:pt>
                <c:pt idx="1865">
                  <c:v>2.2354694485842024</c:v>
                </c:pt>
                <c:pt idx="1866">
                  <c:v>2.2201405152224827</c:v>
                </c:pt>
                <c:pt idx="1867">
                  <c:v>2.2201405152224827</c:v>
                </c:pt>
                <c:pt idx="1868">
                  <c:v>2.2201405152224827</c:v>
                </c:pt>
                <c:pt idx="1869">
                  <c:v>2.2574626865671639</c:v>
                </c:pt>
                <c:pt idx="1870">
                  <c:v>2.2543083372147183</c:v>
                </c:pt>
                <c:pt idx="1871">
                  <c:v>2.2920759659463004</c:v>
                </c:pt>
                <c:pt idx="1872">
                  <c:v>2.3247094113235844</c:v>
                </c:pt>
                <c:pt idx="1873">
                  <c:v>2.1320366560688235</c:v>
                </c:pt>
                <c:pt idx="1874">
                  <c:v>2.1320366560688235</c:v>
                </c:pt>
                <c:pt idx="1875">
                  <c:v>2.1320366560688235</c:v>
                </c:pt>
                <c:pt idx="1876">
                  <c:v>2.1344317543531171</c:v>
                </c:pt>
                <c:pt idx="1877">
                  <c:v>1.9913582566222057</c:v>
                </c:pt>
                <c:pt idx="1878">
                  <c:v>1.9526459767946418</c:v>
                </c:pt>
                <c:pt idx="1879">
                  <c:v>2.0481359131665879</c:v>
                </c:pt>
                <c:pt idx="1880">
                  <c:v>2.2378152854162714</c:v>
                </c:pt>
                <c:pt idx="1881">
                  <c:v>2.2378152854162714</c:v>
                </c:pt>
                <c:pt idx="1882">
                  <c:v>2.2378152854162714</c:v>
                </c:pt>
                <c:pt idx="1883">
                  <c:v>2.4040727821250116</c:v>
                </c:pt>
                <c:pt idx="1884">
                  <c:v>2.3638426626323752</c:v>
                </c:pt>
                <c:pt idx="1885">
                  <c:v>2.4285044538209095</c:v>
                </c:pt>
                <c:pt idx="1886">
                  <c:v>2.5198187995469987</c:v>
                </c:pt>
                <c:pt idx="1887">
                  <c:v>2.5018811136192629</c:v>
                </c:pt>
                <c:pt idx="1888">
                  <c:v>2.5018811136192629</c:v>
                </c:pt>
                <c:pt idx="1889">
                  <c:v>2.5018811136192629</c:v>
                </c:pt>
                <c:pt idx="1890">
                  <c:v>2.3038022101517135</c:v>
                </c:pt>
                <c:pt idx="1891">
                  <c:v>2.389305015644259</c:v>
                </c:pt>
                <c:pt idx="1892">
                  <c:v>2.3710166919575113</c:v>
                </c:pt>
                <c:pt idx="1893">
                  <c:v>2.3629489603024574</c:v>
                </c:pt>
                <c:pt idx="1894">
                  <c:v>2.2550032885464621</c:v>
                </c:pt>
                <c:pt idx="1895">
                  <c:v>2.2550032885464621</c:v>
                </c:pt>
                <c:pt idx="1896">
                  <c:v>2.2550032885464621</c:v>
                </c:pt>
                <c:pt idx="1897">
                  <c:v>2.2369279522788705</c:v>
                </c:pt>
                <c:pt idx="1898">
                  <c:v>2.4692508386134921</c:v>
                </c:pt>
                <c:pt idx="1899">
                  <c:v>2.3167848699763591</c:v>
                </c:pt>
                <c:pt idx="1900">
                  <c:v>2.3102310231023102</c:v>
                </c:pt>
                <c:pt idx="1901">
                  <c:v>2.2688918057378586</c:v>
                </c:pt>
                <c:pt idx="1902">
                  <c:v>2.2688918057378586</c:v>
                </c:pt>
                <c:pt idx="1903">
                  <c:v>2.2688918057378586</c:v>
                </c:pt>
                <c:pt idx="1904">
                  <c:v>2.0804179494355814</c:v>
                </c:pt>
                <c:pt idx="1905">
                  <c:v>1.7925141636481843</c:v>
                </c:pt>
                <c:pt idx="1906">
                  <c:v>1.8701059419622295</c:v>
                </c:pt>
                <c:pt idx="1907">
                  <c:v>1.9205909510618653</c:v>
                </c:pt>
                <c:pt idx="1908">
                  <c:v>1.8960869969328005</c:v>
                </c:pt>
                <c:pt idx="1909">
                  <c:v>1.8960869969328005</c:v>
                </c:pt>
                <c:pt idx="1910">
                  <c:v>1.8960869969328005</c:v>
                </c:pt>
                <c:pt idx="1911">
                  <c:v>1.8895887365691</c:v>
                </c:pt>
                <c:pt idx="1912">
                  <c:v>1.8629530572719726</c:v>
                </c:pt>
                <c:pt idx="1913">
                  <c:v>1.7891727381720925</c:v>
                </c:pt>
                <c:pt idx="1914">
                  <c:v>1.7888267131455828</c:v>
                </c:pt>
                <c:pt idx="1915">
                  <c:v>1.9374481040686411</c:v>
                </c:pt>
                <c:pt idx="1916">
                  <c:v>1.9374481040686411</c:v>
                </c:pt>
                <c:pt idx="1917">
                  <c:v>1.9374481040686411</c:v>
                </c:pt>
                <c:pt idx="1918">
                  <c:v>1.9183111519045435</c:v>
                </c:pt>
                <c:pt idx="1919">
                  <c:v>1.9448502556610665</c:v>
                </c:pt>
                <c:pt idx="1920">
                  <c:v>1.9902779051637163</c:v>
                </c:pt>
                <c:pt idx="1921">
                  <c:v>1.9963369963369964</c:v>
                </c:pt>
                <c:pt idx="1922">
                  <c:v>2.000550610259705</c:v>
                </c:pt>
                <c:pt idx="1923">
                  <c:v>2.000550610259705</c:v>
                </c:pt>
                <c:pt idx="1924">
                  <c:v>2.000550610259705</c:v>
                </c:pt>
                <c:pt idx="1925">
                  <c:v>1.979924486600976</c:v>
                </c:pt>
                <c:pt idx="1926">
                  <c:v>2.0073327222731439</c:v>
                </c:pt>
                <c:pt idx="1927">
                  <c:v>2.0202020202020203</c:v>
                </c:pt>
                <c:pt idx="1928">
                  <c:v>1.8471568272365084</c:v>
                </c:pt>
                <c:pt idx="1929">
                  <c:v>1.6999999999999997</c:v>
                </c:pt>
                <c:pt idx="1930">
                  <c:v>1.6999999999999997</c:v>
                </c:pt>
                <c:pt idx="1931">
                  <c:v>1.6999999999999997</c:v>
                </c:pt>
                <c:pt idx="1932">
                  <c:v>2.0226981511989748</c:v>
                </c:pt>
                <c:pt idx="1933">
                  <c:v>2.032631483000638</c:v>
                </c:pt>
                <c:pt idx="1934">
                  <c:v>2.0357860142413733</c:v>
                </c:pt>
                <c:pt idx="1935">
                  <c:v>2.0333728458101579</c:v>
                </c:pt>
              </c:numCache>
            </c:numRef>
          </c:val>
          <c:smooth val="0"/>
          <c:extLst>
            <c:ext xmlns:c16="http://schemas.microsoft.com/office/drawing/2014/chart" uri="{C3380CC4-5D6E-409C-BE32-E72D297353CC}">
              <c16:uniqueId val="{00000004-7E38-45D5-B276-937363D27DD8}"/>
            </c:ext>
          </c:extLst>
        </c:ser>
        <c:dLbls>
          <c:showLegendKey val="0"/>
          <c:showVal val="0"/>
          <c:showCatName val="0"/>
          <c:showSerName val="0"/>
          <c:showPercent val="0"/>
          <c:showBubbleSize val="0"/>
        </c:dLbls>
        <c:marker val="1"/>
        <c:smooth val="0"/>
        <c:axId val="781495456"/>
        <c:axId val="781494376"/>
      </c:lineChart>
      <c:dateAx>
        <c:axId val="707416096"/>
        <c:scaling>
          <c:orientation val="minMax"/>
          <c:min val="43466"/>
        </c:scaling>
        <c:delete val="0"/>
        <c:axPos val="b"/>
        <c:numFmt formatCode="m/d/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7412856"/>
        <c:crosses val="autoZero"/>
        <c:auto val="0"/>
        <c:lblOffset val="100"/>
        <c:baseTimeUnit val="days"/>
      </c:dateAx>
      <c:valAx>
        <c:axId val="707412856"/>
        <c:scaling>
          <c:orientation val="minMax"/>
          <c:max val="341"/>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7416096"/>
        <c:crosses val="autoZero"/>
        <c:crossBetween val="between"/>
      </c:valAx>
      <c:valAx>
        <c:axId val="781494376"/>
        <c:scaling>
          <c:orientation val="minMax"/>
          <c:max val="100"/>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495456"/>
        <c:crosses val="max"/>
        <c:crossBetween val="between"/>
      </c:valAx>
      <c:dateAx>
        <c:axId val="781495456"/>
        <c:scaling>
          <c:orientation val="minMax"/>
        </c:scaling>
        <c:delete val="1"/>
        <c:axPos val="b"/>
        <c:numFmt formatCode="m/d/yyyy" sourceLinked="1"/>
        <c:majorTickMark val="out"/>
        <c:minorTickMark val="none"/>
        <c:tickLblPos val="nextTo"/>
        <c:crossAx val="781494376"/>
        <c:crosses val="autoZero"/>
        <c:auto val="1"/>
        <c:lblOffset val="100"/>
        <c:baseTimeUnit val="days"/>
      </c:dateAx>
      <c:spPr>
        <a:noFill/>
        <a:ln>
          <a:noFill/>
        </a:ln>
        <a:effectLst/>
      </c:spPr>
    </c:plotArea>
    <c:legend>
      <c:legendPos val="r"/>
      <c:layout>
        <c:manualLayout>
          <c:xMode val="edge"/>
          <c:yMode val="edge"/>
          <c:x val="0.81531456687298276"/>
          <c:y val="0.14650479447041231"/>
          <c:w val="0.17553734795810416"/>
          <c:h val="0.691054156079095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0029701263396E-2"/>
          <c:y val="3.103596114230741E-2"/>
          <c:w val="0.6781367487465203"/>
          <c:h val="0.89700285472284091"/>
        </c:manualLayout>
      </c:layout>
      <c:lineChart>
        <c:grouping val="standard"/>
        <c:varyColors val="0"/>
        <c:ser>
          <c:idx val="0"/>
          <c:order val="0"/>
          <c:tx>
            <c:strRef>
              <c:f>Sheet1!$B$1</c:f>
              <c:strCache>
                <c:ptCount val="1"/>
                <c:pt idx="0">
                  <c:v>TTF (Netherlands)</c:v>
                </c:pt>
              </c:strCache>
            </c:strRef>
          </c:tx>
          <c:spPr>
            <a:ln w="28575" cap="rnd">
              <a:solidFill>
                <a:srgbClr val="FF6E1D"/>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Sheet1!$B$2:$B$1937</c:f>
              <c:numCache>
                <c:formatCode>General</c:formatCode>
                <c:ptCount val="1936"/>
                <c:pt idx="2" formatCode="0.00">
                  <c:v>19.05</c:v>
                </c:pt>
                <c:pt idx="3" formatCode="0.00">
                  <c:v>19.100000000000001</c:v>
                </c:pt>
                <c:pt idx="4" formatCode="0.00">
                  <c:v>18.77</c:v>
                </c:pt>
                <c:pt idx="5" formatCode="0.00">
                  <c:v>18.77</c:v>
                </c:pt>
                <c:pt idx="6" formatCode="0.00">
                  <c:v>18.77</c:v>
                </c:pt>
                <c:pt idx="7" formatCode="0.00">
                  <c:v>18.95</c:v>
                </c:pt>
                <c:pt idx="8" formatCode="0.00">
                  <c:v>19.420000000000002</c:v>
                </c:pt>
                <c:pt idx="9" formatCode="0.00">
                  <c:v>19.43</c:v>
                </c:pt>
                <c:pt idx="10" formatCode="0.00">
                  <c:v>19.27</c:v>
                </c:pt>
                <c:pt idx="11" formatCode="0.00">
                  <c:v>19.600000000000001</c:v>
                </c:pt>
                <c:pt idx="12" formatCode="0.00">
                  <c:v>19.600000000000001</c:v>
                </c:pt>
                <c:pt idx="13" formatCode="0.00">
                  <c:v>19.600000000000001</c:v>
                </c:pt>
                <c:pt idx="14" formatCode="0.00">
                  <c:v>19</c:v>
                </c:pt>
                <c:pt idx="15" formatCode="0.00">
                  <c:v>18.8</c:v>
                </c:pt>
                <c:pt idx="16" formatCode="0.00">
                  <c:v>18.420000000000002</c:v>
                </c:pt>
                <c:pt idx="17" formatCode="0.00">
                  <c:v>18.73</c:v>
                </c:pt>
                <c:pt idx="18" formatCode="0.00">
                  <c:v>18.3</c:v>
                </c:pt>
                <c:pt idx="19" formatCode="0.00">
                  <c:v>18.3</c:v>
                </c:pt>
                <c:pt idx="20" formatCode="0.00">
                  <c:v>18.3</c:v>
                </c:pt>
                <c:pt idx="21" formatCode="0.00">
                  <c:v>18.5</c:v>
                </c:pt>
                <c:pt idx="22" formatCode="0.00">
                  <c:v>18</c:v>
                </c:pt>
                <c:pt idx="23" formatCode="0.00">
                  <c:v>17.850000000000001</c:v>
                </c:pt>
                <c:pt idx="24" formatCode="0.00">
                  <c:v>17.829999999999998</c:v>
                </c:pt>
                <c:pt idx="25" formatCode="0.00">
                  <c:v>17.399999999999999</c:v>
                </c:pt>
                <c:pt idx="26" formatCode="0.00">
                  <c:v>17.399999999999999</c:v>
                </c:pt>
                <c:pt idx="27" formatCode="0.00">
                  <c:v>17.399999999999999</c:v>
                </c:pt>
                <c:pt idx="28" formatCode="0.00">
                  <c:v>17.45</c:v>
                </c:pt>
                <c:pt idx="29" formatCode="0.00">
                  <c:v>17.399999999999999</c:v>
                </c:pt>
                <c:pt idx="30" formatCode="0.00">
                  <c:v>17.829999999999998</c:v>
                </c:pt>
                <c:pt idx="31" formatCode="0.00">
                  <c:v>18.100000000000001</c:v>
                </c:pt>
                <c:pt idx="32" formatCode="0.00">
                  <c:v>18.27</c:v>
                </c:pt>
                <c:pt idx="33" formatCode="0.00">
                  <c:v>18.27</c:v>
                </c:pt>
                <c:pt idx="34" formatCode="0.00">
                  <c:v>18.27</c:v>
                </c:pt>
                <c:pt idx="35" formatCode="0.00">
                  <c:v>17.75</c:v>
                </c:pt>
                <c:pt idx="36" formatCode="0.00">
                  <c:v>17.98</c:v>
                </c:pt>
                <c:pt idx="37" formatCode="0.00">
                  <c:v>18.350000000000001</c:v>
                </c:pt>
                <c:pt idx="38" formatCode="0.00">
                  <c:v>17.98</c:v>
                </c:pt>
                <c:pt idx="39" formatCode="0.00">
                  <c:v>17.95</c:v>
                </c:pt>
                <c:pt idx="40" formatCode="0.00">
                  <c:v>17.95</c:v>
                </c:pt>
                <c:pt idx="41" formatCode="0.00">
                  <c:v>17.95</c:v>
                </c:pt>
                <c:pt idx="42" formatCode="0.00">
                  <c:v>18.05</c:v>
                </c:pt>
                <c:pt idx="43" formatCode="0.00">
                  <c:v>18.43</c:v>
                </c:pt>
                <c:pt idx="44" formatCode="0.00">
                  <c:v>18.23</c:v>
                </c:pt>
                <c:pt idx="45" formatCode="0.00">
                  <c:v>17.98</c:v>
                </c:pt>
                <c:pt idx="46" formatCode="0.00">
                  <c:v>18.23</c:v>
                </c:pt>
                <c:pt idx="47" formatCode="0.00">
                  <c:v>18.23</c:v>
                </c:pt>
                <c:pt idx="48" formatCode="0.00">
                  <c:v>18.23</c:v>
                </c:pt>
                <c:pt idx="49" formatCode="0.00">
                  <c:v>19.600000000000001</c:v>
                </c:pt>
                <c:pt idx="50" formatCode="0.00">
                  <c:v>21.13</c:v>
                </c:pt>
                <c:pt idx="51" formatCode="0.00">
                  <c:v>22.05</c:v>
                </c:pt>
                <c:pt idx="52" formatCode="0.00">
                  <c:v>22</c:v>
                </c:pt>
                <c:pt idx="53" formatCode="0.00">
                  <c:v>26.6</c:v>
                </c:pt>
                <c:pt idx="54" formatCode="0.00">
                  <c:v>26.6</c:v>
                </c:pt>
                <c:pt idx="55" formatCode="0.00">
                  <c:v>26.6</c:v>
                </c:pt>
                <c:pt idx="56" formatCode="0.00">
                  <c:v>25.4</c:v>
                </c:pt>
                <c:pt idx="57" formatCode="0.00">
                  <c:v>34.4</c:v>
                </c:pt>
                <c:pt idx="58" formatCode="0.00">
                  <c:v>45.1</c:v>
                </c:pt>
                <c:pt idx="59" formatCode="0.00">
                  <c:v>76</c:v>
                </c:pt>
                <c:pt idx="60" formatCode="0.00">
                  <c:v>28.5</c:v>
                </c:pt>
                <c:pt idx="61" formatCode="0.00">
                  <c:v>28.5</c:v>
                </c:pt>
                <c:pt idx="62" formatCode="0.00">
                  <c:v>28.5</c:v>
                </c:pt>
                <c:pt idx="63" formatCode="0.00">
                  <c:v>20.3</c:v>
                </c:pt>
                <c:pt idx="64" formatCode="0.00">
                  <c:v>19.600000000000001</c:v>
                </c:pt>
                <c:pt idx="65" formatCode="0.00">
                  <c:v>18.8</c:v>
                </c:pt>
                <c:pt idx="66" formatCode="0.00">
                  <c:v>19.399999999999999</c:v>
                </c:pt>
                <c:pt idx="67" formatCode="0.00">
                  <c:v>19.95</c:v>
                </c:pt>
                <c:pt idx="68" formatCode="0.00">
                  <c:v>19.95</c:v>
                </c:pt>
                <c:pt idx="69" formatCode="0.00">
                  <c:v>19.95</c:v>
                </c:pt>
                <c:pt idx="70" formatCode="0.00">
                  <c:v>26.35</c:v>
                </c:pt>
                <c:pt idx="71" formatCode="0.00">
                  <c:v>25</c:v>
                </c:pt>
                <c:pt idx="72" formatCode="0.00">
                  <c:v>22.65</c:v>
                </c:pt>
                <c:pt idx="73" formatCode="0.00">
                  <c:v>24.3</c:v>
                </c:pt>
                <c:pt idx="74" formatCode="0.00">
                  <c:v>20.2</c:v>
                </c:pt>
                <c:pt idx="75" formatCode="0.00">
                  <c:v>20.2</c:v>
                </c:pt>
                <c:pt idx="76" formatCode="0.00">
                  <c:v>20.2</c:v>
                </c:pt>
                <c:pt idx="77" formatCode="0.00">
                  <c:v>20.65</c:v>
                </c:pt>
                <c:pt idx="78" formatCode="0.00">
                  <c:v>21.42</c:v>
                </c:pt>
                <c:pt idx="79" formatCode="0.00">
                  <c:v>21.8</c:v>
                </c:pt>
                <c:pt idx="80" formatCode="0.00">
                  <c:v>20.65</c:v>
                </c:pt>
                <c:pt idx="81" formatCode="0.00">
                  <c:v>19.600000000000001</c:v>
                </c:pt>
                <c:pt idx="82" formatCode="0.00">
                  <c:v>19.600000000000001</c:v>
                </c:pt>
                <c:pt idx="83" formatCode="0.00">
                  <c:v>19.600000000000001</c:v>
                </c:pt>
                <c:pt idx="84" formatCode="0.00">
                  <c:v>18.399999999999999</c:v>
                </c:pt>
                <c:pt idx="85" formatCode="0.00">
                  <c:v>18.63</c:v>
                </c:pt>
                <c:pt idx="86" formatCode="0.00">
                  <c:v>18.5</c:v>
                </c:pt>
                <c:pt idx="87" formatCode="0.00">
                  <c:v>19.5</c:v>
                </c:pt>
                <c:pt idx="88" formatCode="0.00">
                  <c:v>19.5</c:v>
                </c:pt>
                <c:pt idx="89" formatCode="0.00">
                  <c:v>19.5</c:v>
                </c:pt>
                <c:pt idx="90" formatCode="0.00">
                  <c:v>19.5</c:v>
                </c:pt>
                <c:pt idx="91" formatCode="0.00">
                  <c:v>19.77</c:v>
                </c:pt>
                <c:pt idx="92" formatCode="0.00">
                  <c:v>18.649999999999999</c:v>
                </c:pt>
                <c:pt idx="93" formatCode="0.00">
                  <c:v>19.100000000000001</c:v>
                </c:pt>
                <c:pt idx="94" formatCode="0.00">
                  <c:v>19.079999999999998</c:v>
                </c:pt>
                <c:pt idx="95" formatCode="0.00">
                  <c:v>18.829999999999998</c:v>
                </c:pt>
                <c:pt idx="96" formatCode="0.00">
                  <c:v>18.829999999999998</c:v>
                </c:pt>
                <c:pt idx="97" formatCode="0.00">
                  <c:v>18.829999999999998</c:v>
                </c:pt>
                <c:pt idx="98" formatCode="0.00">
                  <c:v>19</c:v>
                </c:pt>
                <c:pt idx="99" formatCode="0.00">
                  <c:v>20.2</c:v>
                </c:pt>
                <c:pt idx="100" formatCode="0.00">
                  <c:v>19.53</c:v>
                </c:pt>
                <c:pt idx="101" formatCode="0.00">
                  <c:v>20.77</c:v>
                </c:pt>
                <c:pt idx="102" formatCode="0.00">
                  <c:v>20.2</c:v>
                </c:pt>
                <c:pt idx="103" formatCode="0.00">
                  <c:v>20.2</c:v>
                </c:pt>
                <c:pt idx="104" formatCode="0.00">
                  <c:v>20.2</c:v>
                </c:pt>
                <c:pt idx="105" formatCode="0.00">
                  <c:v>19.3</c:v>
                </c:pt>
                <c:pt idx="106" formatCode="0.00">
                  <c:v>19</c:v>
                </c:pt>
                <c:pt idx="107" formatCode="0.00">
                  <c:v>19.149999999999999</c:v>
                </c:pt>
                <c:pt idx="108" formatCode="0.00">
                  <c:v>19.920000000000002</c:v>
                </c:pt>
                <c:pt idx="109" formatCode="0.00">
                  <c:v>19.63</c:v>
                </c:pt>
                <c:pt idx="110" formatCode="0.00">
                  <c:v>19.63</c:v>
                </c:pt>
                <c:pt idx="111" formatCode="0.00">
                  <c:v>19.63</c:v>
                </c:pt>
                <c:pt idx="112" formatCode="0.00">
                  <c:v>19.8</c:v>
                </c:pt>
                <c:pt idx="113" formatCode="0.00">
                  <c:v>19.68</c:v>
                </c:pt>
                <c:pt idx="114" formatCode="0.00">
                  <c:v>19.88</c:v>
                </c:pt>
                <c:pt idx="115" formatCode="0.00">
                  <c:v>20.13</c:v>
                </c:pt>
                <c:pt idx="116" formatCode="0.00">
                  <c:v>20.149999999999999</c:v>
                </c:pt>
                <c:pt idx="117" formatCode="0.00">
                  <c:v>20.149999999999999</c:v>
                </c:pt>
                <c:pt idx="118" formatCode="0.00">
                  <c:v>20.149999999999999</c:v>
                </c:pt>
                <c:pt idx="119" formatCode="0.00">
                  <c:v>20.78</c:v>
                </c:pt>
                <c:pt idx="120" formatCode="0.00">
                  <c:v>20.149999999999999</c:v>
                </c:pt>
                <c:pt idx="121" formatCode="0.00">
                  <c:v>20.38</c:v>
                </c:pt>
                <c:pt idx="122" formatCode="0.00">
                  <c:v>19.98</c:v>
                </c:pt>
                <c:pt idx="123" formatCode="0.00">
                  <c:v>20.420000000000002</c:v>
                </c:pt>
                <c:pt idx="124" formatCode="0.00">
                  <c:v>20.420000000000002</c:v>
                </c:pt>
                <c:pt idx="125" formatCode="0.00">
                  <c:v>20.420000000000002</c:v>
                </c:pt>
                <c:pt idx="126" formatCode="0.00">
                  <c:v>20.420000000000002</c:v>
                </c:pt>
                <c:pt idx="127" formatCode="0.00">
                  <c:v>20.7</c:v>
                </c:pt>
                <c:pt idx="128" formatCode="0.00">
                  <c:v>20.6</c:v>
                </c:pt>
                <c:pt idx="129" formatCode="0.00">
                  <c:v>20.9</c:v>
                </c:pt>
                <c:pt idx="130" formatCode="0.00">
                  <c:v>21.25</c:v>
                </c:pt>
                <c:pt idx="131" formatCode="0.00">
                  <c:v>21.25</c:v>
                </c:pt>
                <c:pt idx="132" formatCode="0.00">
                  <c:v>21.25</c:v>
                </c:pt>
                <c:pt idx="133" formatCode="0.00">
                  <c:v>21.53</c:v>
                </c:pt>
                <c:pt idx="134" formatCode="0.00">
                  <c:v>21.38</c:v>
                </c:pt>
                <c:pt idx="135" formatCode="0.00">
                  <c:v>21.75</c:v>
                </c:pt>
                <c:pt idx="136" formatCode="0.00">
                  <c:v>22.3</c:v>
                </c:pt>
                <c:pt idx="137" formatCode="0.00">
                  <c:v>22.08</c:v>
                </c:pt>
                <c:pt idx="138" formatCode="0.00">
                  <c:v>22.08</c:v>
                </c:pt>
                <c:pt idx="139" formatCode="0.00">
                  <c:v>22.08</c:v>
                </c:pt>
                <c:pt idx="140" formatCode="0.00">
                  <c:v>22.23</c:v>
                </c:pt>
                <c:pt idx="141" formatCode="0.00">
                  <c:v>22.8</c:v>
                </c:pt>
                <c:pt idx="142" formatCode="0.00">
                  <c:v>22.8</c:v>
                </c:pt>
                <c:pt idx="143" formatCode="0.00">
                  <c:v>22.7</c:v>
                </c:pt>
                <c:pt idx="144" formatCode="0.00">
                  <c:v>21.8</c:v>
                </c:pt>
                <c:pt idx="145" formatCode="0.00">
                  <c:v>21.8</c:v>
                </c:pt>
                <c:pt idx="146" formatCode="0.00">
                  <c:v>21.8</c:v>
                </c:pt>
                <c:pt idx="147" formatCode="0.00">
                  <c:v>21.8</c:v>
                </c:pt>
                <c:pt idx="148" formatCode="0.00">
                  <c:v>22.6</c:v>
                </c:pt>
                <c:pt idx="149" formatCode="0.00">
                  <c:v>22.75</c:v>
                </c:pt>
                <c:pt idx="150" formatCode="0.00">
                  <c:v>22.45</c:v>
                </c:pt>
                <c:pt idx="151" formatCode="0.00">
                  <c:v>21.85</c:v>
                </c:pt>
                <c:pt idx="152" formatCode="0.00">
                  <c:v>21.85</c:v>
                </c:pt>
                <c:pt idx="153" formatCode="0.00">
                  <c:v>21.85</c:v>
                </c:pt>
                <c:pt idx="154" formatCode="0.00">
                  <c:v>22.15</c:v>
                </c:pt>
                <c:pt idx="155" formatCode="0.00">
                  <c:v>21.85</c:v>
                </c:pt>
                <c:pt idx="156" formatCode="0.00">
                  <c:v>21.6</c:v>
                </c:pt>
                <c:pt idx="157" formatCode="0.00">
                  <c:v>21.75</c:v>
                </c:pt>
                <c:pt idx="158" formatCode="0.00">
                  <c:v>21.7</c:v>
                </c:pt>
                <c:pt idx="159" formatCode="0.00">
                  <c:v>21.7</c:v>
                </c:pt>
                <c:pt idx="160" formatCode="0.00">
                  <c:v>21.7</c:v>
                </c:pt>
                <c:pt idx="161" formatCode="0.00">
                  <c:v>21.6</c:v>
                </c:pt>
                <c:pt idx="162" formatCode="0.00">
                  <c:v>21.93</c:v>
                </c:pt>
                <c:pt idx="163" formatCode="0.00">
                  <c:v>22.48</c:v>
                </c:pt>
                <c:pt idx="164" formatCode="0.00">
                  <c:v>22.77</c:v>
                </c:pt>
                <c:pt idx="165" formatCode="0.00">
                  <c:v>21.88</c:v>
                </c:pt>
                <c:pt idx="166" formatCode="0.00">
                  <c:v>21.88</c:v>
                </c:pt>
                <c:pt idx="167" formatCode="0.00">
                  <c:v>21.88</c:v>
                </c:pt>
                <c:pt idx="168" formatCode="0.00">
                  <c:v>22.55</c:v>
                </c:pt>
                <c:pt idx="169" formatCode="0.00">
                  <c:v>22.13</c:v>
                </c:pt>
                <c:pt idx="170" formatCode="0.00">
                  <c:v>21.88</c:v>
                </c:pt>
                <c:pt idx="171" formatCode="0.00">
                  <c:v>21.7</c:v>
                </c:pt>
                <c:pt idx="172" formatCode="0.00">
                  <c:v>21.8</c:v>
                </c:pt>
                <c:pt idx="173" formatCode="0.00">
                  <c:v>21.8</c:v>
                </c:pt>
                <c:pt idx="174" formatCode="0.00">
                  <c:v>21.8</c:v>
                </c:pt>
                <c:pt idx="175" formatCode="0.00">
                  <c:v>21.6</c:v>
                </c:pt>
                <c:pt idx="176" formatCode="0.00">
                  <c:v>21.63</c:v>
                </c:pt>
                <c:pt idx="177" formatCode="0.00">
                  <c:v>22.15</c:v>
                </c:pt>
                <c:pt idx="178" formatCode="0.00">
                  <c:v>21.9</c:v>
                </c:pt>
                <c:pt idx="179" formatCode="0.00">
                  <c:v>21.58</c:v>
                </c:pt>
                <c:pt idx="180" formatCode="0.00">
                  <c:v>21.58</c:v>
                </c:pt>
                <c:pt idx="181" formatCode="0.00">
                  <c:v>21.58</c:v>
                </c:pt>
                <c:pt idx="182" formatCode="0.00">
                  <c:v>22.13</c:v>
                </c:pt>
                <c:pt idx="183" formatCode="0.00">
                  <c:v>22.25</c:v>
                </c:pt>
                <c:pt idx="184" formatCode="0.00">
                  <c:v>22.35</c:v>
                </c:pt>
                <c:pt idx="185" formatCode="0.00">
                  <c:v>22.35</c:v>
                </c:pt>
                <c:pt idx="186" formatCode="0.00">
                  <c:v>22.23</c:v>
                </c:pt>
                <c:pt idx="187" formatCode="0.00">
                  <c:v>22.23</c:v>
                </c:pt>
                <c:pt idx="188" formatCode="0.00">
                  <c:v>22.23</c:v>
                </c:pt>
                <c:pt idx="189" formatCode="0.00">
                  <c:v>22.63</c:v>
                </c:pt>
                <c:pt idx="190" formatCode="0.00">
                  <c:v>22.78</c:v>
                </c:pt>
                <c:pt idx="191" formatCode="0.00">
                  <c:v>22.52</c:v>
                </c:pt>
                <c:pt idx="192" formatCode="0.00">
                  <c:v>22.1</c:v>
                </c:pt>
                <c:pt idx="193" formatCode="0.00">
                  <c:v>22.48</c:v>
                </c:pt>
                <c:pt idx="194" formatCode="0.00">
                  <c:v>22.48</c:v>
                </c:pt>
                <c:pt idx="195" formatCode="0.00">
                  <c:v>22.48</c:v>
                </c:pt>
                <c:pt idx="196" formatCode="0.00">
                  <c:v>22.05</c:v>
                </c:pt>
                <c:pt idx="197" formatCode="0.00">
                  <c:v>21.95</c:v>
                </c:pt>
                <c:pt idx="198" formatCode="0.00">
                  <c:v>22.2</c:v>
                </c:pt>
                <c:pt idx="199" formatCode="0.00">
                  <c:v>22.23</c:v>
                </c:pt>
                <c:pt idx="200" formatCode="0.00">
                  <c:v>21.95</c:v>
                </c:pt>
                <c:pt idx="201" formatCode="0.00">
                  <c:v>21.95</c:v>
                </c:pt>
                <c:pt idx="202" formatCode="0.00">
                  <c:v>21.95</c:v>
                </c:pt>
                <c:pt idx="203" formatCode="0.00">
                  <c:v>22.23</c:v>
                </c:pt>
                <c:pt idx="204" formatCode="0.00">
                  <c:v>22.15</c:v>
                </c:pt>
                <c:pt idx="205" formatCode="0.00">
                  <c:v>22.23</c:v>
                </c:pt>
                <c:pt idx="206" formatCode="0.00">
                  <c:v>22.27</c:v>
                </c:pt>
                <c:pt idx="207" formatCode="0.00">
                  <c:v>22.15</c:v>
                </c:pt>
                <c:pt idx="208" formatCode="0.00">
                  <c:v>22.15</c:v>
                </c:pt>
                <c:pt idx="209" formatCode="0.00">
                  <c:v>22.15</c:v>
                </c:pt>
                <c:pt idx="210" formatCode="0.00">
                  <c:v>22.3</c:v>
                </c:pt>
                <c:pt idx="211" formatCode="0.00">
                  <c:v>22.05</c:v>
                </c:pt>
                <c:pt idx="212" formatCode="0.00">
                  <c:v>22.13</c:v>
                </c:pt>
                <c:pt idx="213" formatCode="0.00">
                  <c:v>22.15</c:v>
                </c:pt>
                <c:pt idx="214" formatCode="0.00">
                  <c:v>22.18</c:v>
                </c:pt>
                <c:pt idx="215" formatCode="0.00">
                  <c:v>22.18</c:v>
                </c:pt>
                <c:pt idx="216" formatCode="0.00">
                  <c:v>22.18</c:v>
                </c:pt>
                <c:pt idx="217" formatCode="0.00">
                  <c:v>22.48</c:v>
                </c:pt>
                <c:pt idx="218" formatCode="0.00">
                  <c:v>22.73</c:v>
                </c:pt>
                <c:pt idx="219" formatCode="0.00">
                  <c:v>22.63</c:v>
                </c:pt>
                <c:pt idx="220" formatCode="0.00">
                  <c:v>22.67</c:v>
                </c:pt>
                <c:pt idx="221" formatCode="0.00">
                  <c:v>23.1</c:v>
                </c:pt>
                <c:pt idx="222" formatCode="0.00">
                  <c:v>23.1</c:v>
                </c:pt>
                <c:pt idx="223" formatCode="0.00">
                  <c:v>23.1</c:v>
                </c:pt>
                <c:pt idx="224" formatCode="0.00">
                  <c:v>23.6</c:v>
                </c:pt>
                <c:pt idx="225" formatCode="0.00">
                  <c:v>23.55</c:v>
                </c:pt>
                <c:pt idx="226" formatCode="0.00">
                  <c:v>23.4</c:v>
                </c:pt>
                <c:pt idx="227" formatCode="0.00">
                  <c:v>23.63</c:v>
                </c:pt>
                <c:pt idx="228" formatCode="0.00">
                  <c:v>24.1</c:v>
                </c:pt>
                <c:pt idx="229" formatCode="0.00">
                  <c:v>24.1</c:v>
                </c:pt>
                <c:pt idx="230" formatCode="0.00">
                  <c:v>24.1</c:v>
                </c:pt>
                <c:pt idx="231" formatCode="0.00">
                  <c:v>24.17</c:v>
                </c:pt>
                <c:pt idx="232" formatCode="0.00">
                  <c:v>24.2</c:v>
                </c:pt>
                <c:pt idx="233" formatCode="0.00">
                  <c:v>24.63</c:v>
                </c:pt>
                <c:pt idx="234" formatCode="0.00">
                  <c:v>24.85</c:v>
                </c:pt>
                <c:pt idx="235" formatCode="0.00">
                  <c:v>25.15</c:v>
                </c:pt>
                <c:pt idx="236" formatCode="0.00">
                  <c:v>25.15</c:v>
                </c:pt>
                <c:pt idx="237" formatCode="0.00">
                  <c:v>25.15</c:v>
                </c:pt>
                <c:pt idx="238" formatCode="0.00">
                  <c:v>25.15</c:v>
                </c:pt>
                <c:pt idx="239" formatCode="0.00">
                  <c:v>25.75</c:v>
                </c:pt>
                <c:pt idx="240" formatCode="0.00">
                  <c:v>26.3</c:v>
                </c:pt>
                <c:pt idx="241" formatCode="0.00">
                  <c:v>26.25</c:v>
                </c:pt>
                <c:pt idx="242" formatCode="0.00">
                  <c:v>25.9</c:v>
                </c:pt>
                <c:pt idx="243" formatCode="0.00">
                  <c:v>25.9</c:v>
                </c:pt>
                <c:pt idx="244" formatCode="0.00">
                  <c:v>25.9</c:v>
                </c:pt>
                <c:pt idx="245" formatCode="0.00">
                  <c:v>26.35</c:v>
                </c:pt>
                <c:pt idx="246" formatCode="0.00">
                  <c:v>26.95</c:v>
                </c:pt>
                <c:pt idx="247" formatCode="0.00">
                  <c:v>27.2</c:v>
                </c:pt>
                <c:pt idx="248" formatCode="0.00">
                  <c:v>27.45</c:v>
                </c:pt>
                <c:pt idx="249" formatCode="0.00">
                  <c:v>28.2</c:v>
                </c:pt>
                <c:pt idx="250" formatCode="0.00">
                  <c:v>28.2</c:v>
                </c:pt>
                <c:pt idx="251" formatCode="0.00">
                  <c:v>28.2</c:v>
                </c:pt>
                <c:pt idx="252" formatCode="0.00">
                  <c:v>29.18</c:v>
                </c:pt>
                <c:pt idx="253" formatCode="0.00">
                  <c:v>28.7</c:v>
                </c:pt>
                <c:pt idx="254" formatCode="0.00">
                  <c:v>27.6</c:v>
                </c:pt>
                <c:pt idx="255" formatCode="0.00">
                  <c:v>26.55</c:v>
                </c:pt>
                <c:pt idx="256" formatCode="0.00">
                  <c:v>27.25</c:v>
                </c:pt>
                <c:pt idx="257" formatCode="0.00">
                  <c:v>27.25</c:v>
                </c:pt>
                <c:pt idx="258" formatCode="0.00">
                  <c:v>27.25</c:v>
                </c:pt>
                <c:pt idx="259" formatCode="0.00">
                  <c:v>27.55</c:v>
                </c:pt>
                <c:pt idx="260" formatCode="0.00">
                  <c:v>27.4</c:v>
                </c:pt>
                <c:pt idx="261" formatCode="0.00">
                  <c:v>28.25</c:v>
                </c:pt>
                <c:pt idx="262" formatCode="0.00">
                  <c:v>28.23</c:v>
                </c:pt>
                <c:pt idx="263" formatCode="0.00">
                  <c:v>28.52</c:v>
                </c:pt>
                <c:pt idx="264" formatCode="0.00">
                  <c:v>28.52</c:v>
                </c:pt>
                <c:pt idx="265" formatCode="0.00">
                  <c:v>28.52</c:v>
                </c:pt>
                <c:pt idx="266" formatCode="0.00">
                  <c:v>29.48</c:v>
                </c:pt>
                <c:pt idx="267" formatCode="0.00">
                  <c:v>29.33</c:v>
                </c:pt>
                <c:pt idx="268" formatCode="0.00">
                  <c:v>28.05</c:v>
                </c:pt>
                <c:pt idx="269" formatCode="0.00">
                  <c:v>27.5</c:v>
                </c:pt>
                <c:pt idx="270" formatCode="0.00">
                  <c:v>27</c:v>
                </c:pt>
                <c:pt idx="271" formatCode="0.00">
                  <c:v>27</c:v>
                </c:pt>
                <c:pt idx="272" formatCode="0.00">
                  <c:v>27</c:v>
                </c:pt>
                <c:pt idx="273" formatCode="0.00">
                  <c:v>27.2</c:v>
                </c:pt>
                <c:pt idx="274" formatCode="0.00">
                  <c:v>26.9</c:v>
                </c:pt>
                <c:pt idx="275" formatCode="0.00">
                  <c:v>27</c:v>
                </c:pt>
                <c:pt idx="276" formatCode="0.00">
                  <c:v>27</c:v>
                </c:pt>
                <c:pt idx="277" formatCode="0.00">
                  <c:v>27.35</c:v>
                </c:pt>
                <c:pt idx="278" formatCode="0.00">
                  <c:v>27.35</c:v>
                </c:pt>
                <c:pt idx="279" formatCode="0.00">
                  <c:v>27.35</c:v>
                </c:pt>
                <c:pt idx="280" formatCode="0.00">
                  <c:v>26.9</c:v>
                </c:pt>
                <c:pt idx="281" formatCode="0.00">
                  <c:v>26.42</c:v>
                </c:pt>
                <c:pt idx="282" formatCode="0.00">
                  <c:v>25.63</c:v>
                </c:pt>
                <c:pt idx="283" formatCode="0.00">
                  <c:v>24.78</c:v>
                </c:pt>
                <c:pt idx="284" formatCode="0.00">
                  <c:v>25.35</c:v>
                </c:pt>
                <c:pt idx="285" formatCode="0.00">
                  <c:v>25.35</c:v>
                </c:pt>
                <c:pt idx="286" formatCode="0.00">
                  <c:v>25.35</c:v>
                </c:pt>
                <c:pt idx="287" formatCode="0.00">
                  <c:v>25.92</c:v>
                </c:pt>
                <c:pt idx="288" formatCode="0.00">
                  <c:v>25.53</c:v>
                </c:pt>
                <c:pt idx="289" formatCode="0.00">
                  <c:v>25.35</c:v>
                </c:pt>
                <c:pt idx="290" formatCode="0.00">
                  <c:v>25.17</c:v>
                </c:pt>
                <c:pt idx="291" formatCode="0.00">
                  <c:v>26.3</c:v>
                </c:pt>
                <c:pt idx="292" formatCode="0.00">
                  <c:v>26.3</c:v>
                </c:pt>
                <c:pt idx="293" formatCode="0.00">
                  <c:v>26.3</c:v>
                </c:pt>
                <c:pt idx="294" formatCode="0.00">
                  <c:v>24.95</c:v>
                </c:pt>
                <c:pt idx="295" formatCode="0.00">
                  <c:v>24.63</c:v>
                </c:pt>
                <c:pt idx="296" formatCode="0.00">
                  <c:v>25.05</c:v>
                </c:pt>
                <c:pt idx="297" formatCode="0.00">
                  <c:v>24.45</c:v>
                </c:pt>
                <c:pt idx="298" formatCode="0.00">
                  <c:v>23.88</c:v>
                </c:pt>
                <c:pt idx="299" formatCode="0.00">
                  <c:v>23.88</c:v>
                </c:pt>
                <c:pt idx="300" formatCode="0.00">
                  <c:v>23.88</c:v>
                </c:pt>
                <c:pt idx="301" formatCode="0.00">
                  <c:v>24.52</c:v>
                </c:pt>
                <c:pt idx="302" formatCode="0.00">
                  <c:v>23.73</c:v>
                </c:pt>
                <c:pt idx="303" formatCode="0.00">
                  <c:v>23.4</c:v>
                </c:pt>
                <c:pt idx="304" formatCode="0.00">
                  <c:v>23.3</c:v>
                </c:pt>
                <c:pt idx="305" formatCode="0.00">
                  <c:v>23.6</c:v>
                </c:pt>
                <c:pt idx="306" formatCode="0.00">
                  <c:v>23.6</c:v>
                </c:pt>
                <c:pt idx="307" formatCode="0.00">
                  <c:v>23.6</c:v>
                </c:pt>
                <c:pt idx="308" formatCode="0.00">
                  <c:v>23.28</c:v>
                </c:pt>
                <c:pt idx="309" formatCode="0.00">
                  <c:v>23.2</c:v>
                </c:pt>
                <c:pt idx="310" formatCode="0.00">
                  <c:v>24.3</c:v>
                </c:pt>
                <c:pt idx="311" formatCode="0.00">
                  <c:v>24.05</c:v>
                </c:pt>
                <c:pt idx="312" formatCode="0.00">
                  <c:v>23.83</c:v>
                </c:pt>
                <c:pt idx="313" formatCode="0.00">
                  <c:v>23.83</c:v>
                </c:pt>
                <c:pt idx="314" formatCode="0.00">
                  <c:v>23.83</c:v>
                </c:pt>
                <c:pt idx="315" formatCode="0.00">
                  <c:v>25.5</c:v>
                </c:pt>
                <c:pt idx="316" formatCode="0.00">
                  <c:v>26.3</c:v>
                </c:pt>
                <c:pt idx="317" formatCode="0.00">
                  <c:v>26.45</c:v>
                </c:pt>
                <c:pt idx="318" formatCode="0.00">
                  <c:v>26.5</c:v>
                </c:pt>
                <c:pt idx="319" formatCode="0.00">
                  <c:v>25.7</c:v>
                </c:pt>
                <c:pt idx="320" formatCode="0.00">
                  <c:v>25.7</c:v>
                </c:pt>
                <c:pt idx="321" formatCode="0.00">
                  <c:v>25.7</c:v>
                </c:pt>
                <c:pt idx="322" formatCode="0.00">
                  <c:v>24.3</c:v>
                </c:pt>
                <c:pt idx="323" formatCode="0.00">
                  <c:v>24.63</c:v>
                </c:pt>
                <c:pt idx="324" formatCode="0.00">
                  <c:v>24.67</c:v>
                </c:pt>
                <c:pt idx="325" formatCode="0.00">
                  <c:v>24.8</c:v>
                </c:pt>
                <c:pt idx="326" formatCode="0.00">
                  <c:v>24.85</c:v>
                </c:pt>
                <c:pt idx="327" formatCode="0.00">
                  <c:v>24.85</c:v>
                </c:pt>
                <c:pt idx="328" formatCode="0.00">
                  <c:v>24.85</c:v>
                </c:pt>
                <c:pt idx="329" formatCode="0.00">
                  <c:v>24.55</c:v>
                </c:pt>
                <c:pt idx="330" formatCode="0.00">
                  <c:v>25.1</c:v>
                </c:pt>
                <c:pt idx="331" formatCode="0.00">
                  <c:v>24.33</c:v>
                </c:pt>
                <c:pt idx="332" formatCode="0.00">
                  <c:v>24.55</c:v>
                </c:pt>
                <c:pt idx="333" formatCode="0.00">
                  <c:v>24.15</c:v>
                </c:pt>
                <c:pt idx="334" formatCode="0.00">
                  <c:v>24.15</c:v>
                </c:pt>
                <c:pt idx="335" formatCode="0.00">
                  <c:v>24.15</c:v>
                </c:pt>
                <c:pt idx="336" formatCode="0.00">
                  <c:v>24.6</c:v>
                </c:pt>
                <c:pt idx="337" formatCode="0.00">
                  <c:v>23.88</c:v>
                </c:pt>
                <c:pt idx="338" formatCode="0.00">
                  <c:v>23.3</c:v>
                </c:pt>
                <c:pt idx="339" formatCode="0.00">
                  <c:v>22.6</c:v>
                </c:pt>
                <c:pt idx="340" formatCode="0.00">
                  <c:v>22.6</c:v>
                </c:pt>
                <c:pt idx="341" formatCode="0.00">
                  <c:v>22.6</c:v>
                </c:pt>
                <c:pt idx="342" formatCode="0.00">
                  <c:v>22.6</c:v>
                </c:pt>
                <c:pt idx="343" formatCode="0.00">
                  <c:v>23.1</c:v>
                </c:pt>
                <c:pt idx="344" formatCode="0.00">
                  <c:v>23.5</c:v>
                </c:pt>
                <c:pt idx="345" formatCode="0.00">
                  <c:v>24</c:v>
                </c:pt>
                <c:pt idx="346" formatCode="0.00">
                  <c:v>24.13</c:v>
                </c:pt>
                <c:pt idx="347" formatCode="0.00">
                  <c:v>24.55</c:v>
                </c:pt>
                <c:pt idx="348" formatCode="0.00">
                  <c:v>24.55</c:v>
                </c:pt>
                <c:pt idx="349" formatCode="0.00">
                  <c:v>24.55</c:v>
                </c:pt>
                <c:pt idx="350" formatCode="0.00">
                  <c:v>24.55</c:v>
                </c:pt>
                <c:pt idx="351" formatCode="0.00">
                  <c:v>23.88</c:v>
                </c:pt>
                <c:pt idx="352" formatCode="0.00">
                  <c:v>24.4</c:v>
                </c:pt>
                <c:pt idx="353" formatCode="0.00">
                  <c:v>24.77</c:v>
                </c:pt>
                <c:pt idx="354" formatCode="0.00">
                  <c:v>24.48</c:v>
                </c:pt>
                <c:pt idx="355" formatCode="0.00">
                  <c:v>24.48</c:v>
                </c:pt>
                <c:pt idx="356" formatCode="0.00">
                  <c:v>24.48</c:v>
                </c:pt>
                <c:pt idx="357" formatCode="0.00">
                  <c:v>24.05</c:v>
                </c:pt>
                <c:pt idx="358" formatCode="0.00">
                  <c:v>24.1</c:v>
                </c:pt>
                <c:pt idx="359" formatCode="0.00">
                  <c:v>24.1</c:v>
                </c:pt>
                <c:pt idx="360" formatCode="0.00">
                  <c:v>23.33</c:v>
                </c:pt>
                <c:pt idx="361" formatCode="0.00">
                  <c:v>22.02</c:v>
                </c:pt>
                <c:pt idx="362" formatCode="0.00">
                  <c:v>22.02</c:v>
                </c:pt>
                <c:pt idx="363" formatCode="0.00">
                  <c:v>22.02</c:v>
                </c:pt>
                <c:pt idx="364" formatCode="0.00">
                  <c:v>21.05</c:v>
                </c:pt>
                <c:pt idx="365" formatCode="0.00">
                  <c:v>21.05</c:v>
                </c:pt>
                <c:pt idx="366" formatCode="0.00">
                  <c:v>22.3</c:v>
                </c:pt>
                <c:pt idx="367" formatCode="0.00">
                  <c:v>21.8</c:v>
                </c:pt>
                <c:pt idx="368" formatCode="0.00">
                  <c:v>22.05</c:v>
                </c:pt>
                <c:pt idx="369" formatCode="0.00">
                  <c:v>22.05</c:v>
                </c:pt>
                <c:pt idx="370" formatCode="0.00">
                  <c:v>22.05</c:v>
                </c:pt>
                <c:pt idx="371" formatCode="0.00">
                  <c:v>20.65</c:v>
                </c:pt>
                <c:pt idx="372" formatCode="0.00">
                  <c:v>21.78</c:v>
                </c:pt>
                <c:pt idx="373" formatCode="0.00">
                  <c:v>21.13</c:v>
                </c:pt>
                <c:pt idx="374" formatCode="0.00">
                  <c:v>21.93</c:v>
                </c:pt>
                <c:pt idx="375" formatCode="0.00">
                  <c:v>21.38</c:v>
                </c:pt>
                <c:pt idx="376" formatCode="0.00">
                  <c:v>21.38</c:v>
                </c:pt>
                <c:pt idx="377" formatCode="0.00">
                  <c:v>21.38</c:v>
                </c:pt>
                <c:pt idx="378" formatCode="0.00">
                  <c:v>21.38</c:v>
                </c:pt>
                <c:pt idx="379" formatCode="0.00">
                  <c:v>21.2</c:v>
                </c:pt>
                <c:pt idx="380" formatCode="0.00">
                  <c:v>21.7</c:v>
                </c:pt>
                <c:pt idx="381" formatCode="0.00">
                  <c:v>22.68</c:v>
                </c:pt>
                <c:pt idx="382" formatCode="0.00">
                  <c:v>22.25</c:v>
                </c:pt>
                <c:pt idx="383" formatCode="0.00">
                  <c:v>22.25</c:v>
                </c:pt>
                <c:pt idx="384" formatCode="0.00">
                  <c:v>22.25</c:v>
                </c:pt>
                <c:pt idx="385" formatCode="0.00">
                  <c:v>21.8</c:v>
                </c:pt>
                <c:pt idx="386" formatCode="0.00">
                  <c:v>21.67</c:v>
                </c:pt>
                <c:pt idx="387" formatCode="0.00">
                  <c:v>21.95</c:v>
                </c:pt>
                <c:pt idx="388" formatCode="0.00">
                  <c:v>21.2</c:v>
                </c:pt>
                <c:pt idx="389" formatCode="0.00">
                  <c:v>20.8</c:v>
                </c:pt>
                <c:pt idx="390" formatCode="0.00">
                  <c:v>20.8</c:v>
                </c:pt>
                <c:pt idx="391" formatCode="0.00">
                  <c:v>20.8</c:v>
                </c:pt>
                <c:pt idx="392" formatCode="0.00">
                  <c:v>20.55</c:v>
                </c:pt>
                <c:pt idx="393" formatCode="0.00">
                  <c:v>20.8</c:v>
                </c:pt>
                <c:pt idx="394" formatCode="0.00">
                  <c:v>20.149999999999999</c:v>
                </c:pt>
                <c:pt idx="395" formatCode="0.00">
                  <c:v>19.95</c:v>
                </c:pt>
                <c:pt idx="396" formatCode="0.00">
                  <c:v>19.23</c:v>
                </c:pt>
                <c:pt idx="397" formatCode="0.00">
                  <c:v>19.23</c:v>
                </c:pt>
                <c:pt idx="398" formatCode="0.00">
                  <c:v>19.23</c:v>
                </c:pt>
                <c:pt idx="399" formatCode="0.00">
                  <c:v>19.350000000000001</c:v>
                </c:pt>
                <c:pt idx="400" formatCode="0.00">
                  <c:v>18.649999999999999</c:v>
                </c:pt>
                <c:pt idx="401" formatCode="0.00">
                  <c:v>19</c:v>
                </c:pt>
                <c:pt idx="402" formatCode="0.00">
                  <c:v>18.579999999999998</c:v>
                </c:pt>
                <c:pt idx="403" formatCode="0.00">
                  <c:v>18.27</c:v>
                </c:pt>
                <c:pt idx="404" formatCode="0.00">
                  <c:v>18.27</c:v>
                </c:pt>
                <c:pt idx="405" formatCode="0.00">
                  <c:v>18.27</c:v>
                </c:pt>
                <c:pt idx="406" formatCode="0.00">
                  <c:v>18.27</c:v>
                </c:pt>
                <c:pt idx="407" formatCode="0.00">
                  <c:v>17.45</c:v>
                </c:pt>
                <c:pt idx="408" formatCode="0.00">
                  <c:v>18.100000000000001</c:v>
                </c:pt>
                <c:pt idx="409" formatCode="0.00">
                  <c:v>17.75</c:v>
                </c:pt>
                <c:pt idx="410" formatCode="0.00">
                  <c:v>17.95</c:v>
                </c:pt>
                <c:pt idx="411" formatCode="0.00">
                  <c:v>17.95</c:v>
                </c:pt>
                <c:pt idx="412" formatCode="0.00">
                  <c:v>17.95</c:v>
                </c:pt>
                <c:pt idx="413" formatCode="0.00">
                  <c:v>17.350000000000001</c:v>
                </c:pt>
                <c:pt idx="414" formatCode="0.00">
                  <c:v>17.88</c:v>
                </c:pt>
                <c:pt idx="415" formatCode="0.00">
                  <c:v>18.100000000000001</c:v>
                </c:pt>
                <c:pt idx="416" formatCode="0.00">
                  <c:v>17.5</c:v>
                </c:pt>
                <c:pt idx="417" formatCode="0.00">
                  <c:v>16.93</c:v>
                </c:pt>
                <c:pt idx="418" formatCode="0.00">
                  <c:v>16.93</c:v>
                </c:pt>
                <c:pt idx="419" formatCode="0.00">
                  <c:v>16.93</c:v>
                </c:pt>
                <c:pt idx="420" formatCode="0.00">
                  <c:v>16.850000000000001</c:v>
                </c:pt>
                <c:pt idx="421" formatCode="0.00">
                  <c:v>17.329999999999998</c:v>
                </c:pt>
                <c:pt idx="422" formatCode="0.00">
                  <c:v>17.78</c:v>
                </c:pt>
                <c:pt idx="423" formatCode="0.00">
                  <c:v>17.75</c:v>
                </c:pt>
                <c:pt idx="424" formatCode="0.00">
                  <c:v>17.420000000000002</c:v>
                </c:pt>
                <c:pt idx="425" formatCode="0.00">
                  <c:v>17.420000000000002</c:v>
                </c:pt>
                <c:pt idx="426" formatCode="0.00">
                  <c:v>17.420000000000002</c:v>
                </c:pt>
                <c:pt idx="427" formatCode="0.00">
                  <c:v>17.53</c:v>
                </c:pt>
                <c:pt idx="428" formatCode="0.00">
                  <c:v>17.079999999999998</c:v>
                </c:pt>
                <c:pt idx="429" formatCode="0.00">
                  <c:v>16.93</c:v>
                </c:pt>
                <c:pt idx="430" formatCode="0.00">
                  <c:v>16.920000000000002</c:v>
                </c:pt>
                <c:pt idx="431" formatCode="0.00">
                  <c:v>16.78</c:v>
                </c:pt>
                <c:pt idx="432" formatCode="0.00">
                  <c:v>16.78</c:v>
                </c:pt>
                <c:pt idx="433" formatCode="0.00">
                  <c:v>16.78</c:v>
                </c:pt>
                <c:pt idx="434" formatCode="0.00">
                  <c:v>16.88</c:v>
                </c:pt>
                <c:pt idx="435" formatCode="0.00">
                  <c:v>16.5</c:v>
                </c:pt>
                <c:pt idx="436" formatCode="0.00">
                  <c:v>15.9</c:v>
                </c:pt>
                <c:pt idx="437" formatCode="0.00">
                  <c:v>15.52</c:v>
                </c:pt>
                <c:pt idx="438" formatCode="0.00">
                  <c:v>14.85</c:v>
                </c:pt>
                <c:pt idx="439" formatCode="0.00">
                  <c:v>14.85</c:v>
                </c:pt>
                <c:pt idx="440" formatCode="0.00">
                  <c:v>14.85</c:v>
                </c:pt>
                <c:pt idx="441" formatCode="0.00">
                  <c:v>15.4</c:v>
                </c:pt>
                <c:pt idx="442" formatCode="0.00">
                  <c:v>15.23</c:v>
                </c:pt>
                <c:pt idx="443" formatCode="0.00">
                  <c:v>15.08</c:v>
                </c:pt>
                <c:pt idx="444" formatCode="0.00">
                  <c:v>14.55</c:v>
                </c:pt>
                <c:pt idx="445" formatCode="0.00">
                  <c:v>14.2</c:v>
                </c:pt>
                <c:pt idx="446" formatCode="0.00">
                  <c:v>14.2</c:v>
                </c:pt>
                <c:pt idx="447" formatCode="0.00">
                  <c:v>14.2</c:v>
                </c:pt>
                <c:pt idx="448" formatCode="0.00">
                  <c:v>14.35</c:v>
                </c:pt>
                <c:pt idx="449" formatCode="0.00">
                  <c:v>14.7</c:v>
                </c:pt>
                <c:pt idx="450" formatCode="0.00">
                  <c:v>14.95</c:v>
                </c:pt>
                <c:pt idx="451" formatCode="0.00">
                  <c:v>14.2</c:v>
                </c:pt>
                <c:pt idx="452" formatCode="0.00">
                  <c:v>14.68</c:v>
                </c:pt>
                <c:pt idx="453" formatCode="0.00">
                  <c:v>14.68</c:v>
                </c:pt>
                <c:pt idx="454" formatCode="0.00">
                  <c:v>14.68</c:v>
                </c:pt>
                <c:pt idx="455" formatCode="0.00">
                  <c:v>14.1</c:v>
                </c:pt>
                <c:pt idx="456" formatCode="0.00">
                  <c:v>13.75</c:v>
                </c:pt>
                <c:pt idx="457" formatCode="0.00">
                  <c:v>14.45</c:v>
                </c:pt>
                <c:pt idx="458" formatCode="0.00">
                  <c:v>15.08</c:v>
                </c:pt>
                <c:pt idx="459" formatCode="0.00">
                  <c:v>15.82</c:v>
                </c:pt>
                <c:pt idx="460" formatCode="0.00">
                  <c:v>15.82</c:v>
                </c:pt>
                <c:pt idx="461" formatCode="0.00">
                  <c:v>15.82</c:v>
                </c:pt>
                <c:pt idx="462" formatCode="0.00">
                  <c:v>15.88</c:v>
                </c:pt>
                <c:pt idx="463" formatCode="0.00">
                  <c:v>16.850000000000001</c:v>
                </c:pt>
                <c:pt idx="464" formatCode="0.00">
                  <c:v>16.2</c:v>
                </c:pt>
                <c:pt idx="465" formatCode="0.00">
                  <c:v>16.079999999999998</c:v>
                </c:pt>
                <c:pt idx="466" formatCode="0.00">
                  <c:v>15.94</c:v>
                </c:pt>
                <c:pt idx="467" formatCode="0.00">
                  <c:v>15.94</c:v>
                </c:pt>
                <c:pt idx="468" formatCode="0.00">
                  <c:v>15.94</c:v>
                </c:pt>
                <c:pt idx="469" formatCode="0.00">
                  <c:v>15</c:v>
                </c:pt>
                <c:pt idx="470" formatCode="0.00">
                  <c:v>15.35</c:v>
                </c:pt>
                <c:pt idx="471" formatCode="0.00">
                  <c:v>15.05</c:v>
                </c:pt>
                <c:pt idx="472" formatCode="0.00">
                  <c:v>14.93</c:v>
                </c:pt>
                <c:pt idx="473" formatCode="0.00">
                  <c:v>14.93</c:v>
                </c:pt>
                <c:pt idx="474" formatCode="0.00">
                  <c:v>14.93</c:v>
                </c:pt>
                <c:pt idx="475" formatCode="0.00">
                  <c:v>14.93</c:v>
                </c:pt>
                <c:pt idx="476" formatCode="0.00">
                  <c:v>14.93</c:v>
                </c:pt>
                <c:pt idx="477" formatCode="0.00">
                  <c:v>14.43</c:v>
                </c:pt>
                <c:pt idx="478" formatCode="0.00">
                  <c:v>14.18</c:v>
                </c:pt>
                <c:pt idx="479" formatCode="0.00">
                  <c:v>14.75</c:v>
                </c:pt>
                <c:pt idx="480" formatCode="0.00">
                  <c:v>14.3</c:v>
                </c:pt>
                <c:pt idx="481" formatCode="0.00">
                  <c:v>14.3</c:v>
                </c:pt>
                <c:pt idx="482" formatCode="0.00">
                  <c:v>14.3</c:v>
                </c:pt>
                <c:pt idx="483" formatCode="0.00">
                  <c:v>14.57</c:v>
                </c:pt>
                <c:pt idx="484" formatCode="0.00">
                  <c:v>14.35</c:v>
                </c:pt>
                <c:pt idx="485" formatCode="0.00">
                  <c:v>14.4</c:v>
                </c:pt>
                <c:pt idx="486" formatCode="0.00">
                  <c:v>14.65</c:v>
                </c:pt>
                <c:pt idx="487" formatCode="0.00">
                  <c:v>14.75</c:v>
                </c:pt>
                <c:pt idx="488" formatCode="0.00">
                  <c:v>14.75</c:v>
                </c:pt>
                <c:pt idx="489" formatCode="0.00">
                  <c:v>14.75</c:v>
                </c:pt>
                <c:pt idx="490" formatCode="0.00">
                  <c:v>14.88</c:v>
                </c:pt>
                <c:pt idx="491" formatCode="0.00">
                  <c:v>14.48</c:v>
                </c:pt>
                <c:pt idx="492" formatCode="0.00">
                  <c:v>14.48</c:v>
                </c:pt>
                <c:pt idx="493" formatCode="0.00">
                  <c:v>14.55</c:v>
                </c:pt>
                <c:pt idx="494" formatCode="0.00">
                  <c:v>14.06</c:v>
                </c:pt>
                <c:pt idx="495" formatCode="0.00">
                  <c:v>14.06</c:v>
                </c:pt>
                <c:pt idx="496" formatCode="0.00">
                  <c:v>14.06</c:v>
                </c:pt>
                <c:pt idx="497" formatCode="0.00">
                  <c:v>13.8</c:v>
                </c:pt>
                <c:pt idx="498" formatCode="0.00">
                  <c:v>13.8</c:v>
                </c:pt>
                <c:pt idx="499" formatCode="0.00">
                  <c:v>14</c:v>
                </c:pt>
                <c:pt idx="500" formatCode="0.00">
                  <c:v>13.4</c:v>
                </c:pt>
                <c:pt idx="501" formatCode="0.00">
                  <c:v>13.07</c:v>
                </c:pt>
                <c:pt idx="502" formatCode="0.00">
                  <c:v>13.07</c:v>
                </c:pt>
                <c:pt idx="503" formatCode="0.00">
                  <c:v>13.07</c:v>
                </c:pt>
                <c:pt idx="504" formatCode="0.00">
                  <c:v>12.9</c:v>
                </c:pt>
                <c:pt idx="505" formatCode="0.00">
                  <c:v>12.8</c:v>
                </c:pt>
                <c:pt idx="506" formatCode="0.00">
                  <c:v>12.93</c:v>
                </c:pt>
                <c:pt idx="507" formatCode="0.00">
                  <c:v>12.45</c:v>
                </c:pt>
                <c:pt idx="508" formatCode="0.00">
                  <c:v>12.3</c:v>
                </c:pt>
                <c:pt idx="509" formatCode="0.00">
                  <c:v>12.3</c:v>
                </c:pt>
                <c:pt idx="510" formatCode="0.00">
                  <c:v>12.3</c:v>
                </c:pt>
                <c:pt idx="511" formatCode="0.00">
                  <c:v>12.3</c:v>
                </c:pt>
                <c:pt idx="512" formatCode="0.00">
                  <c:v>12.5</c:v>
                </c:pt>
                <c:pt idx="513" formatCode="0.00">
                  <c:v>11.75</c:v>
                </c:pt>
                <c:pt idx="514" formatCode="0.00">
                  <c:v>11.27</c:v>
                </c:pt>
                <c:pt idx="515" formatCode="0.00">
                  <c:v>10.35</c:v>
                </c:pt>
                <c:pt idx="516" formatCode="0.00">
                  <c:v>10.35</c:v>
                </c:pt>
                <c:pt idx="517" formatCode="0.00">
                  <c:v>10.35</c:v>
                </c:pt>
                <c:pt idx="518" formatCode="0.00">
                  <c:v>10.130000000000001</c:v>
                </c:pt>
                <c:pt idx="519" formatCode="0.00">
                  <c:v>11.3</c:v>
                </c:pt>
                <c:pt idx="520" formatCode="0.00">
                  <c:v>10.65</c:v>
                </c:pt>
                <c:pt idx="521" formatCode="0.00">
                  <c:v>10.43</c:v>
                </c:pt>
                <c:pt idx="522" formatCode="0.00">
                  <c:v>10.98</c:v>
                </c:pt>
                <c:pt idx="523" formatCode="0.00">
                  <c:v>10.98</c:v>
                </c:pt>
                <c:pt idx="524" formatCode="0.00">
                  <c:v>10.98</c:v>
                </c:pt>
                <c:pt idx="525" formatCode="0.00">
                  <c:v>11.57</c:v>
                </c:pt>
                <c:pt idx="526" formatCode="0.00">
                  <c:v>11.2</c:v>
                </c:pt>
                <c:pt idx="527" formatCode="0.00">
                  <c:v>11.2</c:v>
                </c:pt>
                <c:pt idx="528" formatCode="0.00">
                  <c:v>11.43</c:v>
                </c:pt>
                <c:pt idx="529" formatCode="0.00">
                  <c:v>11.27</c:v>
                </c:pt>
                <c:pt idx="530" formatCode="0.00">
                  <c:v>11.27</c:v>
                </c:pt>
                <c:pt idx="531" formatCode="0.00">
                  <c:v>11.27</c:v>
                </c:pt>
                <c:pt idx="532" formatCode="0.00">
                  <c:v>11.38</c:v>
                </c:pt>
                <c:pt idx="533" formatCode="0.00">
                  <c:v>11.1</c:v>
                </c:pt>
                <c:pt idx="534" formatCode="0.00">
                  <c:v>10.32</c:v>
                </c:pt>
                <c:pt idx="535" formatCode="0.00">
                  <c:v>10.23</c:v>
                </c:pt>
                <c:pt idx="536" formatCode="0.00">
                  <c:v>10.3</c:v>
                </c:pt>
                <c:pt idx="537" formatCode="0.00">
                  <c:v>10.3</c:v>
                </c:pt>
                <c:pt idx="538" formatCode="0.00">
                  <c:v>10.3</c:v>
                </c:pt>
                <c:pt idx="539" formatCode="0.00">
                  <c:v>9.8000000000000007</c:v>
                </c:pt>
                <c:pt idx="540" formatCode="0.00">
                  <c:v>9.1300000000000008</c:v>
                </c:pt>
                <c:pt idx="541" formatCode="0.00">
                  <c:v>9.4</c:v>
                </c:pt>
                <c:pt idx="542" formatCode="0.00">
                  <c:v>9.1300000000000008</c:v>
                </c:pt>
                <c:pt idx="543" formatCode="0.00">
                  <c:v>9.5</c:v>
                </c:pt>
                <c:pt idx="544" formatCode="0.00">
                  <c:v>9.5</c:v>
                </c:pt>
                <c:pt idx="545" formatCode="0.00">
                  <c:v>9.5</c:v>
                </c:pt>
                <c:pt idx="546" formatCode="0.00">
                  <c:v>10.199999999999999</c:v>
                </c:pt>
                <c:pt idx="547" formatCode="0.00">
                  <c:v>10.27</c:v>
                </c:pt>
                <c:pt idx="548" formatCode="0.00">
                  <c:v>10.27</c:v>
                </c:pt>
                <c:pt idx="549" formatCode="0.00">
                  <c:v>10.35</c:v>
                </c:pt>
                <c:pt idx="550" formatCode="0.00">
                  <c:v>11.13</c:v>
                </c:pt>
                <c:pt idx="551" formatCode="0.00">
                  <c:v>11.13</c:v>
                </c:pt>
                <c:pt idx="552" formatCode="0.00">
                  <c:v>11.13</c:v>
                </c:pt>
                <c:pt idx="553" formatCode="0.00">
                  <c:v>11.9</c:v>
                </c:pt>
                <c:pt idx="554" formatCode="0.00">
                  <c:v>11.55</c:v>
                </c:pt>
                <c:pt idx="555" formatCode="0.00">
                  <c:v>12.5</c:v>
                </c:pt>
                <c:pt idx="556" formatCode="0.00">
                  <c:v>12.75</c:v>
                </c:pt>
                <c:pt idx="557" formatCode="0.00">
                  <c:v>13</c:v>
                </c:pt>
                <c:pt idx="558" formatCode="0.00">
                  <c:v>13</c:v>
                </c:pt>
                <c:pt idx="559" formatCode="0.00">
                  <c:v>13</c:v>
                </c:pt>
                <c:pt idx="560" formatCode="0.00">
                  <c:v>12.85</c:v>
                </c:pt>
                <c:pt idx="561" formatCode="0.00">
                  <c:v>11.25</c:v>
                </c:pt>
                <c:pt idx="562" formatCode="0.00">
                  <c:v>11.15</c:v>
                </c:pt>
                <c:pt idx="563" formatCode="0.00">
                  <c:v>10.7</c:v>
                </c:pt>
                <c:pt idx="564" formatCode="0.00">
                  <c:v>10.75</c:v>
                </c:pt>
                <c:pt idx="565" formatCode="0.00">
                  <c:v>10.75</c:v>
                </c:pt>
                <c:pt idx="566" formatCode="0.00">
                  <c:v>10.75</c:v>
                </c:pt>
                <c:pt idx="567" formatCode="0.00">
                  <c:v>10.3</c:v>
                </c:pt>
                <c:pt idx="568" formatCode="0.00">
                  <c:v>10.65</c:v>
                </c:pt>
                <c:pt idx="569" formatCode="0.00">
                  <c:v>10.35</c:v>
                </c:pt>
                <c:pt idx="570" formatCode="0.00">
                  <c:v>10.3</c:v>
                </c:pt>
                <c:pt idx="571" formatCode="0.00">
                  <c:v>10.050000000000001</c:v>
                </c:pt>
                <c:pt idx="572" formatCode="0.00">
                  <c:v>10.050000000000001</c:v>
                </c:pt>
                <c:pt idx="573" formatCode="0.00">
                  <c:v>10.050000000000001</c:v>
                </c:pt>
                <c:pt idx="574" formatCode="0.00">
                  <c:v>9.5</c:v>
                </c:pt>
                <c:pt idx="575" formatCode="0.00">
                  <c:v>9.73</c:v>
                </c:pt>
                <c:pt idx="576" formatCode="0.00">
                  <c:v>10.15</c:v>
                </c:pt>
                <c:pt idx="577" formatCode="0.00">
                  <c:v>11.25</c:v>
                </c:pt>
                <c:pt idx="578" formatCode="0.00">
                  <c:v>11.3</c:v>
                </c:pt>
                <c:pt idx="579" formatCode="0.00">
                  <c:v>11.3</c:v>
                </c:pt>
                <c:pt idx="580" formatCode="0.00">
                  <c:v>11.3</c:v>
                </c:pt>
                <c:pt idx="581" formatCode="0.00">
                  <c:v>10.07</c:v>
                </c:pt>
                <c:pt idx="582" formatCode="0.00">
                  <c:v>9.77</c:v>
                </c:pt>
                <c:pt idx="583" formatCode="0.00">
                  <c:v>9.73</c:v>
                </c:pt>
                <c:pt idx="584" formatCode="0.00">
                  <c:v>10.050000000000001</c:v>
                </c:pt>
                <c:pt idx="585" formatCode="0.00">
                  <c:v>10.130000000000001</c:v>
                </c:pt>
                <c:pt idx="586" formatCode="0.00">
                  <c:v>10.130000000000001</c:v>
                </c:pt>
                <c:pt idx="587" formatCode="0.00">
                  <c:v>10.130000000000001</c:v>
                </c:pt>
                <c:pt idx="588" formatCode="0.00">
                  <c:v>10.43</c:v>
                </c:pt>
                <c:pt idx="589" formatCode="0.00">
                  <c:v>10.73</c:v>
                </c:pt>
                <c:pt idx="590" formatCode="0.00">
                  <c:v>9.65</c:v>
                </c:pt>
                <c:pt idx="591" formatCode="0.00">
                  <c:v>9.5</c:v>
                </c:pt>
                <c:pt idx="592" formatCode="0.00">
                  <c:v>9.6</c:v>
                </c:pt>
                <c:pt idx="593" formatCode="0.00">
                  <c:v>9.6</c:v>
                </c:pt>
                <c:pt idx="594" formatCode="0.00">
                  <c:v>9.6</c:v>
                </c:pt>
                <c:pt idx="595" formatCode="0.00">
                  <c:v>9.5500000000000007</c:v>
                </c:pt>
                <c:pt idx="596" formatCode="0.00">
                  <c:v>9.93</c:v>
                </c:pt>
                <c:pt idx="597" formatCode="0.00">
                  <c:v>9.93</c:v>
                </c:pt>
                <c:pt idx="598" formatCode="0.00">
                  <c:v>10.050000000000001</c:v>
                </c:pt>
                <c:pt idx="599" formatCode="0.00">
                  <c:v>9.65</c:v>
                </c:pt>
                <c:pt idx="600" formatCode="0.00">
                  <c:v>9.65</c:v>
                </c:pt>
                <c:pt idx="601" formatCode="0.00">
                  <c:v>9.65</c:v>
                </c:pt>
                <c:pt idx="602" formatCode="0.00">
                  <c:v>9.8800000000000008</c:v>
                </c:pt>
                <c:pt idx="603" formatCode="0.00">
                  <c:v>10.45</c:v>
                </c:pt>
                <c:pt idx="604" formatCode="0.00">
                  <c:v>10.1</c:v>
                </c:pt>
                <c:pt idx="605" formatCode="0.00">
                  <c:v>9.9</c:v>
                </c:pt>
                <c:pt idx="606" formatCode="0.00">
                  <c:v>9</c:v>
                </c:pt>
                <c:pt idx="607" formatCode="0.00">
                  <c:v>9</c:v>
                </c:pt>
                <c:pt idx="608" formatCode="0.00">
                  <c:v>9</c:v>
                </c:pt>
                <c:pt idx="609" formatCode="0.00">
                  <c:v>7.85</c:v>
                </c:pt>
                <c:pt idx="610" formatCode="0.00">
                  <c:v>7.18</c:v>
                </c:pt>
                <c:pt idx="611" formatCode="0.00">
                  <c:v>7.5</c:v>
                </c:pt>
                <c:pt idx="612" formatCode="0.00">
                  <c:v>8.07</c:v>
                </c:pt>
                <c:pt idx="613" formatCode="0.00">
                  <c:v>9.4</c:v>
                </c:pt>
                <c:pt idx="614" formatCode="0.00">
                  <c:v>9.4</c:v>
                </c:pt>
                <c:pt idx="615" formatCode="0.00">
                  <c:v>9.4</c:v>
                </c:pt>
                <c:pt idx="616" formatCode="0.00">
                  <c:v>9.52</c:v>
                </c:pt>
                <c:pt idx="617" formatCode="0.00">
                  <c:v>10.9</c:v>
                </c:pt>
                <c:pt idx="618" formatCode="0.00">
                  <c:v>10.23</c:v>
                </c:pt>
                <c:pt idx="619" formatCode="0.00">
                  <c:v>10.9</c:v>
                </c:pt>
                <c:pt idx="620" formatCode="0.00">
                  <c:v>10.57</c:v>
                </c:pt>
                <c:pt idx="621" formatCode="0.00">
                  <c:v>10.57</c:v>
                </c:pt>
                <c:pt idx="622" formatCode="0.00">
                  <c:v>10.57</c:v>
                </c:pt>
                <c:pt idx="623" formatCode="0.00">
                  <c:v>11.2</c:v>
                </c:pt>
                <c:pt idx="624" formatCode="0.00">
                  <c:v>9.6999999999999993</c:v>
                </c:pt>
                <c:pt idx="625" formatCode="0.00">
                  <c:v>9.5500000000000007</c:v>
                </c:pt>
                <c:pt idx="626" formatCode="0.00">
                  <c:v>9.3000000000000007</c:v>
                </c:pt>
                <c:pt idx="627" formatCode="0.00">
                  <c:v>9.9</c:v>
                </c:pt>
                <c:pt idx="628" formatCode="0.00">
                  <c:v>9.9</c:v>
                </c:pt>
                <c:pt idx="629" formatCode="0.00">
                  <c:v>9.9</c:v>
                </c:pt>
                <c:pt idx="630" formatCode="0.00">
                  <c:v>10.050000000000001</c:v>
                </c:pt>
                <c:pt idx="631" formatCode="0.00">
                  <c:v>11.15</c:v>
                </c:pt>
                <c:pt idx="632" formatCode="0.00">
                  <c:v>10.15</c:v>
                </c:pt>
                <c:pt idx="633" formatCode="0.00">
                  <c:v>10.18</c:v>
                </c:pt>
                <c:pt idx="634" formatCode="0.00">
                  <c:v>9.4</c:v>
                </c:pt>
                <c:pt idx="635" formatCode="0.00">
                  <c:v>9.4</c:v>
                </c:pt>
                <c:pt idx="636" formatCode="0.00">
                  <c:v>9.4</c:v>
                </c:pt>
                <c:pt idx="637" formatCode="0.00">
                  <c:v>8.23</c:v>
                </c:pt>
                <c:pt idx="638" formatCode="0.00">
                  <c:v>9.9499999999999993</c:v>
                </c:pt>
                <c:pt idx="639" formatCode="0.00">
                  <c:v>10.1</c:v>
                </c:pt>
                <c:pt idx="640" formatCode="0.00">
                  <c:v>12.5</c:v>
                </c:pt>
                <c:pt idx="641" formatCode="0.00">
                  <c:v>11.25</c:v>
                </c:pt>
                <c:pt idx="642" formatCode="0.00">
                  <c:v>11.25</c:v>
                </c:pt>
                <c:pt idx="643" formatCode="0.00">
                  <c:v>11.25</c:v>
                </c:pt>
                <c:pt idx="644" formatCode="0.00">
                  <c:v>10.25</c:v>
                </c:pt>
                <c:pt idx="645" formatCode="0.00">
                  <c:v>9.4499999999999993</c:v>
                </c:pt>
                <c:pt idx="646" formatCode="0.00">
                  <c:v>8.15</c:v>
                </c:pt>
                <c:pt idx="647" formatCode="0.00">
                  <c:v>8.9</c:v>
                </c:pt>
                <c:pt idx="648" formatCode="0.00">
                  <c:v>9.35</c:v>
                </c:pt>
                <c:pt idx="649" formatCode="0.00">
                  <c:v>9.35</c:v>
                </c:pt>
                <c:pt idx="650" formatCode="0.00">
                  <c:v>9.35</c:v>
                </c:pt>
                <c:pt idx="651" formatCode="0.00">
                  <c:v>11.1</c:v>
                </c:pt>
                <c:pt idx="652" formatCode="0.00">
                  <c:v>10.9</c:v>
                </c:pt>
                <c:pt idx="653" formatCode="0.00">
                  <c:v>10.55</c:v>
                </c:pt>
                <c:pt idx="654" formatCode="0.00">
                  <c:v>10</c:v>
                </c:pt>
                <c:pt idx="655" formatCode="0.00">
                  <c:v>10.6</c:v>
                </c:pt>
                <c:pt idx="656" formatCode="0.00">
                  <c:v>10.6</c:v>
                </c:pt>
                <c:pt idx="657" formatCode="0.00">
                  <c:v>10.6</c:v>
                </c:pt>
                <c:pt idx="658" formatCode="0.00">
                  <c:v>10.1</c:v>
                </c:pt>
                <c:pt idx="659" formatCode="0.00">
                  <c:v>10.32</c:v>
                </c:pt>
                <c:pt idx="660" formatCode="0.00">
                  <c:v>10.45</c:v>
                </c:pt>
                <c:pt idx="661" formatCode="0.00">
                  <c:v>9.9</c:v>
                </c:pt>
                <c:pt idx="662" formatCode="0.00">
                  <c:v>11.35</c:v>
                </c:pt>
                <c:pt idx="663" formatCode="0.00">
                  <c:v>11.35</c:v>
                </c:pt>
                <c:pt idx="664" formatCode="0.00">
                  <c:v>11.35</c:v>
                </c:pt>
                <c:pt idx="665" formatCode="0.00">
                  <c:v>11.3</c:v>
                </c:pt>
                <c:pt idx="666" formatCode="0.00">
                  <c:v>10.32</c:v>
                </c:pt>
                <c:pt idx="667" formatCode="0.00">
                  <c:v>10.32</c:v>
                </c:pt>
                <c:pt idx="668" formatCode="0.00">
                  <c:v>10</c:v>
                </c:pt>
                <c:pt idx="669" formatCode="0.00">
                  <c:v>11.45</c:v>
                </c:pt>
                <c:pt idx="670" formatCode="0.00">
                  <c:v>11.45</c:v>
                </c:pt>
                <c:pt idx="671" formatCode="0.00">
                  <c:v>11.45</c:v>
                </c:pt>
                <c:pt idx="672" formatCode="0.00">
                  <c:v>13.05</c:v>
                </c:pt>
                <c:pt idx="673" formatCode="0.00">
                  <c:v>13.33</c:v>
                </c:pt>
                <c:pt idx="674" formatCode="0.00">
                  <c:v>13</c:v>
                </c:pt>
                <c:pt idx="675" formatCode="0.00">
                  <c:v>14.38</c:v>
                </c:pt>
                <c:pt idx="676" formatCode="0.00">
                  <c:v>14.7</c:v>
                </c:pt>
                <c:pt idx="677" formatCode="0.00">
                  <c:v>14.7</c:v>
                </c:pt>
                <c:pt idx="678" formatCode="0.00">
                  <c:v>14.7</c:v>
                </c:pt>
                <c:pt idx="679" formatCode="0.00">
                  <c:v>14.6</c:v>
                </c:pt>
                <c:pt idx="680" formatCode="0.00">
                  <c:v>15</c:v>
                </c:pt>
                <c:pt idx="681" formatCode="0.00">
                  <c:v>14.9</c:v>
                </c:pt>
                <c:pt idx="682" formatCode="0.00">
                  <c:v>14.63</c:v>
                </c:pt>
                <c:pt idx="683" formatCode="0.00">
                  <c:v>15.15</c:v>
                </c:pt>
                <c:pt idx="684" formatCode="0.00">
                  <c:v>15.15</c:v>
                </c:pt>
                <c:pt idx="685" formatCode="0.00">
                  <c:v>15.15</c:v>
                </c:pt>
                <c:pt idx="686" formatCode="0.00">
                  <c:v>14.77</c:v>
                </c:pt>
                <c:pt idx="687" formatCode="0.00">
                  <c:v>15.2</c:v>
                </c:pt>
                <c:pt idx="688" formatCode="0.00">
                  <c:v>15.18</c:v>
                </c:pt>
                <c:pt idx="689" formatCode="0.00">
                  <c:v>15.7</c:v>
                </c:pt>
                <c:pt idx="690" formatCode="0.00">
                  <c:v>15.65</c:v>
                </c:pt>
                <c:pt idx="691" formatCode="0.00">
                  <c:v>15.65</c:v>
                </c:pt>
                <c:pt idx="692" formatCode="0.00">
                  <c:v>15.65</c:v>
                </c:pt>
                <c:pt idx="693" formatCode="0.00">
                  <c:v>16.600000000000001</c:v>
                </c:pt>
                <c:pt idx="694" formatCode="0.00">
                  <c:v>15.55</c:v>
                </c:pt>
                <c:pt idx="695" formatCode="0.00">
                  <c:v>15.95</c:v>
                </c:pt>
                <c:pt idx="696" formatCode="0.00">
                  <c:v>15.6</c:v>
                </c:pt>
                <c:pt idx="697" formatCode="0.00">
                  <c:v>15.65</c:v>
                </c:pt>
                <c:pt idx="698" formatCode="0.00">
                  <c:v>15.65</c:v>
                </c:pt>
                <c:pt idx="699" formatCode="0.00">
                  <c:v>15.65</c:v>
                </c:pt>
                <c:pt idx="700" formatCode="0.00">
                  <c:v>15.43</c:v>
                </c:pt>
                <c:pt idx="701" formatCode="0.00">
                  <c:v>15.02</c:v>
                </c:pt>
                <c:pt idx="702" formatCode="0.00">
                  <c:v>14.88</c:v>
                </c:pt>
                <c:pt idx="703" formatCode="0.00">
                  <c:v>14.1</c:v>
                </c:pt>
                <c:pt idx="704" formatCode="0.00">
                  <c:v>14.2</c:v>
                </c:pt>
                <c:pt idx="705" formatCode="0.00">
                  <c:v>14.2</c:v>
                </c:pt>
                <c:pt idx="706" formatCode="0.00">
                  <c:v>14.2</c:v>
                </c:pt>
                <c:pt idx="707" formatCode="0.00">
                  <c:v>13.73</c:v>
                </c:pt>
                <c:pt idx="708" formatCode="0.00">
                  <c:v>13.65</c:v>
                </c:pt>
                <c:pt idx="709" formatCode="0.00">
                  <c:v>13.18</c:v>
                </c:pt>
                <c:pt idx="710" formatCode="0.00">
                  <c:v>13.4</c:v>
                </c:pt>
                <c:pt idx="711" formatCode="0.00">
                  <c:v>13</c:v>
                </c:pt>
                <c:pt idx="712" formatCode="0.00">
                  <c:v>13</c:v>
                </c:pt>
                <c:pt idx="713" formatCode="0.00">
                  <c:v>13</c:v>
                </c:pt>
                <c:pt idx="714" formatCode="0.00">
                  <c:v>12.6</c:v>
                </c:pt>
                <c:pt idx="715" formatCode="0.00">
                  <c:v>13.2</c:v>
                </c:pt>
                <c:pt idx="716" formatCode="0.00">
                  <c:v>12.77</c:v>
                </c:pt>
                <c:pt idx="717" formatCode="0.00">
                  <c:v>13.18</c:v>
                </c:pt>
                <c:pt idx="718" formatCode="0.00">
                  <c:v>13</c:v>
                </c:pt>
                <c:pt idx="719" formatCode="0.00">
                  <c:v>13</c:v>
                </c:pt>
                <c:pt idx="720" formatCode="0.00">
                  <c:v>13</c:v>
                </c:pt>
                <c:pt idx="721" formatCode="0.00">
                  <c:v>11.38</c:v>
                </c:pt>
                <c:pt idx="722" formatCode="0.00">
                  <c:v>11.35</c:v>
                </c:pt>
                <c:pt idx="723" formatCode="0.00">
                  <c:v>11</c:v>
                </c:pt>
                <c:pt idx="724" formatCode="0.00">
                  <c:v>11</c:v>
                </c:pt>
                <c:pt idx="725" formatCode="0.00">
                  <c:v>12.7</c:v>
                </c:pt>
                <c:pt idx="726" formatCode="0.00">
                  <c:v>12.7</c:v>
                </c:pt>
                <c:pt idx="727" formatCode="0.00">
                  <c:v>12.7</c:v>
                </c:pt>
                <c:pt idx="728" formatCode="0.00">
                  <c:v>12.35</c:v>
                </c:pt>
                <c:pt idx="729" formatCode="0.00">
                  <c:v>11.57</c:v>
                </c:pt>
                <c:pt idx="730" formatCode="0.00">
                  <c:v>11.6</c:v>
                </c:pt>
                <c:pt idx="731" formatCode="0.00">
                  <c:v>11.85</c:v>
                </c:pt>
                <c:pt idx="732" formatCode="0.00">
                  <c:v>12.73</c:v>
                </c:pt>
                <c:pt idx="733" formatCode="0.00">
                  <c:v>12.73</c:v>
                </c:pt>
                <c:pt idx="734" formatCode="0.00">
                  <c:v>12.73</c:v>
                </c:pt>
                <c:pt idx="735" formatCode="0.00">
                  <c:v>12.23</c:v>
                </c:pt>
                <c:pt idx="736" formatCode="0.00">
                  <c:v>11.77</c:v>
                </c:pt>
                <c:pt idx="737" formatCode="0.00">
                  <c:v>11.8</c:v>
                </c:pt>
                <c:pt idx="738" formatCode="0.00">
                  <c:v>11.8</c:v>
                </c:pt>
                <c:pt idx="739" formatCode="0.00">
                  <c:v>11.8</c:v>
                </c:pt>
                <c:pt idx="740" formatCode="0.00">
                  <c:v>11.8</c:v>
                </c:pt>
                <c:pt idx="741" formatCode="0.00">
                  <c:v>11.8</c:v>
                </c:pt>
                <c:pt idx="742" formatCode="0.00">
                  <c:v>12</c:v>
                </c:pt>
                <c:pt idx="743" formatCode="0.00">
                  <c:v>11.25</c:v>
                </c:pt>
                <c:pt idx="744" formatCode="0.00">
                  <c:v>11.18</c:v>
                </c:pt>
                <c:pt idx="745" formatCode="0.00">
                  <c:v>11.05</c:v>
                </c:pt>
                <c:pt idx="746" formatCode="0.00">
                  <c:v>10.85</c:v>
                </c:pt>
                <c:pt idx="747" formatCode="0.00">
                  <c:v>10.85</c:v>
                </c:pt>
                <c:pt idx="748" formatCode="0.00">
                  <c:v>10.85</c:v>
                </c:pt>
                <c:pt idx="749" formatCode="0.00">
                  <c:v>10.7</c:v>
                </c:pt>
                <c:pt idx="750" formatCode="0.00">
                  <c:v>10.95</c:v>
                </c:pt>
                <c:pt idx="751" formatCode="0.00">
                  <c:v>10.5</c:v>
                </c:pt>
                <c:pt idx="752" formatCode="0.00">
                  <c:v>10.43</c:v>
                </c:pt>
                <c:pt idx="753" formatCode="0.00">
                  <c:v>10.5</c:v>
                </c:pt>
                <c:pt idx="754" formatCode="0.00">
                  <c:v>10.5</c:v>
                </c:pt>
                <c:pt idx="755" formatCode="0.00">
                  <c:v>10.5</c:v>
                </c:pt>
                <c:pt idx="756" formatCode="0.00">
                  <c:v>10.48</c:v>
                </c:pt>
                <c:pt idx="757" formatCode="0.00">
                  <c:v>10.88</c:v>
                </c:pt>
                <c:pt idx="758" formatCode="0.00">
                  <c:v>10.23</c:v>
                </c:pt>
                <c:pt idx="759" formatCode="0.00">
                  <c:v>9.9</c:v>
                </c:pt>
                <c:pt idx="760" formatCode="0.00">
                  <c:v>9.85</c:v>
                </c:pt>
                <c:pt idx="761" formatCode="0.00">
                  <c:v>9.85</c:v>
                </c:pt>
                <c:pt idx="762" formatCode="0.00">
                  <c:v>9.85</c:v>
                </c:pt>
                <c:pt idx="763" formatCode="0.00">
                  <c:v>9.4499999999999993</c:v>
                </c:pt>
                <c:pt idx="764" formatCode="0.00">
                  <c:v>9.8000000000000007</c:v>
                </c:pt>
                <c:pt idx="765" formatCode="0.00">
                  <c:v>9.5500000000000007</c:v>
                </c:pt>
                <c:pt idx="766" formatCode="0.00">
                  <c:v>9.27</c:v>
                </c:pt>
                <c:pt idx="767" formatCode="0.00">
                  <c:v>9.1999999999999993</c:v>
                </c:pt>
                <c:pt idx="768" formatCode="0.00">
                  <c:v>9.1999999999999993</c:v>
                </c:pt>
                <c:pt idx="769" formatCode="0.00">
                  <c:v>9.1999999999999993</c:v>
                </c:pt>
                <c:pt idx="770" formatCode="0.00">
                  <c:v>8.8800000000000008</c:v>
                </c:pt>
                <c:pt idx="771" formatCode="0.00">
                  <c:v>9.0500000000000007</c:v>
                </c:pt>
                <c:pt idx="772" formatCode="0.00">
                  <c:v>9.3800000000000008</c:v>
                </c:pt>
                <c:pt idx="773" formatCode="0.00">
                  <c:v>9</c:v>
                </c:pt>
                <c:pt idx="774" formatCode="0.00">
                  <c:v>9.15</c:v>
                </c:pt>
                <c:pt idx="775" formatCode="0.00">
                  <c:v>9.15</c:v>
                </c:pt>
                <c:pt idx="776" formatCode="0.00">
                  <c:v>9.15</c:v>
                </c:pt>
                <c:pt idx="777" formatCode="0.00">
                  <c:v>9.3800000000000008</c:v>
                </c:pt>
                <c:pt idx="778" formatCode="0.00">
                  <c:v>9.65</c:v>
                </c:pt>
                <c:pt idx="779" formatCode="0.00">
                  <c:v>9.8000000000000007</c:v>
                </c:pt>
                <c:pt idx="780" formatCode="0.00">
                  <c:v>9.82</c:v>
                </c:pt>
                <c:pt idx="781" formatCode="0.00">
                  <c:v>9.5</c:v>
                </c:pt>
                <c:pt idx="782" formatCode="0.00">
                  <c:v>9.5</c:v>
                </c:pt>
                <c:pt idx="783" formatCode="0.00">
                  <c:v>9.5</c:v>
                </c:pt>
                <c:pt idx="784" formatCode="0.00">
                  <c:v>9.2200000000000006</c:v>
                </c:pt>
                <c:pt idx="785" formatCode="0.00">
                  <c:v>9.25</c:v>
                </c:pt>
                <c:pt idx="786" formatCode="0.00">
                  <c:v>9.5</c:v>
                </c:pt>
                <c:pt idx="787" formatCode="0.00">
                  <c:v>9.1999999999999993</c:v>
                </c:pt>
                <c:pt idx="788" formatCode="0.00">
                  <c:v>9.4</c:v>
                </c:pt>
                <c:pt idx="789" formatCode="0.00">
                  <c:v>9.4</c:v>
                </c:pt>
                <c:pt idx="790" formatCode="0.00">
                  <c:v>9.4</c:v>
                </c:pt>
                <c:pt idx="791" formatCode="0.00">
                  <c:v>9.4</c:v>
                </c:pt>
                <c:pt idx="792" formatCode="0.00">
                  <c:v>9.5500000000000007</c:v>
                </c:pt>
                <c:pt idx="793" formatCode="0.00">
                  <c:v>9.27</c:v>
                </c:pt>
                <c:pt idx="794" formatCode="0.00">
                  <c:v>9.4</c:v>
                </c:pt>
                <c:pt idx="795" formatCode="0.00">
                  <c:v>9.15</c:v>
                </c:pt>
                <c:pt idx="796" formatCode="0.00">
                  <c:v>9.15</c:v>
                </c:pt>
                <c:pt idx="797" formatCode="0.00">
                  <c:v>9.15</c:v>
                </c:pt>
                <c:pt idx="798" formatCode="0.00">
                  <c:v>8.75</c:v>
                </c:pt>
                <c:pt idx="799" formatCode="0.00">
                  <c:v>9.15</c:v>
                </c:pt>
                <c:pt idx="800" formatCode="0.00">
                  <c:v>9.18</c:v>
                </c:pt>
                <c:pt idx="801" formatCode="0.00">
                  <c:v>9.43</c:v>
                </c:pt>
                <c:pt idx="802" formatCode="0.00">
                  <c:v>9.4</c:v>
                </c:pt>
                <c:pt idx="803" formatCode="0.00">
                  <c:v>9.4</c:v>
                </c:pt>
                <c:pt idx="804" formatCode="0.00">
                  <c:v>9.4</c:v>
                </c:pt>
                <c:pt idx="805" formatCode="0.00">
                  <c:v>8.8800000000000008</c:v>
                </c:pt>
                <c:pt idx="806" formatCode="0.00">
                  <c:v>8.5</c:v>
                </c:pt>
                <c:pt idx="807" formatCode="0.00">
                  <c:v>8.4499999999999993</c:v>
                </c:pt>
                <c:pt idx="808" formatCode="0.00">
                  <c:v>8.6999999999999993</c:v>
                </c:pt>
                <c:pt idx="809" formatCode="0.00">
                  <c:v>8.75</c:v>
                </c:pt>
                <c:pt idx="810" formatCode="0.00">
                  <c:v>8.75</c:v>
                </c:pt>
                <c:pt idx="811" formatCode="0.00">
                  <c:v>8.75</c:v>
                </c:pt>
                <c:pt idx="812" formatCode="0.00">
                  <c:v>8.1999999999999993</c:v>
                </c:pt>
                <c:pt idx="813" formatCode="0.00">
                  <c:v>8.15</c:v>
                </c:pt>
                <c:pt idx="814" formatCode="0.00">
                  <c:v>8</c:v>
                </c:pt>
                <c:pt idx="815" formatCode="0.00">
                  <c:v>7.63</c:v>
                </c:pt>
                <c:pt idx="816" formatCode="0.00">
                  <c:v>7.43</c:v>
                </c:pt>
                <c:pt idx="817" formatCode="0.00">
                  <c:v>7.43</c:v>
                </c:pt>
                <c:pt idx="818" formatCode="0.00">
                  <c:v>7.43</c:v>
                </c:pt>
                <c:pt idx="819" formatCode="0.00">
                  <c:v>7.15</c:v>
                </c:pt>
                <c:pt idx="820" formatCode="0.00">
                  <c:v>7.2</c:v>
                </c:pt>
                <c:pt idx="821" formatCode="0.00">
                  <c:v>6.97</c:v>
                </c:pt>
                <c:pt idx="822" formatCode="0.00">
                  <c:v>7.03</c:v>
                </c:pt>
                <c:pt idx="823" formatCode="0.00">
                  <c:v>7.05</c:v>
                </c:pt>
                <c:pt idx="824" formatCode="0.00">
                  <c:v>7.05</c:v>
                </c:pt>
                <c:pt idx="825" formatCode="0.00">
                  <c:v>7.05</c:v>
                </c:pt>
                <c:pt idx="826" formatCode="0.00">
                  <c:v>7.13</c:v>
                </c:pt>
                <c:pt idx="827" formatCode="0.00">
                  <c:v>7.32</c:v>
                </c:pt>
                <c:pt idx="828" formatCode="0.00">
                  <c:v>7.1</c:v>
                </c:pt>
                <c:pt idx="829" formatCode="0.00">
                  <c:v>7.05</c:v>
                </c:pt>
                <c:pt idx="830" formatCode="0.00">
                  <c:v>7.05</c:v>
                </c:pt>
                <c:pt idx="831" formatCode="0.00">
                  <c:v>7.05</c:v>
                </c:pt>
                <c:pt idx="832" formatCode="0.00">
                  <c:v>7.05</c:v>
                </c:pt>
                <c:pt idx="833" formatCode="0.00">
                  <c:v>7.05</c:v>
                </c:pt>
                <c:pt idx="834" formatCode="0.00">
                  <c:v>7.18</c:v>
                </c:pt>
                <c:pt idx="835" formatCode="0.00">
                  <c:v>6.85</c:v>
                </c:pt>
                <c:pt idx="836" formatCode="0.00">
                  <c:v>7.07</c:v>
                </c:pt>
                <c:pt idx="837" formatCode="0.00">
                  <c:v>6.35</c:v>
                </c:pt>
                <c:pt idx="838" formatCode="0.00">
                  <c:v>6.35</c:v>
                </c:pt>
                <c:pt idx="839" formatCode="0.00">
                  <c:v>6.35</c:v>
                </c:pt>
                <c:pt idx="840" formatCode="0.00">
                  <c:v>6.25</c:v>
                </c:pt>
                <c:pt idx="841" formatCode="0.00">
                  <c:v>5.95</c:v>
                </c:pt>
                <c:pt idx="842" formatCode="0.00">
                  <c:v>6.05</c:v>
                </c:pt>
                <c:pt idx="843" formatCode="0.00">
                  <c:v>5.65</c:v>
                </c:pt>
                <c:pt idx="844" formatCode="0.00">
                  <c:v>5.6</c:v>
                </c:pt>
                <c:pt idx="845" formatCode="0.00">
                  <c:v>5.6</c:v>
                </c:pt>
                <c:pt idx="846" formatCode="0.00">
                  <c:v>5.6</c:v>
                </c:pt>
                <c:pt idx="847" formatCode="0.00">
                  <c:v>6.13</c:v>
                </c:pt>
                <c:pt idx="848" formatCode="0.00">
                  <c:v>5.98</c:v>
                </c:pt>
                <c:pt idx="849" formatCode="0.00">
                  <c:v>5.65</c:v>
                </c:pt>
                <c:pt idx="850" formatCode="0.00">
                  <c:v>5.55</c:v>
                </c:pt>
                <c:pt idx="851" formatCode="0.00">
                  <c:v>5.25</c:v>
                </c:pt>
                <c:pt idx="852" formatCode="0.00">
                  <c:v>5.25</c:v>
                </c:pt>
                <c:pt idx="853" formatCode="0.00">
                  <c:v>5.25</c:v>
                </c:pt>
                <c:pt idx="854" formatCode="0.00">
                  <c:v>5.5</c:v>
                </c:pt>
                <c:pt idx="855" formatCode="0.00">
                  <c:v>5.3</c:v>
                </c:pt>
                <c:pt idx="856" formatCode="0.00">
                  <c:v>5.53</c:v>
                </c:pt>
                <c:pt idx="857" formatCode="0.00">
                  <c:v>5.25</c:v>
                </c:pt>
                <c:pt idx="858" formatCode="0.00">
                  <c:v>5.2</c:v>
                </c:pt>
                <c:pt idx="859" formatCode="0.00">
                  <c:v>5.2</c:v>
                </c:pt>
                <c:pt idx="860" formatCode="0.00">
                  <c:v>5.2</c:v>
                </c:pt>
                <c:pt idx="861" formatCode="0.00">
                  <c:v>5.88</c:v>
                </c:pt>
                <c:pt idx="862" formatCode="0.00">
                  <c:v>5.13</c:v>
                </c:pt>
                <c:pt idx="863" formatCode="0.00">
                  <c:v>5.0999999999999996</c:v>
                </c:pt>
                <c:pt idx="864" formatCode="0.00">
                  <c:v>4.8499999999999996</c:v>
                </c:pt>
                <c:pt idx="865" formatCode="0.00">
                  <c:v>4.78</c:v>
                </c:pt>
                <c:pt idx="866" formatCode="0.00">
                  <c:v>4.78</c:v>
                </c:pt>
                <c:pt idx="867" formatCode="0.00">
                  <c:v>4.78</c:v>
                </c:pt>
                <c:pt idx="868" formatCode="0.00">
                  <c:v>4.5</c:v>
                </c:pt>
                <c:pt idx="869" formatCode="0.00">
                  <c:v>4.22</c:v>
                </c:pt>
                <c:pt idx="870" formatCode="0.00">
                  <c:v>3.95</c:v>
                </c:pt>
                <c:pt idx="871" formatCode="0.00">
                  <c:v>3.1</c:v>
                </c:pt>
                <c:pt idx="872" formatCode="0.00">
                  <c:v>4.03</c:v>
                </c:pt>
                <c:pt idx="873" formatCode="0.00">
                  <c:v>4.03</c:v>
                </c:pt>
                <c:pt idx="874" formatCode="0.00">
                  <c:v>4.03</c:v>
                </c:pt>
                <c:pt idx="875" formatCode="0.00">
                  <c:v>4.03</c:v>
                </c:pt>
                <c:pt idx="876" formatCode="0.00">
                  <c:v>4</c:v>
                </c:pt>
                <c:pt idx="877" formatCode="0.00">
                  <c:v>3.55</c:v>
                </c:pt>
                <c:pt idx="878" formatCode="0.00">
                  <c:v>3.2</c:v>
                </c:pt>
                <c:pt idx="879" formatCode="0.00">
                  <c:v>3.5</c:v>
                </c:pt>
                <c:pt idx="880" formatCode="0.00">
                  <c:v>3.5</c:v>
                </c:pt>
                <c:pt idx="881" formatCode="0.00">
                  <c:v>3.5</c:v>
                </c:pt>
                <c:pt idx="882" formatCode="0.00">
                  <c:v>3.6</c:v>
                </c:pt>
                <c:pt idx="883" formatCode="0.00">
                  <c:v>4.3</c:v>
                </c:pt>
                <c:pt idx="884" formatCode="0.00">
                  <c:v>4.9000000000000004</c:v>
                </c:pt>
                <c:pt idx="885" formatCode="0.00">
                  <c:v>4.47</c:v>
                </c:pt>
                <c:pt idx="886" formatCode="0.00">
                  <c:v>4.88</c:v>
                </c:pt>
                <c:pt idx="887" formatCode="0.00">
                  <c:v>4.88</c:v>
                </c:pt>
                <c:pt idx="888" formatCode="0.00">
                  <c:v>4.88</c:v>
                </c:pt>
                <c:pt idx="889" formatCode="0.00">
                  <c:v>4.8499999999999996</c:v>
                </c:pt>
                <c:pt idx="890" formatCode="0.00">
                  <c:v>4.6500000000000004</c:v>
                </c:pt>
                <c:pt idx="891" formatCode="0.00">
                  <c:v>4.57</c:v>
                </c:pt>
                <c:pt idx="892" formatCode="0.00">
                  <c:v>4.72</c:v>
                </c:pt>
                <c:pt idx="893" formatCode="0.00">
                  <c:v>4.95</c:v>
                </c:pt>
                <c:pt idx="894" formatCode="0.00">
                  <c:v>4.95</c:v>
                </c:pt>
                <c:pt idx="895" formatCode="0.00">
                  <c:v>4.95</c:v>
                </c:pt>
                <c:pt idx="896" formatCode="0.00">
                  <c:v>5.38</c:v>
                </c:pt>
                <c:pt idx="897" formatCode="0.00">
                  <c:v>5.0999999999999996</c:v>
                </c:pt>
                <c:pt idx="898" formatCode="0.00">
                  <c:v>5.0999999999999996</c:v>
                </c:pt>
                <c:pt idx="899" formatCode="0.00">
                  <c:v>5.2</c:v>
                </c:pt>
                <c:pt idx="900" formatCode="0.00">
                  <c:v>5.45</c:v>
                </c:pt>
                <c:pt idx="901" formatCode="0.00">
                  <c:v>5.45</c:v>
                </c:pt>
                <c:pt idx="902" formatCode="0.00">
                  <c:v>5.45</c:v>
                </c:pt>
                <c:pt idx="903" formatCode="0.00">
                  <c:v>5.22</c:v>
                </c:pt>
                <c:pt idx="904" formatCode="0.00">
                  <c:v>5.72</c:v>
                </c:pt>
                <c:pt idx="905" formatCode="0.00">
                  <c:v>5.72</c:v>
                </c:pt>
                <c:pt idx="906" formatCode="0.00">
                  <c:v>5.03</c:v>
                </c:pt>
                <c:pt idx="907" formatCode="0.00">
                  <c:v>4.97</c:v>
                </c:pt>
                <c:pt idx="908" formatCode="0.00">
                  <c:v>4.97</c:v>
                </c:pt>
                <c:pt idx="909" formatCode="0.00">
                  <c:v>4.97</c:v>
                </c:pt>
                <c:pt idx="910" formatCode="0.00">
                  <c:v>5.65</c:v>
                </c:pt>
                <c:pt idx="911" formatCode="0.00">
                  <c:v>5.5</c:v>
                </c:pt>
                <c:pt idx="912" formatCode="0.00">
                  <c:v>5.57</c:v>
                </c:pt>
                <c:pt idx="913" formatCode="0.00">
                  <c:v>5.18</c:v>
                </c:pt>
                <c:pt idx="914" formatCode="0.00">
                  <c:v>5</c:v>
                </c:pt>
                <c:pt idx="915" formatCode="0.00">
                  <c:v>5</c:v>
                </c:pt>
                <c:pt idx="916" formatCode="0.00">
                  <c:v>5</c:v>
                </c:pt>
                <c:pt idx="917" formatCode="0.00">
                  <c:v>5.43</c:v>
                </c:pt>
                <c:pt idx="918" formatCode="0.00">
                  <c:v>5.55</c:v>
                </c:pt>
                <c:pt idx="919" formatCode="0.00">
                  <c:v>5.5</c:v>
                </c:pt>
                <c:pt idx="920" formatCode="0.00">
                  <c:v>4.75</c:v>
                </c:pt>
                <c:pt idx="921" formatCode="0.00">
                  <c:v>4.75</c:v>
                </c:pt>
                <c:pt idx="922" formatCode="0.00">
                  <c:v>4.75</c:v>
                </c:pt>
                <c:pt idx="923" formatCode="0.00">
                  <c:v>4.75</c:v>
                </c:pt>
                <c:pt idx="924" formatCode="0.00">
                  <c:v>4.2</c:v>
                </c:pt>
                <c:pt idx="925" formatCode="0.00">
                  <c:v>4.22</c:v>
                </c:pt>
                <c:pt idx="926" formatCode="0.00">
                  <c:v>4.72</c:v>
                </c:pt>
                <c:pt idx="927" formatCode="0.00">
                  <c:v>4.45</c:v>
                </c:pt>
                <c:pt idx="928" formatCode="0.00">
                  <c:v>5.15</c:v>
                </c:pt>
                <c:pt idx="929" formatCode="0.00">
                  <c:v>5.15</c:v>
                </c:pt>
                <c:pt idx="930" formatCode="0.00">
                  <c:v>5.15</c:v>
                </c:pt>
                <c:pt idx="931" formatCode="0.00">
                  <c:v>4.43</c:v>
                </c:pt>
                <c:pt idx="932" formatCode="0.00">
                  <c:v>4.63</c:v>
                </c:pt>
                <c:pt idx="933" formatCode="0.00">
                  <c:v>4.9000000000000004</c:v>
                </c:pt>
                <c:pt idx="934" formatCode="0.00">
                  <c:v>4.8499999999999996</c:v>
                </c:pt>
                <c:pt idx="935" formatCode="0.00">
                  <c:v>4.78</c:v>
                </c:pt>
                <c:pt idx="936" formatCode="0.00">
                  <c:v>4.78</c:v>
                </c:pt>
                <c:pt idx="937" formatCode="0.00">
                  <c:v>4.78</c:v>
                </c:pt>
                <c:pt idx="938" formatCode="0.00">
                  <c:v>4.38</c:v>
                </c:pt>
                <c:pt idx="939" formatCode="0.00">
                  <c:v>4.68</c:v>
                </c:pt>
                <c:pt idx="940" formatCode="0.00">
                  <c:v>4.93</c:v>
                </c:pt>
                <c:pt idx="941" formatCode="0.00">
                  <c:v>4.93</c:v>
                </c:pt>
                <c:pt idx="942" formatCode="0.00">
                  <c:v>5.2</c:v>
                </c:pt>
                <c:pt idx="943" formatCode="0.00">
                  <c:v>5.2</c:v>
                </c:pt>
                <c:pt idx="944" formatCode="0.00">
                  <c:v>5.2</c:v>
                </c:pt>
                <c:pt idx="945" formatCode="0.00">
                  <c:v>6.22</c:v>
                </c:pt>
                <c:pt idx="946" formatCode="0.00">
                  <c:v>6.75</c:v>
                </c:pt>
                <c:pt idx="947" formatCode="0.00">
                  <c:v>6.68</c:v>
                </c:pt>
                <c:pt idx="948" formatCode="0.00">
                  <c:v>7.05</c:v>
                </c:pt>
                <c:pt idx="949" formatCode="0.00">
                  <c:v>7</c:v>
                </c:pt>
                <c:pt idx="950" formatCode="0.00">
                  <c:v>7</c:v>
                </c:pt>
                <c:pt idx="951" formatCode="0.00">
                  <c:v>7</c:v>
                </c:pt>
                <c:pt idx="952" formatCode="0.00">
                  <c:v>6.93</c:v>
                </c:pt>
                <c:pt idx="953" formatCode="0.00">
                  <c:v>6.82</c:v>
                </c:pt>
                <c:pt idx="954" formatCode="0.00">
                  <c:v>6.35</c:v>
                </c:pt>
                <c:pt idx="955" formatCode="0.00">
                  <c:v>6.47</c:v>
                </c:pt>
                <c:pt idx="956" formatCode="0.00">
                  <c:v>7</c:v>
                </c:pt>
                <c:pt idx="957" formatCode="0.00">
                  <c:v>7</c:v>
                </c:pt>
                <c:pt idx="958" formatCode="0.00">
                  <c:v>7</c:v>
                </c:pt>
                <c:pt idx="959" formatCode="0.00">
                  <c:v>7.45</c:v>
                </c:pt>
                <c:pt idx="960" formatCode="0.00">
                  <c:v>8.06</c:v>
                </c:pt>
                <c:pt idx="961" formatCode="0.00">
                  <c:v>7.9</c:v>
                </c:pt>
                <c:pt idx="962" formatCode="0.00">
                  <c:v>7.25</c:v>
                </c:pt>
                <c:pt idx="963" formatCode="0.00">
                  <c:v>6.6</c:v>
                </c:pt>
                <c:pt idx="964" formatCode="0.00">
                  <c:v>6.6</c:v>
                </c:pt>
                <c:pt idx="965" formatCode="0.00">
                  <c:v>6.6</c:v>
                </c:pt>
                <c:pt idx="966" formatCode="0.00">
                  <c:v>8.02</c:v>
                </c:pt>
                <c:pt idx="967" formatCode="0.00">
                  <c:v>8.52</c:v>
                </c:pt>
                <c:pt idx="968" formatCode="0.00">
                  <c:v>8.8000000000000007</c:v>
                </c:pt>
                <c:pt idx="969" formatCode="0.00">
                  <c:v>8.82</c:v>
                </c:pt>
                <c:pt idx="970" formatCode="0.00">
                  <c:v>9.57</c:v>
                </c:pt>
                <c:pt idx="971" formatCode="0.00">
                  <c:v>9.57</c:v>
                </c:pt>
                <c:pt idx="972" formatCode="0.00">
                  <c:v>9.57</c:v>
                </c:pt>
                <c:pt idx="973" formatCode="0.00">
                  <c:v>10.130000000000001</c:v>
                </c:pt>
                <c:pt idx="974" formatCode="0.00">
                  <c:v>10.7</c:v>
                </c:pt>
                <c:pt idx="975" formatCode="0.00">
                  <c:v>10.48</c:v>
                </c:pt>
                <c:pt idx="976" formatCode="0.00">
                  <c:v>11.35</c:v>
                </c:pt>
                <c:pt idx="977" formatCode="0.00">
                  <c:v>11.68</c:v>
                </c:pt>
                <c:pt idx="978" formatCode="0.00">
                  <c:v>11.68</c:v>
                </c:pt>
                <c:pt idx="979" formatCode="0.00">
                  <c:v>11.68</c:v>
                </c:pt>
                <c:pt idx="980" formatCode="0.00">
                  <c:v>11.3</c:v>
                </c:pt>
                <c:pt idx="981" formatCode="0.00">
                  <c:v>10.88</c:v>
                </c:pt>
                <c:pt idx="982" formatCode="0.00">
                  <c:v>10.79</c:v>
                </c:pt>
                <c:pt idx="983" formatCode="0.00">
                  <c:v>10.3</c:v>
                </c:pt>
                <c:pt idx="984" formatCode="0.00">
                  <c:v>10.43</c:v>
                </c:pt>
                <c:pt idx="985" formatCode="0.00">
                  <c:v>10.43</c:v>
                </c:pt>
                <c:pt idx="986" formatCode="0.00">
                  <c:v>10.43</c:v>
                </c:pt>
                <c:pt idx="987" formatCode="0.00">
                  <c:v>10.5</c:v>
                </c:pt>
                <c:pt idx="988" formatCode="0.00">
                  <c:v>10.7</c:v>
                </c:pt>
                <c:pt idx="989" formatCode="0.00">
                  <c:v>11.15</c:v>
                </c:pt>
                <c:pt idx="990" formatCode="0.00">
                  <c:v>11</c:v>
                </c:pt>
                <c:pt idx="991" formatCode="0.00">
                  <c:v>11.1</c:v>
                </c:pt>
                <c:pt idx="992" formatCode="0.00">
                  <c:v>11.1</c:v>
                </c:pt>
                <c:pt idx="993" formatCode="0.00">
                  <c:v>11.1</c:v>
                </c:pt>
                <c:pt idx="994" formatCode="0.00">
                  <c:v>11.38</c:v>
                </c:pt>
                <c:pt idx="995" formatCode="0.00">
                  <c:v>11.32</c:v>
                </c:pt>
                <c:pt idx="996" formatCode="0.00">
                  <c:v>11.6</c:v>
                </c:pt>
                <c:pt idx="997" formatCode="0.00">
                  <c:v>11.6</c:v>
                </c:pt>
                <c:pt idx="998" formatCode="0.00">
                  <c:v>11.43</c:v>
                </c:pt>
                <c:pt idx="999" formatCode="0.00">
                  <c:v>11.43</c:v>
                </c:pt>
                <c:pt idx="1000" formatCode="0.00">
                  <c:v>11.43</c:v>
                </c:pt>
                <c:pt idx="1001" formatCode="0.00">
                  <c:v>12.32</c:v>
                </c:pt>
                <c:pt idx="1002" formatCode="0.00">
                  <c:v>12.55</c:v>
                </c:pt>
                <c:pt idx="1003" formatCode="0.00">
                  <c:v>11.55</c:v>
                </c:pt>
                <c:pt idx="1004" formatCode="0.00">
                  <c:v>12.13</c:v>
                </c:pt>
                <c:pt idx="1005" formatCode="0.00">
                  <c:v>11.77</c:v>
                </c:pt>
                <c:pt idx="1006" formatCode="0.00">
                  <c:v>11.77</c:v>
                </c:pt>
                <c:pt idx="1007" formatCode="0.00">
                  <c:v>11.77</c:v>
                </c:pt>
                <c:pt idx="1008" formatCode="0.00">
                  <c:v>13.07</c:v>
                </c:pt>
                <c:pt idx="1009" formatCode="0.00">
                  <c:v>12.85</c:v>
                </c:pt>
                <c:pt idx="1010" formatCode="0.00">
                  <c:v>13.55</c:v>
                </c:pt>
                <c:pt idx="1011" formatCode="0.00">
                  <c:v>13.65</c:v>
                </c:pt>
                <c:pt idx="1012" formatCode="0.00">
                  <c:v>13.9</c:v>
                </c:pt>
                <c:pt idx="1013" formatCode="0.00">
                  <c:v>13.9</c:v>
                </c:pt>
                <c:pt idx="1014" formatCode="0.00">
                  <c:v>13.9</c:v>
                </c:pt>
                <c:pt idx="1015" formatCode="0.00">
                  <c:v>13.68</c:v>
                </c:pt>
                <c:pt idx="1016" formatCode="0.00">
                  <c:v>13.25</c:v>
                </c:pt>
                <c:pt idx="1017" formatCode="0.00">
                  <c:v>13.75</c:v>
                </c:pt>
                <c:pt idx="1018" formatCode="0.00">
                  <c:v>14.4</c:v>
                </c:pt>
                <c:pt idx="1019" formatCode="0.00">
                  <c:v>14.77</c:v>
                </c:pt>
                <c:pt idx="1020" formatCode="0.00">
                  <c:v>14.77</c:v>
                </c:pt>
                <c:pt idx="1021" formatCode="0.00">
                  <c:v>14.77</c:v>
                </c:pt>
                <c:pt idx="1022" formatCode="0.00">
                  <c:v>15</c:v>
                </c:pt>
                <c:pt idx="1023" formatCode="0.00">
                  <c:v>14.8</c:v>
                </c:pt>
                <c:pt idx="1024" formatCode="0.00">
                  <c:v>14.93</c:v>
                </c:pt>
                <c:pt idx="1025" formatCode="0.00">
                  <c:v>15.23</c:v>
                </c:pt>
                <c:pt idx="1026" formatCode="0.00">
                  <c:v>15.18</c:v>
                </c:pt>
                <c:pt idx="1027" formatCode="0.00">
                  <c:v>15.18</c:v>
                </c:pt>
                <c:pt idx="1028" formatCode="0.00">
                  <c:v>15.18</c:v>
                </c:pt>
                <c:pt idx="1029" formatCode="0.00">
                  <c:v>14.82</c:v>
                </c:pt>
                <c:pt idx="1030" formatCode="0.00">
                  <c:v>14.77</c:v>
                </c:pt>
                <c:pt idx="1031" formatCode="0.00">
                  <c:v>14.15</c:v>
                </c:pt>
                <c:pt idx="1032" formatCode="0.00">
                  <c:v>13.82</c:v>
                </c:pt>
                <c:pt idx="1033" formatCode="0.00">
                  <c:v>13.5</c:v>
                </c:pt>
                <c:pt idx="1034" formatCode="0.00">
                  <c:v>13.5</c:v>
                </c:pt>
                <c:pt idx="1035" formatCode="0.00">
                  <c:v>13.5</c:v>
                </c:pt>
                <c:pt idx="1036" formatCode="0.00">
                  <c:v>13.2</c:v>
                </c:pt>
                <c:pt idx="1037" formatCode="0.00">
                  <c:v>13.7</c:v>
                </c:pt>
                <c:pt idx="1038" formatCode="0.00">
                  <c:v>13.9</c:v>
                </c:pt>
                <c:pt idx="1039" formatCode="0.00">
                  <c:v>14.4</c:v>
                </c:pt>
                <c:pt idx="1040" formatCode="0.00">
                  <c:v>13.38</c:v>
                </c:pt>
                <c:pt idx="1041" formatCode="0.00">
                  <c:v>13.38</c:v>
                </c:pt>
                <c:pt idx="1042" formatCode="0.00">
                  <c:v>13.38</c:v>
                </c:pt>
                <c:pt idx="1043" formatCode="0.00">
                  <c:v>14.05</c:v>
                </c:pt>
                <c:pt idx="1044" formatCode="0.00">
                  <c:v>14.07</c:v>
                </c:pt>
                <c:pt idx="1045" formatCode="0.00">
                  <c:v>13.98</c:v>
                </c:pt>
                <c:pt idx="1046" formatCode="0.00">
                  <c:v>14</c:v>
                </c:pt>
                <c:pt idx="1047" formatCode="0.00">
                  <c:v>13.9</c:v>
                </c:pt>
                <c:pt idx="1048" formatCode="0.00">
                  <c:v>13.9</c:v>
                </c:pt>
                <c:pt idx="1049" formatCode="0.00">
                  <c:v>13.9</c:v>
                </c:pt>
                <c:pt idx="1050" formatCode="0.00">
                  <c:v>14.18</c:v>
                </c:pt>
                <c:pt idx="1051" formatCode="0.00">
                  <c:v>13.45</c:v>
                </c:pt>
                <c:pt idx="1052" formatCode="0.00">
                  <c:v>13</c:v>
                </c:pt>
                <c:pt idx="1053" formatCode="0.00">
                  <c:v>12.95</c:v>
                </c:pt>
                <c:pt idx="1054" formatCode="0.00">
                  <c:v>12.6</c:v>
                </c:pt>
                <c:pt idx="1055" formatCode="0.00">
                  <c:v>12.6</c:v>
                </c:pt>
                <c:pt idx="1056" formatCode="0.00">
                  <c:v>12.6</c:v>
                </c:pt>
                <c:pt idx="1057" formatCode="0.00">
                  <c:v>13.52</c:v>
                </c:pt>
                <c:pt idx="1058" formatCode="0.00">
                  <c:v>13.9</c:v>
                </c:pt>
                <c:pt idx="1059" formatCode="0.00">
                  <c:v>14.02</c:v>
                </c:pt>
                <c:pt idx="1060" formatCode="0.00">
                  <c:v>14.13</c:v>
                </c:pt>
                <c:pt idx="1061" formatCode="0.00">
                  <c:v>14.6</c:v>
                </c:pt>
                <c:pt idx="1062" formatCode="0.00">
                  <c:v>14.6</c:v>
                </c:pt>
                <c:pt idx="1063" formatCode="0.00">
                  <c:v>14.6</c:v>
                </c:pt>
                <c:pt idx="1064" formatCode="0.00">
                  <c:v>15.2</c:v>
                </c:pt>
                <c:pt idx="1065" formatCode="0.00">
                  <c:v>14.82</c:v>
                </c:pt>
                <c:pt idx="1066" formatCode="0.00">
                  <c:v>14.8</c:v>
                </c:pt>
                <c:pt idx="1067" formatCode="0.00">
                  <c:v>13.9</c:v>
                </c:pt>
                <c:pt idx="1068" formatCode="0.00">
                  <c:v>14.65</c:v>
                </c:pt>
                <c:pt idx="1069" formatCode="0.00">
                  <c:v>14.65</c:v>
                </c:pt>
                <c:pt idx="1070" formatCode="0.00">
                  <c:v>14.65</c:v>
                </c:pt>
                <c:pt idx="1071" formatCode="0.00">
                  <c:v>14.15</c:v>
                </c:pt>
                <c:pt idx="1072" formatCode="0.00">
                  <c:v>14.45</c:v>
                </c:pt>
                <c:pt idx="1073" formatCode="0.00">
                  <c:v>14.75</c:v>
                </c:pt>
                <c:pt idx="1074" formatCode="0.00">
                  <c:v>15.58</c:v>
                </c:pt>
                <c:pt idx="1075" formatCode="0.00">
                  <c:v>15.93</c:v>
                </c:pt>
                <c:pt idx="1076" formatCode="0.00">
                  <c:v>15.93</c:v>
                </c:pt>
                <c:pt idx="1077" formatCode="0.00">
                  <c:v>15.93</c:v>
                </c:pt>
                <c:pt idx="1078" formatCode="0.00">
                  <c:v>16.68</c:v>
                </c:pt>
                <c:pt idx="1079" formatCode="0.00">
                  <c:v>17.28</c:v>
                </c:pt>
                <c:pt idx="1080" formatCode="0.00">
                  <c:v>16.149999999999999</c:v>
                </c:pt>
                <c:pt idx="1081" formatCode="0.00">
                  <c:v>15.88</c:v>
                </c:pt>
                <c:pt idx="1082" formatCode="0.00">
                  <c:v>15.68</c:v>
                </c:pt>
                <c:pt idx="1083" formatCode="0.00">
                  <c:v>15.68</c:v>
                </c:pt>
                <c:pt idx="1084" formatCode="0.00">
                  <c:v>15.68</c:v>
                </c:pt>
                <c:pt idx="1085" formatCode="0.00">
                  <c:v>16.899999999999999</c:v>
                </c:pt>
                <c:pt idx="1086" formatCode="0.00">
                  <c:v>17.45</c:v>
                </c:pt>
                <c:pt idx="1087" formatCode="0.00">
                  <c:v>17.100000000000001</c:v>
                </c:pt>
                <c:pt idx="1088" formatCode="0.00">
                  <c:v>17.63</c:v>
                </c:pt>
                <c:pt idx="1089" formatCode="0.00">
                  <c:v>17.63</c:v>
                </c:pt>
                <c:pt idx="1090" formatCode="0.00">
                  <c:v>17.63</c:v>
                </c:pt>
                <c:pt idx="1091" formatCode="0.00">
                  <c:v>17.63</c:v>
                </c:pt>
                <c:pt idx="1092" formatCode="0.00">
                  <c:v>17.63</c:v>
                </c:pt>
                <c:pt idx="1093" formatCode="0.00">
                  <c:v>19.05</c:v>
                </c:pt>
                <c:pt idx="1094" formatCode="0.00">
                  <c:v>19</c:v>
                </c:pt>
                <c:pt idx="1095" formatCode="0.00">
                  <c:v>18.88</c:v>
                </c:pt>
                <c:pt idx="1096" formatCode="0.00">
                  <c:v>18.8</c:v>
                </c:pt>
                <c:pt idx="1097" formatCode="0.00">
                  <c:v>18.8</c:v>
                </c:pt>
                <c:pt idx="1098" formatCode="0.00">
                  <c:v>18.8</c:v>
                </c:pt>
                <c:pt idx="1099" formatCode="0.00">
                  <c:v>19.829999999999998</c:v>
                </c:pt>
                <c:pt idx="1100" formatCode="0.00">
                  <c:v>18.05</c:v>
                </c:pt>
                <c:pt idx="1101" formatCode="0.00">
                  <c:v>17.73</c:v>
                </c:pt>
                <c:pt idx="1102" formatCode="0.00">
                  <c:v>19.52</c:v>
                </c:pt>
                <c:pt idx="1103" formatCode="0.00">
                  <c:v>20.45</c:v>
                </c:pt>
                <c:pt idx="1104" formatCode="0.00">
                  <c:v>20.45</c:v>
                </c:pt>
                <c:pt idx="1105" formatCode="0.00">
                  <c:v>20.45</c:v>
                </c:pt>
                <c:pt idx="1106" formatCode="0.00">
                  <c:v>22.3</c:v>
                </c:pt>
                <c:pt idx="1107" formatCode="0.00">
                  <c:v>26.9</c:v>
                </c:pt>
                <c:pt idx="1108" formatCode="0.00">
                  <c:v>23.13</c:v>
                </c:pt>
                <c:pt idx="1109" formatCode="0.00">
                  <c:v>21.1</c:v>
                </c:pt>
                <c:pt idx="1110" formatCode="0.00">
                  <c:v>20.350000000000001</c:v>
                </c:pt>
                <c:pt idx="1111" formatCode="0.00">
                  <c:v>20.350000000000001</c:v>
                </c:pt>
                <c:pt idx="1112" formatCode="0.00">
                  <c:v>20.350000000000001</c:v>
                </c:pt>
                <c:pt idx="1113" formatCode="0.00">
                  <c:v>19.05</c:v>
                </c:pt>
                <c:pt idx="1114" formatCode="0.00">
                  <c:v>20.25</c:v>
                </c:pt>
                <c:pt idx="1115" formatCode="0.00">
                  <c:v>19.829999999999998</c:v>
                </c:pt>
                <c:pt idx="1116" formatCode="0.00">
                  <c:v>19.75</c:v>
                </c:pt>
                <c:pt idx="1117" formatCode="0.00">
                  <c:v>21.55</c:v>
                </c:pt>
                <c:pt idx="1118" formatCode="0.00">
                  <c:v>21.55</c:v>
                </c:pt>
                <c:pt idx="1119" formatCode="0.00">
                  <c:v>21.55</c:v>
                </c:pt>
                <c:pt idx="1120" formatCode="0.00">
                  <c:v>20.45</c:v>
                </c:pt>
                <c:pt idx="1121" formatCode="0.00">
                  <c:v>19.850000000000001</c:v>
                </c:pt>
                <c:pt idx="1122" formatCode="0.00">
                  <c:v>19.78</c:v>
                </c:pt>
                <c:pt idx="1123" formatCode="0.00">
                  <c:v>20.85</c:v>
                </c:pt>
                <c:pt idx="1124" formatCode="0.00">
                  <c:v>19.899999999999999</c:v>
                </c:pt>
                <c:pt idx="1125" formatCode="0.00">
                  <c:v>19.899999999999999</c:v>
                </c:pt>
                <c:pt idx="1126" formatCode="0.00">
                  <c:v>19.899999999999999</c:v>
                </c:pt>
                <c:pt idx="1127" formatCode="0.00">
                  <c:v>17.5</c:v>
                </c:pt>
                <c:pt idx="1128" formatCode="0.00">
                  <c:v>18.03</c:v>
                </c:pt>
                <c:pt idx="1129" formatCode="0.00">
                  <c:v>17.850000000000001</c:v>
                </c:pt>
                <c:pt idx="1130" formatCode="0.00">
                  <c:v>18.02</c:v>
                </c:pt>
                <c:pt idx="1131" formatCode="0.00">
                  <c:v>18.45</c:v>
                </c:pt>
                <c:pt idx="1132" formatCode="0.00">
                  <c:v>18.45</c:v>
                </c:pt>
                <c:pt idx="1133" formatCode="0.00">
                  <c:v>18.45</c:v>
                </c:pt>
                <c:pt idx="1134" formatCode="0.00">
                  <c:v>20.8</c:v>
                </c:pt>
                <c:pt idx="1135" formatCode="0.00">
                  <c:v>19.850000000000001</c:v>
                </c:pt>
                <c:pt idx="1136" formatCode="0.00">
                  <c:v>19</c:v>
                </c:pt>
                <c:pt idx="1137" formatCode="0.00">
                  <c:v>18.100000000000001</c:v>
                </c:pt>
                <c:pt idx="1138" formatCode="0.00">
                  <c:v>17.75</c:v>
                </c:pt>
                <c:pt idx="1139" formatCode="0.00">
                  <c:v>17.75</c:v>
                </c:pt>
                <c:pt idx="1140" formatCode="0.00">
                  <c:v>17.75</c:v>
                </c:pt>
                <c:pt idx="1141" formatCode="0.00">
                  <c:v>16.329999999999998</c:v>
                </c:pt>
                <c:pt idx="1142" formatCode="0.00">
                  <c:v>16.579999999999998</c:v>
                </c:pt>
                <c:pt idx="1143" formatCode="0.00">
                  <c:v>16.399999999999999</c:v>
                </c:pt>
                <c:pt idx="1144" formatCode="0.00">
                  <c:v>17.2</c:v>
                </c:pt>
                <c:pt idx="1145" formatCode="0.00">
                  <c:v>16.579999999999998</c:v>
                </c:pt>
                <c:pt idx="1146" formatCode="0.00">
                  <c:v>16.579999999999998</c:v>
                </c:pt>
                <c:pt idx="1147" formatCode="0.00">
                  <c:v>16.579999999999998</c:v>
                </c:pt>
                <c:pt idx="1148" formatCode="0.00">
                  <c:v>15.95</c:v>
                </c:pt>
                <c:pt idx="1149" formatCode="0.00">
                  <c:v>15.9</c:v>
                </c:pt>
                <c:pt idx="1150" formatCode="0.00">
                  <c:v>16.25</c:v>
                </c:pt>
                <c:pt idx="1151" formatCode="0.00">
                  <c:v>15.93</c:v>
                </c:pt>
                <c:pt idx="1152" formatCode="0.00">
                  <c:v>15.8</c:v>
                </c:pt>
                <c:pt idx="1153" formatCode="0.00">
                  <c:v>15.8</c:v>
                </c:pt>
                <c:pt idx="1154" formatCode="0.00">
                  <c:v>15.8</c:v>
                </c:pt>
                <c:pt idx="1155" formatCode="0.00">
                  <c:v>16.350000000000001</c:v>
                </c:pt>
                <c:pt idx="1156" formatCode="0.00">
                  <c:v>16.13</c:v>
                </c:pt>
                <c:pt idx="1157" formatCode="0.00">
                  <c:v>16.05</c:v>
                </c:pt>
                <c:pt idx="1158" formatCode="0.00">
                  <c:v>16.399999999999999</c:v>
                </c:pt>
                <c:pt idx="1159" formatCode="0.00">
                  <c:v>16.55</c:v>
                </c:pt>
                <c:pt idx="1160" formatCode="0.00">
                  <c:v>16.55</c:v>
                </c:pt>
                <c:pt idx="1161" formatCode="0.00">
                  <c:v>16.55</c:v>
                </c:pt>
                <c:pt idx="1162" formatCode="0.00">
                  <c:v>16.850000000000001</c:v>
                </c:pt>
                <c:pt idx="1163" formatCode="0.00">
                  <c:v>17.38</c:v>
                </c:pt>
                <c:pt idx="1164" formatCode="0.00">
                  <c:v>17.850000000000001</c:v>
                </c:pt>
                <c:pt idx="1165" formatCode="0.00">
                  <c:v>18.2</c:v>
                </c:pt>
                <c:pt idx="1166" formatCode="0.00">
                  <c:v>18.649999999999999</c:v>
                </c:pt>
                <c:pt idx="1167" formatCode="0.00">
                  <c:v>18.649999999999999</c:v>
                </c:pt>
                <c:pt idx="1168" formatCode="0.00">
                  <c:v>18.649999999999999</c:v>
                </c:pt>
                <c:pt idx="1169" formatCode="0.00">
                  <c:v>18.399999999999999</c:v>
                </c:pt>
                <c:pt idx="1170" formatCode="0.00">
                  <c:v>17.93</c:v>
                </c:pt>
                <c:pt idx="1171" formatCode="0.00">
                  <c:v>18.7</c:v>
                </c:pt>
                <c:pt idx="1172" formatCode="0.00">
                  <c:v>17.600000000000001</c:v>
                </c:pt>
                <c:pt idx="1173" formatCode="0.00">
                  <c:v>17.75</c:v>
                </c:pt>
                <c:pt idx="1174" formatCode="0.00">
                  <c:v>17.75</c:v>
                </c:pt>
                <c:pt idx="1175" formatCode="0.00">
                  <c:v>17.75</c:v>
                </c:pt>
                <c:pt idx="1176" formatCode="0.00">
                  <c:v>18.55</c:v>
                </c:pt>
                <c:pt idx="1177" formatCode="0.00">
                  <c:v>18.5</c:v>
                </c:pt>
                <c:pt idx="1178" formatCode="0.00">
                  <c:v>18.75</c:v>
                </c:pt>
                <c:pt idx="1179" formatCode="0.00">
                  <c:v>18.149999999999999</c:v>
                </c:pt>
                <c:pt idx="1180" formatCode="0.00">
                  <c:v>18.48</c:v>
                </c:pt>
                <c:pt idx="1181" formatCode="0.00">
                  <c:v>18.48</c:v>
                </c:pt>
                <c:pt idx="1182" formatCode="0.00">
                  <c:v>18.48</c:v>
                </c:pt>
                <c:pt idx="1183" formatCode="0.00">
                  <c:v>18.420000000000002</c:v>
                </c:pt>
                <c:pt idx="1184" formatCode="0.00">
                  <c:v>18.75</c:v>
                </c:pt>
                <c:pt idx="1185" formatCode="0.00">
                  <c:v>18.93</c:v>
                </c:pt>
                <c:pt idx="1186" formatCode="0.00">
                  <c:v>19.2</c:v>
                </c:pt>
                <c:pt idx="1187" formatCode="0.00">
                  <c:v>19.2</c:v>
                </c:pt>
                <c:pt idx="1188" formatCode="0.00">
                  <c:v>19.2</c:v>
                </c:pt>
                <c:pt idx="1189" formatCode="0.00">
                  <c:v>19.2</c:v>
                </c:pt>
                <c:pt idx="1190" formatCode="0.00">
                  <c:v>19.2</c:v>
                </c:pt>
                <c:pt idx="1191" formatCode="0.00">
                  <c:v>20.399999999999999</c:v>
                </c:pt>
                <c:pt idx="1192" formatCode="0.00">
                  <c:v>20.05</c:v>
                </c:pt>
                <c:pt idx="1193" formatCode="0.00">
                  <c:v>19.45</c:v>
                </c:pt>
                <c:pt idx="1194" formatCode="0.00">
                  <c:v>19.5</c:v>
                </c:pt>
                <c:pt idx="1195" formatCode="0.00">
                  <c:v>19.5</c:v>
                </c:pt>
                <c:pt idx="1196" formatCode="0.00">
                  <c:v>19.5</c:v>
                </c:pt>
                <c:pt idx="1197" formatCode="0.00">
                  <c:v>20.8</c:v>
                </c:pt>
                <c:pt idx="1198" formatCode="0.00">
                  <c:v>20.420000000000002</c:v>
                </c:pt>
                <c:pt idx="1199" formatCode="0.00">
                  <c:v>20.41</c:v>
                </c:pt>
                <c:pt idx="1200" formatCode="0.00">
                  <c:v>20.8</c:v>
                </c:pt>
                <c:pt idx="1201" formatCode="0.00">
                  <c:v>21.15</c:v>
                </c:pt>
                <c:pt idx="1202" formatCode="0.00">
                  <c:v>21.15</c:v>
                </c:pt>
                <c:pt idx="1203" formatCode="0.00">
                  <c:v>21.15</c:v>
                </c:pt>
                <c:pt idx="1204" formatCode="0.00">
                  <c:v>21.52</c:v>
                </c:pt>
                <c:pt idx="1205" formatCode="0.00">
                  <c:v>21.55</c:v>
                </c:pt>
                <c:pt idx="1206" formatCode="0.00">
                  <c:v>21.32</c:v>
                </c:pt>
                <c:pt idx="1207" formatCode="0.00">
                  <c:v>21.73</c:v>
                </c:pt>
                <c:pt idx="1208" formatCode="0.00">
                  <c:v>20.170000000000002</c:v>
                </c:pt>
                <c:pt idx="1209" formatCode="0.00">
                  <c:v>20.170000000000002</c:v>
                </c:pt>
                <c:pt idx="1210" formatCode="0.00">
                  <c:v>20.170000000000002</c:v>
                </c:pt>
                <c:pt idx="1211" formatCode="0.00">
                  <c:v>20.170000000000002</c:v>
                </c:pt>
                <c:pt idx="1212" formatCode="0.00">
                  <c:v>21.75</c:v>
                </c:pt>
                <c:pt idx="1213" formatCode="0.00">
                  <c:v>21.9</c:v>
                </c:pt>
                <c:pt idx="1214" formatCode="0.00">
                  <c:v>22.67</c:v>
                </c:pt>
                <c:pt idx="1215" formatCode="0.00">
                  <c:v>23.6</c:v>
                </c:pt>
                <c:pt idx="1216" formatCode="0.00">
                  <c:v>23.6</c:v>
                </c:pt>
                <c:pt idx="1217" formatCode="0.00">
                  <c:v>23.6</c:v>
                </c:pt>
                <c:pt idx="1218" formatCode="0.00">
                  <c:v>24.15</c:v>
                </c:pt>
                <c:pt idx="1219" formatCode="0.00">
                  <c:v>24.02</c:v>
                </c:pt>
                <c:pt idx="1220" formatCode="0.00">
                  <c:v>24.68</c:v>
                </c:pt>
                <c:pt idx="1221" formatCode="0.00">
                  <c:v>24.98</c:v>
                </c:pt>
                <c:pt idx="1222" formatCode="0.00">
                  <c:v>23.88</c:v>
                </c:pt>
                <c:pt idx="1223" formatCode="0.00">
                  <c:v>23.88</c:v>
                </c:pt>
                <c:pt idx="1224" formatCode="0.00">
                  <c:v>23.88</c:v>
                </c:pt>
                <c:pt idx="1225" formatCode="0.00">
                  <c:v>25.05</c:v>
                </c:pt>
                <c:pt idx="1226" formatCode="0.00">
                  <c:v>26.05</c:v>
                </c:pt>
                <c:pt idx="1227" formatCode="0.00">
                  <c:v>26.1</c:v>
                </c:pt>
                <c:pt idx="1228" formatCode="0.00">
                  <c:v>26.4</c:v>
                </c:pt>
                <c:pt idx="1229" formatCode="0.00">
                  <c:v>26.92</c:v>
                </c:pt>
                <c:pt idx="1230" formatCode="0.00">
                  <c:v>26.92</c:v>
                </c:pt>
                <c:pt idx="1231" formatCode="0.00">
                  <c:v>26.92</c:v>
                </c:pt>
                <c:pt idx="1232" formatCode="0.00">
                  <c:v>26.55</c:v>
                </c:pt>
                <c:pt idx="1233" formatCode="0.00">
                  <c:v>25.65</c:v>
                </c:pt>
                <c:pt idx="1234" formatCode="0.00">
                  <c:v>22.9</c:v>
                </c:pt>
                <c:pt idx="1235" formatCode="0.00">
                  <c:v>24.7</c:v>
                </c:pt>
                <c:pt idx="1236" formatCode="0.00">
                  <c:v>24.8</c:v>
                </c:pt>
                <c:pt idx="1237" formatCode="0.00">
                  <c:v>24.8</c:v>
                </c:pt>
                <c:pt idx="1238" formatCode="0.00">
                  <c:v>24.8</c:v>
                </c:pt>
                <c:pt idx="1239" formatCode="0.00">
                  <c:v>24.8</c:v>
                </c:pt>
                <c:pt idx="1240" formatCode="0.00">
                  <c:v>26.35</c:v>
                </c:pt>
                <c:pt idx="1241" formatCode="0.00">
                  <c:v>26.33</c:v>
                </c:pt>
                <c:pt idx="1242" formatCode="0.00">
                  <c:v>25.35</c:v>
                </c:pt>
                <c:pt idx="1243" formatCode="0.00">
                  <c:v>25.45</c:v>
                </c:pt>
                <c:pt idx="1244" formatCode="0.00">
                  <c:v>25.45</c:v>
                </c:pt>
                <c:pt idx="1245" formatCode="0.00">
                  <c:v>25.45</c:v>
                </c:pt>
                <c:pt idx="1246" formatCode="0.00">
                  <c:v>25.5</c:v>
                </c:pt>
                <c:pt idx="1247" formatCode="0.00">
                  <c:v>26.13</c:v>
                </c:pt>
                <c:pt idx="1248" formatCode="0.00">
                  <c:v>25.52</c:v>
                </c:pt>
                <c:pt idx="1249" formatCode="0.00">
                  <c:v>25.83</c:v>
                </c:pt>
                <c:pt idx="1250" formatCode="0.00">
                  <c:v>25.83</c:v>
                </c:pt>
                <c:pt idx="1251" formatCode="0.00">
                  <c:v>25.83</c:v>
                </c:pt>
                <c:pt idx="1252" formatCode="0.00">
                  <c:v>25.83</c:v>
                </c:pt>
                <c:pt idx="1253" formatCode="0.00">
                  <c:v>26.67</c:v>
                </c:pt>
                <c:pt idx="1254" formatCode="0.00">
                  <c:v>28.13</c:v>
                </c:pt>
                <c:pt idx="1255" formatCode="0.00">
                  <c:v>27.9</c:v>
                </c:pt>
                <c:pt idx="1256" formatCode="0.00">
                  <c:v>27.8</c:v>
                </c:pt>
                <c:pt idx="1257" formatCode="0.00">
                  <c:v>28</c:v>
                </c:pt>
                <c:pt idx="1258" formatCode="0.00">
                  <c:v>28</c:v>
                </c:pt>
                <c:pt idx="1259" formatCode="0.00">
                  <c:v>28</c:v>
                </c:pt>
                <c:pt idx="1260" formatCode="0.00">
                  <c:v>28.9</c:v>
                </c:pt>
                <c:pt idx="1261" formatCode="0.00">
                  <c:v>27.95</c:v>
                </c:pt>
                <c:pt idx="1262" formatCode="0.00">
                  <c:v>28.15</c:v>
                </c:pt>
                <c:pt idx="1263" formatCode="0.00">
                  <c:v>28.6</c:v>
                </c:pt>
                <c:pt idx="1264" formatCode="0.00">
                  <c:v>29.55</c:v>
                </c:pt>
                <c:pt idx="1265" formatCode="0.00">
                  <c:v>29.55</c:v>
                </c:pt>
                <c:pt idx="1266" formatCode="0.00">
                  <c:v>29.55</c:v>
                </c:pt>
                <c:pt idx="1267" formatCode="0.00">
                  <c:v>29.8</c:v>
                </c:pt>
                <c:pt idx="1268" formatCode="0.00">
                  <c:v>31.4</c:v>
                </c:pt>
                <c:pt idx="1269" formatCode="0.00">
                  <c:v>31.68</c:v>
                </c:pt>
                <c:pt idx="1270" formatCode="0.00">
                  <c:v>31.95</c:v>
                </c:pt>
                <c:pt idx="1271" formatCode="0.00">
                  <c:v>32.1</c:v>
                </c:pt>
                <c:pt idx="1272" formatCode="0.00">
                  <c:v>32.1</c:v>
                </c:pt>
                <c:pt idx="1273" formatCode="0.00">
                  <c:v>32.1</c:v>
                </c:pt>
                <c:pt idx="1274" formatCode="0.00">
                  <c:v>32.200000000000003</c:v>
                </c:pt>
                <c:pt idx="1275" formatCode="0.00">
                  <c:v>33.67</c:v>
                </c:pt>
                <c:pt idx="1276" formatCode="0.00">
                  <c:v>35.5</c:v>
                </c:pt>
                <c:pt idx="1277" formatCode="0.00">
                  <c:v>36.4</c:v>
                </c:pt>
                <c:pt idx="1278" formatCode="0.00">
                  <c:v>36.200000000000003</c:v>
                </c:pt>
                <c:pt idx="1279" formatCode="0.00">
                  <c:v>36.200000000000003</c:v>
                </c:pt>
                <c:pt idx="1280" formatCode="0.00">
                  <c:v>36.200000000000003</c:v>
                </c:pt>
                <c:pt idx="1281" formatCode="0.00">
                  <c:v>37.85</c:v>
                </c:pt>
                <c:pt idx="1282" formatCode="0.00">
                  <c:v>33.97</c:v>
                </c:pt>
                <c:pt idx="1283" formatCode="0.00">
                  <c:v>32.799999999999997</c:v>
                </c:pt>
                <c:pt idx="1284" formatCode="0.00">
                  <c:v>34</c:v>
                </c:pt>
                <c:pt idx="1285" formatCode="0.00">
                  <c:v>36.85</c:v>
                </c:pt>
                <c:pt idx="1286" formatCode="0.00">
                  <c:v>36.85</c:v>
                </c:pt>
                <c:pt idx="1287" formatCode="0.00">
                  <c:v>36.85</c:v>
                </c:pt>
                <c:pt idx="1288" formatCode="0.00">
                  <c:v>34.65</c:v>
                </c:pt>
                <c:pt idx="1289" formatCode="0.00">
                  <c:v>35.28</c:v>
                </c:pt>
                <c:pt idx="1290" formatCode="0.00">
                  <c:v>33.9</c:v>
                </c:pt>
                <c:pt idx="1291" formatCode="0.00">
                  <c:v>34</c:v>
                </c:pt>
                <c:pt idx="1292" formatCode="0.00">
                  <c:v>35.28</c:v>
                </c:pt>
                <c:pt idx="1293" formatCode="0.00">
                  <c:v>35.28</c:v>
                </c:pt>
                <c:pt idx="1294" formatCode="0.00">
                  <c:v>35.28</c:v>
                </c:pt>
                <c:pt idx="1295" formatCode="0.00">
                  <c:v>36.200000000000003</c:v>
                </c:pt>
                <c:pt idx="1296" formatCode="0.00">
                  <c:v>35.299999999999997</c:v>
                </c:pt>
                <c:pt idx="1297" formatCode="0.00">
                  <c:v>36</c:v>
                </c:pt>
                <c:pt idx="1298" formatCode="0.00">
                  <c:v>35.799999999999997</c:v>
                </c:pt>
                <c:pt idx="1299" formatCode="0.00">
                  <c:v>35.65</c:v>
                </c:pt>
                <c:pt idx="1300" formatCode="0.00">
                  <c:v>35.65</c:v>
                </c:pt>
                <c:pt idx="1301" formatCode="0.00">
                  <c:v>35.65</c:v>
                </c:pt>
                <c:pt idx="1302" formatCode="0.00">
                  <c:v>36.97</c:v>
                </c:pt>
                <c:pt idx="1303" formatCode="0.00">
                  <c:v>37.979999999999997</c:v>
                </c:pt>
                <c:pt idx="1304" formatCode="0.00">
                  <c:v>39.75</c:v>
                </c:pt>
                <c:pt idx="1305" formatCode="0.00">
                  <c:v>41.38</c:v>
                </c:pt>
                <c:pt idx="1306" formatCode="0.00">
                  <c:v>40.47</c:v>
                </c:pt>
                <c:pt idx="1307" formatCode="0.00">
                  <c:v>40.47</c:v>
                </c:pt>
                <c:pt idx="1308" formatCode="0.00">
                  <c:v>40.47</c:v>
                </c:pt>
                <c:pt idx="1309" formatCode="0.00">
                  <c:v>42.1</c:v>
                </c:pt>
                <c:pt idx="1310" formatCode="0.00">
                  <c:v>41.25</c:v>
                </c:pt>
                <c:pt idx="1311" formatCode="0.00">
                  <c:v>41.75</c:v>
                </c:pt>
                <c:pt idx="1312" formatCode="0.00">
                  <c:v>42.58</c:v>
                </c:pt>
                <c:pt idx="1313" formatCode="0.00">
                  <c:v>42.9</c:v>
                </c:pt>
                <c:pt idx="1314" formatCode="0.00">
                  <c:v>42.9</c:v>
                </c:pt>
                <c:pt idx="1315" formatCode="0.00">
                  <c:v>42.9</c:v>
                </c:pt>
                <c:pt idx="1316" formatCode="0.00">
                  <c:v>42.75</c:v>
                </c:pt>
                <c:pt idx="1317" formatCode="0.00">
                  <c:v>44.44</c:v>
                </c:pt>
                <c:pt idx="1318" formatCode="0.00">
                  <c:v>46.2</c:v>
                </c:pt>
                <c:pt idx="1319" formatCode="0.00">
                  <c:v>45.6</c:v>
                </c:pt>
                <c:pt idx="1320" formatCode="0.00">
                  <c:v>44.25</c:v>
                </c:pt>
                <c:pt idx="1321" formatCode="0.00">
                  <c:v>44.25</c:v>
                </c:pt>
                <c:pt idx="1322" formatCode="0.00">
                  <c:v>44.25</c:v>
                </c:pt>
                <c:pt idx="1323" formatCode="0.00">
                  <c:v>47.69</c:v>
                </c:pt>
                <c:pt idx="1324" formatCode="0.00">
                  <c:v>46.25</c:v>
                </c:pt>
                <c:pt idx="1325" formatCode="0.00">
                  <c:v>44.8</c:v>
                </c:pt>
                <c:pt idx="1326" formatCode="0.00">
                  <c:v>40.380000000000003</c:v>
                </c:pt>
                <c:pt idx="1327" formatCode="0.00">
                  <c:v>41.55</c:v>
                </c:pt>
                <c:pt idx="1328" formatCode="0.00">
                  <c:v>41.55</c:v>
                </c:pt>
                <c:pt idx="1329" formatCode="0.00">
                  <c:v>41.55</c:v>
                </c:pt>
                <c:pt idx="1330" formatCode="0.00">
                  <c:v>42.4</c:v>
                </c:pt>
                <c:pt idx="1331" formatCode="0.00">
                  <c:v>45.6</c:v>
                </c:pt>
                <c:pt idx="1332" formatCode="0.00">
                  <c:v>45.2</c:v>
                </c:pt>
                <c:pt idx="1333" formatCode="0.00">
                  <c:v>45.4</c:v>
                </c:pt>
                <c:pt idx="1334" formatCode="0.00">
                  <c:v>47.25</c:v>
                </c:pt>
                <c:pt idx="1335" formatCode="0.00">
                  <c:v>47.25</c:v>
                </c:pt>
                <c:pt idx="1336" formatCode="0.00">
                  <c:v>47.25</c:v>
                </c:pt>
                <c:pt idx="1337" formatCode="0.00">
                  <c:v>47.25</c:v>
                </c:pt>
                <c:pt idx="1338" formatCode="0.00">
                  <c:v>50.1</c:v>
                </c:pt>
                <c:pt idx="1339" formatCode="0.00">
                  <c:v>51</c:v>
                </c:pt>
                <c:pt idx="1340" formatCode="0.00">
                  <c:v>51.08</c:v>
                </c:pt>
                <c:pt idx="1341" formatCode="0.00">
                  <c:v>51.2</c:v>
                </c:pt>
                <c:pt idx="1342" formatCode="0.00">
                  <c:v>51.2</c:v>
                </c:pt>
                <c:pt idx="1343" formatCode="0.00">
                  <c:v>51.2</c:v>
                </c:pt>
                <c:pt idx="1344" formatCode="0.00">
                  <c:v>52.13</c:v>
                </c:pt>
                <c:pt idx="1345" formatCode="0.00">
                  <c:v>53.6</c:v>
                </c:pt>
                <c:pt idx="1346" formatCode="0.00">
                  <c:v>54.75</c:v>
                </c:pt>
                <c:pt idx="1347" formatCode="0.00">
                  <c:v>56.33</c:v>
                </c:pt>
                <c:pt idx="1348" formatCode="0.00">
                  <c:v>58.03</c:v>
                </c:pt>
                <c:pt idx="1349" formatCode="0.00">
                  <c:v>58.03</c:v>
                </c:pt>
                <c:pt idx="1350" formatCode="0.00">
                  <c:v>58.03</c:v>
                </c:pt>
                <c:pt idx="1351" formatCode="0.00">
                  <c:v>61.5</c:v>
                </c:pt>
                <c:pt idx="1352" formatCode="0.00">
                  <c:v>65.8</c:v>
                </c:pt>
                <c:pt idx="1353" formatCode="0.00">
                  <c:v>65.5</c:v>
                </c:pt>
                <c:pt idx="1354" formatCode="0.00">
                  <c:v>60.85</c:v>
                </c:pt>
                <c:pt idx="1355" formatCode="0.00">
                  <c:v>65.599999999999994</c:v>
                </c:pt>
                <c:pt idx="1356" formatCode="0.00">
                  <c:v>65.599999999999994</c:v>
                </c:pt>
                <c:pt idx="1357" formatCode="0.00">
                  <c:v>65.599999999999994</c:v>
                </c:pt>
                <c:pt idx="1358" formatCode="0.00">
                  <c:v>73.2</c:v>
                </c:pt>
                <c:pt idx="1359" formatCode="0.00">
                  <c:v>72</c:v>
                </c:pt>
                <c:pt idx="1360" formatCode="0.00">
                  <c:v>70.099999999999994</c:v>
                </c:pt>
                <c:pt idx="1361" formatCode="0.00">
                  <c:v>67.03</c:v>
                </c:pt>
                <c:pt idx="1362" formatCode="0.00">
                  <c:v>68.349999999999994</c:v>
                </c:pt>
                <c:pt idx="1363" formatCode="0.00">
                  <c:v>68.349999999999994</c:v>
                </c:pt>
                <c:pt idx="1364" formatCode="0.00">
                  <c:v>68.349999999999994</c:v>
                </c:pt>
                <c:pt idx="1365" formatCode="0.00">
                  <c:v>75.98</c:v>
                </c:pt>
                <c:pt idx="1366" formatCode="0.00">
                  <c:v>79</c:v>
                </c:pt>
                <c:pt idx="1367" formatCode="0.00">
                  <c:v>80</c:v>
                </c:pt>
                <c:pt idx="1368" formatCode="0.00">
                  <c:v>93.15</c:v>
                </c:pt>
                <c:pt idx="1369" formatCode="0.00">
                  <c:v>87.6</c:v>
                </c:pt>
                <c:pt idx="1370" formatCode="0.00">
                  <c:v>87.6</c:v>
                </c:pt>
                <c:pt idx="1371" formatCode="0.00">
                  <c:v>87.6</c:v>
                </c:pt>
                <c:pt idx="1372" formatCode="0.00">
                  <c:v>89.4</c:v>
                </c:pt>
                <c:pt idx="1373" formatCode="0.00">
                  <c:v>115.8</c:v>
                </c:pt>
                <c:pt idx="1374" formatCode="0.00">
                  <c:v>100.3</c:v>
                </c:pt>
                <c:pt idx="1375" formatCode="0.00">
                  <c:v>91.9</c:v>
                </c:pt>
                <c:pt idx="1376" formatCode="0.00">
                  <c:v>79.78</c:v>
                </c:pt>
                <c:pt idx="1377" formatCode="0.00">
                  <c:v>79.78</c:v>
                </c:pt>
                <c:pt idx="1378" formatCode="0.00">
                  <c:v>79.78</c:v>
                </c:pt>
                <c:pt idx="1379" formatCode="0.00">
                  <c:v>84</c:v>
                </c:pt>
                <c:pt idx="1380" formatCode="0.00">
                  <c:v>85.1</c:v>
                </c:pt>
                <c:pt idx="1381" formatCode="0.00">
                  <c:v>91.5</c:v>
                </c:pt>
                <c:pt idx="1382" formatCode="0.00">
                  <c:v>99.45</c:v>
                </c:pt>
                <c:pt idx="1383" formatCode="0.00">
                  <c:v>87</c:v>
                </c:pt>
                <c:pt idx="1384" formatCode="0.00">
                  <c:v>87</c:v>
                </c:pt>
                <c:pt idx="1385" formatCode="0.00">
                  <c:v>87</c:v>
                </c:pt>
                <c:pt idx="1386" formatCode="0.00">
                  <c:v>85.2</c:v>
                </c:pt>
                <c:pt idx="1387" formatCode="0.00">
                  <c:v>84.7</c:v>
                </c:pt>
                <c:pt idx="1388" formatCode="0.00">
                  <c:v>90.5</c:v>
                </c:pt>
                <c:pt idx="1389" formatCode="0.00">
                  <c:v>86.2</c:v>
                </c:pt>
                <c:pt idx="1390" formatCode="0.00">
                  <c:v>87.05</c:v>
                </c:pt>
                <c:pt idx="1391" formatCode="0.00">
                  <c:v>87.05</c:v>
                </c:pt>
                <c:pt idx="1392" formatCode="0.00">
                  <c:v>87.05</c:v>
                </c:pt>
                <c:pt idx="1393" formatCode="0.00">
                  <c:v>89</c:v>
                </c:pt>
                <c:pt idx="1394" formatCode="0.00">
                  <c:v>87.83</c:v>
                </c:pt>
                <c:pt idx="1395" formatCode="0.00">
                  <c:v>84.95</c:v>
                </c:pt>
                <c:pt idx="1396" formatCode="0.00">
                  <c:v>74</c:v>
                </c:pt>
                <c:pt idx="1397" formatCode="0.00">
                  <c:v>60.4</c:v>
                </c:pt>
                <c:pt idx="1398" formatCode="0.00">
                  <c:v>60.4</c:v>
                </c:pt>
                <c:pt idx="1399" formatCode="0.00">
                  <c:v>60.4</c:v>
                </c:pt>
                <c:pt idx="1400" formatCode="0.00">
                  <c:v>64.400000000000006</c:v>
                </c:pt>
                <c:pt idx="1401" formatCode="0.00">
                  <c:v>67.98</c:v>
                </c:pt>
                <c:pt idx="1402" formatCode="0.00">
                  <c:v>78</c:v>
                </c:pt>
                <c:pt idx="1403" formatCode="0.00">
                  <c:v>72.400000000000006</c:v>
                </c:pt>
                <c:pt idx="1404" formatCode="0.00">
                  <c:v>73</c:v>
                </c:pt>
                <c:pt idx="1405" formatCode="0.00">
                  <c:v>73</c:v>
                </c:pt>
                <c:pt idx="1406" formatCode="0.00">
                  <c:v>73</c:v>
                </c:pt>
                <c:pt idx="1407" formatCode="0.00">
                  <c:v>77.13</c:v>
                </c:pt>
                <c:pt idx="1408" formatCode="0.00">
                  <c:v>71</c:v>
                </c:pt>
                <c:pt idx="1409" formatCode="0.00">
                  <c:v>70.599999999999994</c:v>
                </c:pt>
                <c:pt idx="1410" formatCode="0.00">
                  <c:v>74.25</c:v>
                </c:pt>
                <c:pt idx="1411" formatCode="0.00">
                  <c:v>74.7</c:v>
                </c:pt>
                <c:pt idx="1412" formatCode="0.00">
                  <c:v>74.7</c:v>
                </c:pt>
                <c:pt idx="1413" formatCode="0.00">
                  <c:v>74.7</c:v>
                </c:pt>
                <c:pt idx="1414" formatCode="0.00">
                  <c:v>79.5</c:v>
                </c:pt>
                <c:pt idx="1415" formatCode="0.00">
                  <c:v>93.8</c:v>
                </c:pt>
                <c:pt idx="1416" formatCode="0.00">
                  <c:v>94</c:v>
                </c:pt>
                <c:pt idx="1417" formatCode="0.00">
                  <c:v>90.64</c:v>
                </c:pt>
                <c:pt idx="1418" formatCode="0.00">
                  <c:v>86.5</c:v>
                </c:pt>
                <c:pt idx="1419" formatCode="0.00">
                  <c:v>86.5</c:v>
                </c:pt>
                <c:pt idx="1420" formatCode="0.00">
                  <c:v>86.5</c:v>
                </c:pt>
                <c:pt idx="1421" formatCode="0.00">
                  <c:v>84.35</c:v>
                </c:pt>
                <c:pt idx="1422" formatCode="0.00">
                  <c:v>91.25</c:v>
                </c:pt>
                <c:pt idx="1423" formatCode="0.00">
                  <c:v>94</c:v>
                </c:pt>
                <c:pt idx="1424" formatCode="0.00">
                  <c:v>92.2</c:v>
                </c:pt>
                <c:pt idx="1425" formatCode="0.00">
                  <c:v>87.95</c:v>
                </c:pt>
                <c:pt idx="1426" formatCode="0.00">
                  <c:v>87.95</c:v>
                </c:pt>
                <c:pt idx="1427" formatCode="0.00">
                  <c:v>87.95</c:v>
                </c:pt>
                <c:pt idx="1428" formatCode="0.00">
                  <c:v>93.88</c:v>
                </c:pt>
                <c:pt idx="1429" formatCode="0.00">
                  <c:v>91.35</c:v>
                </c:pt>
                <c:pt idx="1430" formatCode="0.00">
                  <c:v>97.5</c:v>
                </c:pt>
                <c:pt idx="1431" formatCode="0.00">
                  <c:v>91.85</c:v>
                </c:pt>
                <c:pt idx="1432" formatCode="0.00">
                  <c:v>89.2</c:v>
                </c:pt>
                <c:pt idx="1433" formatCode="0.00">
                  <c:v>89.2</c:v>
                </c:pt>
                <c:pt idx="1434" formatCode="0.00">
                  <c:v>89.2</c:v>
                </c:pt>
                <c:pt idx="1435" formatCode="0.00">
                  <c:v>87.57</c:v>
                </c:pt>
                <c:pt idx="1436" formatCode="0.00">
                  <c:v>96.7</c:v>
                </c:pt>
                <c:pt idx="1437" formatCode="0.00">
                  <c:v>98.9</c:v>
                </c:pt>
                <c:pt idx="1438" formatCode="0.00">
                  <c:v>101.25</c:v>
                </c:pt>
                <c:pt idx="1439" formatCode="0.00">
                  <c:v>103.6</c:v>
                </c:pt>
                <c:pt idx="1440" formatCode="0.00">
                  <c:v>103.6</c:v>
                </c:pt>
                <c:pt idx="1441" formatCode="0.00">
                  <c:v>103.6</c:v>
                </c:pt>
                <c:pt idx="1442" formatCode="0.00">
                  <c:v>115.85</c:v>
                </c:pt>
                <c:pt idx="1443" formatCode="0.00">
                  <c:v>127.2</c:v>
                </c:pt>
                <c:pt idx="1444" formatCode="0.00">
                  <c:v>127</c:v>
                </c:pt>
                <c:pt idx="1445" formatCode="0.00">
                  <c:v>132.25</c:v>
                </c:pt>
                <c:pt idx="1446" formatCode="0.00">
                  <c:v>136.9</c:v>
                </c:pt>
                <c:pt idx="1447" formatCode="0.00">
                  <c:v>136.9</c:v>
                </c:pt>
                <c:pt idx="1448" formatCode="0.00">
                  <c:v>136.9</c:v>
                </c:pt>
                <c:pt idx="1449" formatCode="0.00">
                  <c:v>149</c:v>
                </c:pt>
                <c:pt idx="1450" formatCode="0.00">
                  <c:v>182.3</c:v>
                </c:pt>
                <c:pt idx="1451" formatCode="0.00">
                  <c:v>166.75</c:v>
                </c:pt>
                <c:pt idx="1452" formatCode="0.00">
                  <c:v>124</c:v>
                </c:pt>
                <c:pt idx="1453" formatCode="0.00">
                  <c:v>105</c:v>
                </c:pt>
                <c:pt idx="1454" formatCode="0.00">
                  <c:v>105</c:v>
                </c:pt>
                <c:pt idx="1455" formatCode="0.00">
                  <c:v>105</c:v>
                </c:pt>
                <c:pt idx="1456" formatCode="0.00">
                  <c:v>105</c:v>
                </c:pt>
                <c:pt idx="1457" formatCode="0.00">
                  <c:v>105</c:v>
                </c:pt>
                <c:pt idx="1458" formatCode="0.00">
                  <c:v>95.9</c:v>
                </c:pt>
                <c:pt idx="1459" formatCode="0.00">
                  <c:v>78.5</c:v>
                </c:pt>
                <c:pt idx="1460" formatCode="0.00">
                  <c:v>66.5</c:v>
                </c:pt>
                <c:pt idx="1461" formatCode="0.00">
                  <c:v>66.5</c:v>
                </c:pt>
                <c:pt idx="1462" formatCode="0.00">
                  <c:v>66.5</c:v>
                </c:pt>
                <c:pt idx="1463" formatCode="0.00">
                  <c:v>66.5</c:v>
                </c:pt>
                <c:pt idx="1464" formatCode="0.00">
                  <c:v>86</c:v>
                </c:pt>
                <c:pt idx="1465" formatCode="0.00">
                  <c:v>90</c:v>
                </c:pt>
                <c:pt idx="1466" formatCode="0.00">
                  <c:v>96.5</c:v>
                </c:pt>
                <c:pt idx="1467" formatCode="0.00">
                  <c:v>84.4</c:v>
                </c:pt>
                <c:pt idx="1468" formatCode="0.00">
                  <c:v>84.4</c:v>
                </c:pt>
                <c:pt idx="1469" formatCode="0.00">
                  <c:v>84.4</c:v>
                </c:pt>
                <c:pt idx="1470" formatCode="0.00">
                  <c:v>84.2</c:v>
                </c:pt>
                <c:pt idx="1471" formatCode="0.00">
                  <c:v>88.15</c:v>
                </c:pt>
                <c:pt idx="1472" formatCode="0.00">
                  <c:v>75.400000000000006</c:v>
                </c:pt>
                <c:pt idx="1473" formatCode="0.00">
                  <c:v>79.95</c:v>
                </c:pt>
                <c:pt idx="1474" formatCode="0.00">
                  <c:v>85.4</c:v>
                </c:pt>
                <c:pt idx="1475" formatCode="0.00">
                  <c:v>85.4</c:v>
                </c:pt>
                <c:pt idx="1476" formatCode="0.00">
                  <c:v>85.4</c:v>
                </c:pt>
                <c:pt idx="1477" formatCode="0.00">
                  <c:v>76.05</c:v>
                </c:pt>
                <c:pt idx="1478" formatCode="0.00">
                  <c:v>79.08</c:v>
                </c:pt>
                <c:pt idx="1479" formatCode="0.00">
                  <c:v>73.599999999999994</c:v>
                </c:pt>
                <c:pt idx="1480" formatCode="0.00">
                  <c:v>76</c:v>
                </c:pt>
                <c:pt idx="1481" formatCode="0.00">
                  <c:v>80.5</c:v>
                </c:pt>
                <c:pt idx="1482" formatCode="0.00">
                  <c:v>80.5</c:v>
                </c:pt>
                <c:pt idx="1483" formatCode="0.00">
                  <c:v>80.5</c:v>
                </c:pt>
                <c:pt idx="1484" formatCode="0.00">
                  <c:v>93</c:v>
                </c:pt>
                <c:pt idx="1485" formatCode="0.00">
                  <c:v>92.9</c:v>
                </c:pt>
                <c:pt idx="1486" formatCode="0.00">
                  <c:v>91.7</c:v>
                </c:pt>
                <c:pt idx="1487" formatCode="0.00">
                  <c:v>91.7</c:v>
                </c:pt>
                <c:pt idx="1488" formatCode="0.00">
                  <c:v>92.43</c:v>
                </c:pt>
                <c:pt idx="1489" formatCode="0.00">
                  <c:v>92.43</c:v>
                </c:pt>
                <c:pt idx="1490" formatCode="0.00">
                  <c:v>92.43</c:v>
                </c:pt>
                <c:pt idx="1491" formatCode="0.00">
                  <c:v>84.6</c:v>
                </c:pt>
                <c:pt idx="1492" formatCode="0.00">
                  <c:v>75.900000000000006</c:v>
                </c:pt>
                <c:pt idx="1493" formatCode="0.00">
                  <c:v>76.5</c:v>
                </c:pt>
                <c:pt idx="1494" formatCode="0.00">
                  <c:v>77.599999999999994</c:v>
                </c:pt>
                <c:pt idx="1495" formatCode="0.00">
                  <c:v>80.2</c:v>
                </c:pt>
                <c:pt idx="1496" formatCode="0.00">
                  <c:v>80.2</c:v>
                </c:pt>
                <c:pt idx="1497" formatCode="0.00">
                  <c:v>80.2</c:v>
                </c:pt>
                <c:pt idx="1498" formatCode="0.00">
                  <c:v>78.5</c:v>
                </c:pt>
                <c:pt idx="1499" formatCode="0.00">
                  <c:v>75.7</c:v>
                </c:pt>
                <c:pt idx="1500" formatCode="0.00">
                  <c:v>75.650000000000006</c:v>
                </c:pt>
                <c:pt idx="1501" formatCode="0.00">
                  <c:v>72.569999999999993</c:v>
                </c:pt>
                <c:pt idx="1502" formatCode="0.00">
                  <c:v>74.569999999999993</c:v>
                </c:pt>
                <c:pt idx="1503" formatCode="0.00">
                  <c:v>74.569999999999993</c:v>
                </c:pt>
                <c:pt idx="1504" formatCode="0.00">
                  <c:v>74.569999999999993</c:v>
                </c:pt>
                <c:pt idx="1505" formatCode="0.00">
                  <c:v>80</c:v>
                </c:pt>
                <c:pt idx="1506" formatCode="0.00">
                  <c:v>67.95</c:v>
                </c:pt>
                <c:pt idx="1507" formatCode="0.00">
                  <c:v>68.900000000000006</c:v>
                </c:pt>
                <c:pt idx="1508" formatCode="0.00">
                  <c:v>72</c:v>
                </c:pt>
                <c:pt idx="1509" formatCode="0.00">
                  <c:v>73.5</c:v>
                </c:pt>
                <c:pt idx="1510" formatCode="0.00">
                  <c:v>73.5</c:v>
                </c:pt>
                <c:pt idx="1511" formatCode="0.00">
                  <c:v>73.5</c:v>
                </c:pt>
                <c:pt idx="1512" formatCode="0.00">
                  <c:v>71.5</c:v>
                </c:pt>
                <c:pt idx="1513" formatCode="0.00">
                  <c:v>80.3</c:v>
                </c:pt>
                <c:pt idx="1514" formatCode="0.00">
                  <c:v>89.2</c:v>
                </c:pt>
                <c:pt idx="1515" formatCode="0.00">
                  <c:v>119</c:v>
                </c:pt>
                <c:pt idx="1516" formatCode="0.00">
                  <c:v>89.95</c:v>
                </c:pt>
                <c:pt idx="1517" formatCode="0.00">
                  <c:v>89.95</c:v>
                </c:pt>
                <c:pt idx="1518" formatCode="0.00">
                  <c:v>89.95</c:v>
                </c:pt>
                <c:pt idx="1519" formatCode="0.00">
                  <c:v>101.13</c:v>
                </c:pt>
                <c:pt idx="1520" formatCode="0.00">
                  <c:v>114</c:v>
                </c:pt>
                <c:pt idx="1521" formatCode="0.00">
                  <c:v>169.8</c:v>
                </c:pt>
                <c:pt idx="1522" formatCode="0.00">
                  <c:v>154.5</c:v>
                </c:pt>
                <c:pt idx="1523" formatCode="0.00">
                  <c:v>203</c:v>
                </c:pt>
                <c:pt idx="1524" formatCode="0.00">
                  <c:v>203</c:v>
                </c:pt>
                <c:pt idx="1525" formatCode="0.00">
                  <c:v>203</c:v>
                </c:pt>
                <c:pt idx="1526" formatCode="0.00">
                  <c:v>227</c:v>
                </c:pt>
                <c:pt idx="1527" formatCode="0.00">
                  <c:v>210</c:v>
                </c:pt>
                <c:pt idx="1528" formatCode="0.00">
                  <c:v>149.75</c:v>
                </c:pt>
                <c:pt idx="1529" formatCode="0.00">
                  <c:v>134.03</c:v>
                </c:pt>
                <c:pt idx="1530" formatCode="0.00">
                  <c:v>132</c:v>
                </c:pt>
                <c:pt idx="1531" formatCode="0.00">
                  <c:v>132</c:v>
                </c:pt>
                <c:pt idx="1532" formatCode="0.00">
                  <c:v>132</c:v>
                </c:pt>
                <c:pt idx="1533" formatCode="0.00">
                  <c:v>109.5</c:v>
                </c:pt>
                <c:pt idx="1534" formatCode="0.00">
                  <c:v>114.15</c:v>
                </c:pt>
                <c:pt idx="1535" formatCode="0.00">
                  <c:v>97.28</c:v>
                </c:pt>
                <c:pt idx="1536" formatCode="0.00">
                  <c:v>102.35</c:v>
                </c:pt>
                <c:pt idx="1537" formatCode="0.00">
                  <c:v>100.4</c:v>
                </c:pt>
                <c:pt idx="1538" formatCode="0.00">
                  <c:v>100.4</c:v>
                </c:pt>
                <c:pt idx="1539" formatCode="0.00">
                  <c:v>100.4</c:v>
                </c:pt>
                <c:pt idx="1540" formatCode="0.00">
                  <c:v>92.4</c:v>
                </c:pt>
                <c:pt idx="1541" formatCode="0.00">
                  <c:v>98.85</c:v>
                </c:pt>
                <c:pt idx="1542" formatCode="0.00">
                  <c:v>109</c:v>
                </c:pt>
                <c:pt idx="1543" formatCode="0.00">
                  <c:v>102.6</c:v>
                </c:pt>
                <c:pt idx="1544" formatCode="0.00">
                  <c:v>101</c:v>
                </c:pt>
                <c:pt idx="1545" formatCode="0.00">
                  <c:v>101</c:v>
                </c:pt>
                <c:pt idx="1546" formatCode="0.00">
                  <c:v>101</c:v>
                </c:pt>
                <c:pt idx="1547" formatCode="0.00">
                  <c:v>103</c:v>
                </c:pt>
                <c:pt idx="1548" formatCode="0.00">
                  <c:v>108.35</c:v>
                </c:pt>
                <c:pt idx="1549" formatCode="0.00">
                  <c:v>115.75</c:v>
                </c:pt>
                <c:pt idx="1550" formatCode="0.00">
                  <c:v>124.75</c:v>
                </c:pt>
                <c:pt idx="1551" formatCode="0.00">
                  <c:v>111.1</c:v>
                </c:pt>
                <c:pt idx="1552" formatCode="0.00">
                  <c:v>111.1</c:v>
                </c:pt>
                <c:pt idx="1553" formatCode="0.00">
                  <c:v>111.1</c:v>
                </c:pt>
                <c:pt idx="1554" formatCode="0.00">
                  <c:v>109.63</c:v>
                </c:pt>
                <c:pt idx="1555" formatCode="0.00">
                  <c:v>108.72</c:v>
                </c:pt>
                <c:pt idx="1556" formatCode="0.00">
                  <c:v>107.9</c:v>
                </c:pt>
                <c:pt idx="1557" formatCode="0.00">
                  <c:v>103</c:v>
                </c:pt>
                <c:pt idx="1558" formatCode="0.00">
                  <c:v>104.75</c:v>
                </c:pt>
                <c:pt idx="1559" formatCode="0.00">
                  <c:v>104.75</c:v>
                </c:pt>
                <c:pt idx="1560" formatCode="0.00">
                  <c:v>104.75</c:v>
                </c:pt>
                <c:pt idx="1561" formatCode="0.00">
                  <c:v>101.3</c:v>
                </c:pt>
                <c:pt idx="1562" formatCode="0.00">
                  <c:v>104.65</c:v>
                </c:pt>
                <c:pt idx="1563" formatCode="0.00">
                  <c:v>105.5</c:v>
                </c:pt>
                <c:pt idx="1564" formatCode="0.00">
                  <c:v>97.53</c:v>
                </c:pt>
                <c:pt idx="1565" formatCode="0.00">
                  <c:v>101.55</c:v>
                </c:pt>
                <c:pt idx="1566" formatCode="0.00">
                  <c:v>101.55</c:v>
                </c:pt>
                <c:pt idx="1567" formatCode="0.00">
                  <c:v>101.55</c:v>
                </c:pt>
                <c:pt idx="1568" formatCode="0.00">
                  <c:v>101.55</c:v>
                </c:pt>
                <c:pt idx="1569" formatCode="0.00">
                  <c:v>91.45</c:v>
                </c:pt>
                <c:pt idx="1570" formatCode="0.00">
                  <c:v>96.53</c:v>
                </c:pt>
                <c:pt idx="1571" formatCode="0.00">
                  <c:v>95.97</c:v>
                </c:pt>
                <c:pt idx="1572" formatCode="0.00">
                  <c:v>91.55</c:v>
                </c:pt>
                <c:pt idx="1573" formatCode="0.00">
                  <c:v>91.55</c:v>
                </c:pt>
                <c:pt idx="1574" formatCode="0.00">
                  <c:v>91.55</c:v>
                </c:pt>
                <c:pt idx="1575" formatCode="0.00">
                  <c:v>96.65</c:v>
                </c:pt>
                <c:pt idx="1576" formatCode="0.00">
                  <c:v>93.23</c:v>
                </c:pt>
                <c:pt idx="1577" formatCode="0.00">
                  <c:v>108.35</c:v>
                </c:pt>
                <c:pt idx="1578" formatCode="0.00">
                  <c:v>99</c:v>
                </c:pt>
                <c:pt idx="1579" formatCode="0.00">
                  <c:v>96.5</c:v>
                </c:pt>
                <c:pt idx="1580" formatCode="0.00">
                  <c:v>96.5</c:v>
                </c:pt>
                <c:pt idx="1581" formatCode="0.00">
                  <c:v>96.5</c:v>
                </c:pt>
                <c:pt idx="1582" formatCode="0.00">
                  <c:v>96.5</c:v>
                </c:pt>
                <c:pt idx="1583" formatCode="0.00">
                  <c:v>96.35</c:v>
                </c:pt>
                <c:pt idx="1584" formatCode="0.00">
                  <c:v>102</c:v>
                </c:pt>
                <c:pt idx="1585" formatCode="0.00">
                  <c:v>99</c:v>
                </c:pt>
                <c:pt idx="1586" formatCode="0.00">
                  <c:v>90</c:v>
                </c:pt>
                <c:pt idx="1587" formatCode="0.00">
                  <c:v>90</c:v>
                </c:pt>
                <c:pt idx="1588" formatCode="0.00">
                  <c:v>90</c:v>
                </c:pt>
                <c:pt idx="1589" formatCode="0.00">
                  <c:v>89.65</c:v>
                </c:pt>
                <c:pt idx="1590" formatCode="0.00">
                  <c:v>81.75</c:v>
                </c:pt>
                <c:pt idx="1591" formatCode="0.00">
                  <c:v>84</c:v>
                </c:pt>
                <c:pt idx="1592" formatCode="0.00">
                  <c:v>93.5</c:v>
                </c:pt>
                <c:pt idx="1593" formatCode="0.00">
                  <c:v>93</c:v>
                </c:pt>
                <c:pt idx="1594" formatCode="0.00">
                  <c:v>93</c:v>
                </c:pt>
                <c:pt idx="1595" formatCode="0.00">
                  <c:v>93</c:v>
                </c:pt>
                <c:pt idx="1596" formatCode="0.00">
                  <c:v>91.9</c:v>
                </c:pt>
                <c:pt idx="1597" formatCode="0.00">
                  <c:v>91.9</c:v>
                </c:pt>
                <c:pt idx="1598" formatCode="0.00">
                  <c:v>91</c:v>
                </c:pt>
                <c:pt idx="1599" formatCode="0.00">
                  <c:v>86.95</c:v>
                </c:pt>
                <c:pt idx="1600" formatCode="0.00">
                  <c:v>86.5</c:v>
                </c:pt>
                <c:pt idx="1601" formatCode="0.00">
                  <c:v>86.5</c:v>
                </c:pt>
                <c:pt idx="1602" formatCode="0.00">
                  <c:v>86.5</c:v>
                </c:pt>
                <c:pt idx="1603" formatCode="0.00">
                  <c:v>81</c:v>
                </c:pt>
                <c:pt idx="1604" formatCode="0.00">
                  <c:v>79.5</c:v>
                </c:pt>
                <c:pt idx="1605" formatCode="0.00">
                  <c:v>81.900000000000006</c:v>
                </c:pt>
                <c:pt idx="1606" formatCode="0.00">
                  <c:v>82.25</c:v>
                </c:pt>
                <c:pt idx="1607" formatCode="0.00">
                  <c:v>80.5</c:v>
                </c:pt>
                <c:pt idx="1608" formatCode="0.00">
                  <c:v>80.5</c:v>
                </c:pt>
                <c:pt idx="1609" formatCode="0.00">
                  <c:v>80.5</c:v>
                </c:pt>
                <c:pt idx="1610" formatCode="0.00">
                  <c:v>87</c:v>
                </c:pt>
                <c:pt idx="1611" formatCode="0.00">
                  <c:v>85.9</c:v>
                </c:pt>
                <c:pt idx="1612" formatCode="0.00">
                  <c:v>79.349999999999994</c:v>
                </c:pt>
                <c:pt idx="1613" formatCode="0.00">
                  <c:v>83.5</c:v>
                </c:pt>
                <c:pt idx="1614" formatCode="0.00">
                  <c:v>83.5</c:v>
                </c:pt>
                <c:pt idx="1615" formatCode="0.00">
                  <c:v>83.5</c:v>
                </c:pt>
                <c:pt idx="1616" formatCode="0.00">
                  <c:v>83.5</c:v>
                </c:pt>
                <c:pt idx="1617" formatCode="0.00">
                  <c:v>79.25</c:v>
                </c:pt>
                <c:pt idx="1618" formatCode="0.00">
                  <c:v>79</c:v>
                </c:pt>
                <c:pt idx="1619" formatCode="0.00">
                  <c:v>76.849999999999994</c:v>
                </c:pt>
                <c:pt idx="1620" formatCode="0.00">
                  <c:v>82.6</c:v>
                </c:pt>
                <c:pt idx="1621" formatCode="0.00">
                  <c:v>82</c:v>
                </c:pt>
                <c:pt idx="1622" formatCode="0.00">
                  <c:v>82</c:v>
                </c:pt>
                <c:pt idx="1623" formatCode="0.00">
                  <c:v>82</c:v>
                </c:pt>
                <c:pt idx="1624" formatCode="0.00">
                  <c:v>81</c:v>
                </c:pt>
                <c:pt idx="1625" formatCode="0.00">
                  <c:v>90.43</c:v>
                </c:pt>
                <c:pt idx="1626" formatCode="0.00">
                  <c:v>116.55</c:v>
                </c:pt>
                <c:pt idx="1627" formatCode="0.00">
                  <c:v>116.6</c:v>
                </c:pt>
                <c:pt idx="1628" formatCode="0.00">
                  <c:v>120</c:v>
                </c:pt>
                <c:pt idx="1629" formatCode="0.00">
                  <c:v>120</c:v>
                </c:pt>
                <c:pt idx="1630" formatCode="0.00">
                  <c:v>120</c:v>
                </c:pt>
                <c:pt idx="1631" formatCode="0.00">
                  <c:v>122.5</c:v>
                </c:pt>
                <c:pt idx="1632" formatCode="0.00">
                  <c:v>124</c:v>
                </c:pt>
                <c:pt idx="1633" formatCode="0.00">
                  <c:v>128.55000000000001</c:v>
                </c:pt>
                <c:pt idx="1634" formatCode="0.00">
                  <c:v>127.35</c:v>
                </c:pt>
                <c:pt idx="1635" formatCode="0.00">
                  <c:v>128</c:v>
                </c:pt>
                <c:pt idx="1636" formatCode="0.00">
                  <c:v>128</c:v>
                </c:pt>
                <c:pt idx="1637" formatCode="0.00">
                  <c:v>128</c:v>
                </c:pt>
                <c:pt idx="1638" formatCode="0.00">
                  <c:v>129.5</c:v>
                </c:pt>
                <c:pt idx="1639" formatCode="0.00">
                  <c:v>130</c:v>
                </c:pt>
                <c:pt idx="1640" formatCode="0.00">
                  <c:v>140.55000000000001</c:v>
                </c:pt>
                <c:pt idx="1641" formatCode="0.00">
                  <c:v>149.75</c:v>
                </c:pt>
                <c:pt idx="1642" formatCode="0.00">
                  <c:v>148</c:v>
                </c:pt>
                <c:pt idx="1643" formatCode="0.00">
                  <c:v>148</c:v>
                </c:pt>
                <c:pt idx="1644" formatCode="0.00">
                  <c:v>148</c:v>
                </c:pt>
                <c:pt idx="1645" formatCode="0.00">
                  <c:v>162.6</c:v>
                </c:pt>
                <c:pt idx="1646" formatCode="0.00">
                  <c:v>178.05</c:v>
                </c:pt>
                <c:pt idx="1647" formatCode="0.00">
                  <c:v>162.25</c:v>
                </c:pt>
                <c:pt idx="1648" formatCode="0.00">
                  <c:v>185.2</c:v>
                </c:pt>
                <c:pt idx="1649" formatCode="0.00">
                  <c:v>170</c:v>
                </c:pt>
                <c:pt idx="1650" formatCode="0.00">
                  <c:v>170</c:v>
                </c:pt>
                <c:pt idx="1651" formatCode="0.00">
                  <c:v>170</c:v>
                </c:pt>
                <c:pt idx="1652" formatCode="0.00">
                  <c:v>166.77</c:v>
                </c:pt>
                <c:pt idx="1653" formatCode="0.00">
                  <c:v>174.7</c:v>
                </c:pt>
                <c:pt idx="1654" formatCode="0.00">
                  <c:v>183.5</c:v>
                </c:pt>
                <c:pt idx="1655" formatCode="0.00">
                  <c:v>178.5</c:v>
                </c:pt>
                <c:pt idx="1656" formatCode="0.00">
                  <c:v>154.25</c:v>
                </c:pt>
                <c:pt idx="1657" formatCode="0.00">
                  <c:v>154.25</c:v>
                </c:pt>
                <c:pt idx="1658" formatCode="0.00">
                  <c:v>154.25</c:v>
                </c:pt>
                <c:pt idx="1659" formatCode="0.00">
                  <c:v>158.5</c:v>
                </c:pt>
                <c:pt idx="1660" formatCode="0.00">
                  <c:v>151.6</c:v>
                </c:pt>
                <c:pt idx="1661" formatCode="0.00">
                  <c:v>155.5</c:v>
                </c:pt>
                <c:pt idx="1662" formatCode="0.00">
                  <c:v>150.5</c:v>
                </c:pt>
                <c:pt idx="1663" formatCode="0.00">
                  <c:v>162.51</c:v>
                </c:pt>
                <c:pt idx="1664" formatCode="0.00">
                  <c:v>162.51</c:v>
                </c:pt>
                <c:pt idx="1665" formatCode="0.00">
                  <c:v>162.51</c:v>
                </c:pt>
                <c:pt idx="1666" formatCode="0.00">
                  <c:v>168.57</c:v>
                </c:pt>
                <c:pt idx="1667" formatCode="0.00">
                  <c:v>196.8</c:v>
                </c:pt>
                <c:pt idx="1668" formatCode="0.00">
                  <c:v>209.5</c:v>
                </c:pt>
                <c:pt idx="1669" formatCode="0.00">
                  <c:v>199.25</c:v>
                </c:pt>
                <c:pt idx="1670" formatCode="0.00">
                  <c:v>191.75</c:v>
                </c:pt>
                <c:pt idx="1671" formatCode="0.00">
                  <c:v>191.75</c:v>
                </c:pt>
                <c:pt idx="1672" formatCode="0.00">
                  <c:v>191.75</c:v>
                </c:pt>
                <c:pt idx="1673" formatCode="0.00">
                  <c:v>198.75</c:v>
                </c:pt>
                <c:pt idx="1674" formatCode="0.00">
                  <c:v>204</c:v>
                </c:pt>
                <c:pt idx="1675" formatCode="0.00">
                  <c:v>199.25</c:v>
                </c:pt>
                <c:pt idx="1676" formatCode="0.00">
                  <c:v>202.2</c:v>
                </c:pt>
                <c:pt idx="1677" formatCode="0.00">
                  <c:v>195</c:v>
                </c:pt>
                <c:pt idx="1678" formatCode="0.00">
                  <c:v>195</c:v>
                </c:pt>
                <c:pt idx="1679" formatCode="0.00">
                  <c:v>195</c:v>
                </c:pt>
                <c:pt idx="1680" formatCode="0.00">
                  <c:v>192.3</c:v>
                </c:pt>
                <c:pt idx="1681" formatCode="0.00">
                  <c:v>190</c:v>
                </c:pt>
                <c:pt idx="1682" formatCode="0.00">
                  <c:v>205</c:v>
                </c:pt>
                <c:pt idx="1683" formatCode="0.00">
                  <c:v>206.75</c:v>
                </c:pt>
                <c:pt idx="1684" formatCode="0.00">
                  <c:v>205</c:v>
                </c:pt>
                <c:pt idx="1685" formatCode="0.00">
                  <c:v>205</c:v>
                </c:pt>
                <c:pt idx="1686" formatCode="0.00">
                  <c:v>205</c:v>
                </c:pt>
                <c:pt idx="1687" formatCode="0.00">
                  <c:v>221.5</c:v>
                </c:pt>
                <c:pt idx="1688" formatCode="0.00">
                  <c:v>225.08</c:v>
                </c:pt>
                <c:pt idx="1689" formatCode="0.00">
                  <c:v>224.4</c:v>
                </c:pt>
                <c:pt idx="1690" formatCode="0.00">
                  <c:v>236.5</c:v>
                </c:pt>
                <c:pt idx="1691" formatCode="0.00">
                  <c:v>245</c:v>
                </c:pt>
                <c:pt idx="1692" formatCode="0.00">
                  <c:v>245</c:v>
                </c:pt>
                <c:pt idx="1693" formatCode="0.00">
                  <c:v>245</c:v>
                </c:pt>
                <c:pt idx="1694" formatCode="0.00">
                  <c:v>272</c:v>
                </c:pt>
                <c:pt idx="1695" formatCode="0.00">
                  <c:v>268.5</c:v>
                </c:pt>
                <c:pt idx="1696" formatCode="0.00">
                  <c:v>293</c:v>
                </c:pt>
                <c:pt idx="1697" formatCode="0.00">
                  <c:v>308.7</c:v>
                </c:pt>
                <c:pt idx="1698" formatCode="0.00">
                  <c:v>330</c:v>
                </c:pt>
                <c:pt idx="1699" formatCode="0.00">
                  <c:v>330</c:v>
                </c:pt>
                <c:pt idx="1700" formatCode="0.00">
                  <c:v>330</c:v>
                </c:pt>
                <c:pt idx="1701" formatCode="0.00">
                  <c:v>309</c:v>
                </c:pt>
                <c:pt idx="1702" formatCode="0.00">
                  <c:v>254.5</c:v>
                </c:pt>
                <c:pt idx="1703" formatCode="0.00">
                  <c:v>231.3</c:v>
                </c:pt>
                <c:pt idx="1704" formatCode="0.00">
                  <c:v>235.5</c:v>
                </c:pt>
                <c:pt idx="1705" formatCode="0.00">
                  <c:v>190.48</c:v>
                </c:pt>
                <c:pt idx="1706" formatCode="0.00">
                  <c:v>190.48</c:v>
                </c:pt>
                <c:pt idx="1707" formatCode="0.00">
                  <c:v>190.48</c:v>
                </c:pt>
                <c:pt idx="1708" formatCode="0.00">
                  <c:v>217.6</c:v>
                </c:pt>
                <c:pt idx="1709" formatCode="0.00">
                  <c:v>220</c:v>
                </c:pt>
                <c:pt idx="1710" formatCode="0.00">
                  <c:v>208.3</c:v>
                </c:pt>
                <c:pt idx="1711" formatCode="0.00">
                  <c:v>210.6</c:v>
                </c:pt>
                <c:pt idx="1712" formatCode="0.00">
                  <c:v>191.7</c:v>
                </c:pt>
                <c:pt idx="1713" formatCode="0.00">
                  <c:v>191.7</c:v>
                </c:pt>
                <c:pt idx="1714" formatCode="0.00">
                  <c:v>191.7</c:v>
                </c:pt>
                <c:pt idx="1715" formatCode="0.00">
                  <c:v>187</c:v>
                </c:pt>
                <c:pt idx="1716" formatCode="0.00">
                  <c:v>194.5</c:v>
                </c:pt>
                <c:pt idx="1717" formatCode="0.00">
                  <c:v>208</c:v>
                </c:pt>
                <c:pt idx="1718" formatCode="0.00">
                  <c:v>202.8</c:v>
                </c:pt>
                <c:pt idx="1719" formatCode="0.00">
                  <c:v>161.5</c:v>
                </c:pt>
                <c:pt idx="1720" formatCode="0.00">
                  <c:v>161.5</c:v>
                </c:pt>
                <c:pt idx="1721" formatCode="0.00">
                  <c:v>161.5</c:v>
                </c:pt>
                <c:pt idx="1722" formatCode="0.00">
                  <c:v>165</c:v>
                </c:pt>
                <c:pt idx="1723" formatCode="0.00">
                  <c:v>179</c:v>
                </c:pt>
                <c:pt idx="1724" formatCode="0.00">
                  <c:v>178.8</c:v>
                </c:pt>
                <c:pt idx="1725" formatCode="0.00">
                  <c:v>170</c:v>
                </c:pt>
                <c:pt idx="1726" formatCode="0.00">
                  <c:v>168</c:v>
                </c:pt>
                <c:pt idx="1727" formatCode="0.00">
                  <c:v>168</c:v>
                </c:pt>
                <c:pt idx="1728" formatCode="0.00">
                  <c:v>168</c:v>
                </c:pt>
                <c:pt idx="1729" formatCode="0.00">
                  <c:v>169</c:v>
                </c:pt>
                <c:pt idx="1730" formatCode="0.00">
                  <c:v>207.8</c:v>
                </c:pt>
                <c:pt idx="1731" formatCode="0.00">
                  <c:v>199.54</c:v>
                </c:pt>
                <c:pt idx="1732" formatCode="0.00">
                  <c:v>179</c:v>
                </c:pt>
                <c:pt idx="1733" formatCode="0.00">
                  <c:v>163.5</c:v>
                </c:pt>
                <c:pt idx="1734" formatCode="0.00">
                  <c:v>163.5</c:v>
                </c:pt>
                <c:pt idx="1735" formatCode="0.00">
                  <c:v>163.5</c:v>
                </c:pt>
                <c:pt idx="1736" formatCode="0.00">
                  <c:v>132.41999999999999</c:v>
                </c:pt>
                <c:pt idx="1737" formatCode="0.00">
                  <c:v>92</c:v>
                </c:pt>
                <c:pt idx="1738" formatCode="0.00">
                  <c:v>91.57</c:v>
                </c:pt>
                <c:pt idx="1739" formatCode="0.00">
                  <c:v>121</c:v>
                </c:pt>
                <c:pt idx="1740" formatCode="0.00">
                  <c:v>105</c:v>
                </c:pt>
                <c:pt idx="1741" formatCode="0.00">
                  <c:v>105</c:v>
                </c:pt>
                <c:pt idx="1742" formatCode="0.00">
                  <c:v>105</c:v>
                </c:pt>
                <c:pt idx="1743" formatCode="0.00">
                  <c:v>108.5</c:v>
                </c:pt>
                <c:pt idx="1744" formatCode="0.00">
                  <c:v>99</c:v>
                </c:pt>
                <c:pt idx="1745" formatCode="0.00">
                  <c:v>101.75</c:v>
                </c:pt>
                <c:pt idx="1746" formatCode="0.00">
                  <c:v>85</c:v>
                </c:pt>
                <c:pt idx="1747" formatCode="0.00">
                  <c:v>67</c:v>
                </c:pt>
                <c:pt idx="1748" formatCode="0.00">
                  <c:v>67</c:v>
                </c:pt>
                <c:pt idx="1749" formatCode="0.00">
                  <c:v>67</c:v>
                </c:pt>
                <c:pt idx="1750" formatCode="0.00">
                  <c:v>60.5</c:v>
                </c:pt>
                <c:pt idx="1751" formatCode="0.00">
                  <c:v>72.5</c:v>
                </c:pt>
                <c:pt idx="1752" formatCode="0.00">
                  <c:v>63</c:v>
                </c:pt>
                <c:pt idx="1753" formatCode="0.00">
                  <c:v>64</c:v>
                </c:pt>
                <c:pt idx="1754" formatCode="0.00">
                  <c:v>50.75</c:v>
                </c:pt>
                <c:pt idx="1755" formatCode="0.00">
                  <c:v>50.75</c:v>
                </c:pt>
                <c:pt idx="1756" formatCode="0.00">
                  <c:v>50.75</c:v>
                </c:pt>
                <c:pt idx="1757" formatCode="0.00">
                  <c:v>30.5</c:v>
                </c:pt>
                <c:pt idx="1758" formatCode="0.00">
                  <c:v>40</c:v>
                </c:pt>
                <c:pt idx="1759" formatCode="0.00">
                  <c:v>44.05</c:v>
                </c:pt>
                <c:pt idx="1760" formatCode="0.00">
                  <c:v>35</c:v>
                </c:pt>
                <c:pt idx="1761" formatCode="0.00">
                  <c:v>33.82</c:v>
                </c:pt>
                <c:pt idx="1762" formatCode="0.00">
                  <c:v>33.82</c:v>
                </c:pt>
                <c:pt idx="1763" formatCode="0.00">
                  <c:v>33.82</c:v>
                </c:pt>
                <c:pt idx="1764" formatCode="0.00">
                  <c:v>28.45</c:v>
                </c:pt>
                <c:pt idx="1765" formatCode="0.00">
                  <c:v>21</c:v>
                </c:pt>
                <c:pt idx="1766" formatCode="0.00">
                  <c:v>42.5</c:v>
                </c:pt>
                <c:pt idx="1767" formatCode="0.00">
                  <c:v>78</c:v>
                </c:pt>
                <c:pt idx="1768" formatCode="0.00">
                  <c:v>59</c:v>
                </c:pt>
                <c:pt idx="1769" formatCode="0.00">
                  <c:v>59</c:v>
                </c:pt>
                <c:pt idx="1770" formatCode="0.00">
                  <c:v>59</c:v>
                </c:pt>
                <c:pt idx="1771" formatCode="0.00">
                  <c:v>53</c:v>
                </c:pt>
                <c:pt idx="1772" formatCode="0.00">
                  <c:v>92</c:v>
                </c:pt>
                <c:pt idx="1773" formatCode="0.00">
                  <c:v>98</c:v>
                </c:pt>
                <c:pt idx="1774" formatCode="0.00">
                  <c:v>88</c:v>
                </c:pt>
                <c:pt idx="1775" formatCode="0.00">
                  <c:v>68.75</c:v>
                </c:pt>
                <c:pt idx="1776" formatCode="0.00">
                  <c:v>68.75</c:v>
                </c:pt>
                <c:pt idx="1777" formatCode="0.00">
                  <c:v>68.75</c:v>
                </c:pt>
                <c:pt idx="1778" formatCode="0.00">
                  <c:v>110</c:v>
                </c:pt>
                <c:pt idx="1779" formatCode="0.00">
                  <c:v>116</c:v>
                </c:pt>
                <c:pt idx="1780" formatCode="0.00">
                  <c:v>102</c:v>
                </c:pt>
                <c:pt idx="1781" formatCode="0.00">
                  <c:v>100</c:v>
                </c:pt>
                <c:pt idx="1782" formatCode="0.00">
                  <c:v>105</c:v>
                </c:pt>
                <c:pt idx="1783" formatCode="0.00">
                  <c:v>105</c:v>
                </c:pt>
                <c:pt idx="1784" formatCode="0.00">
                  <c:v>105</c:v>
                </c:pt>
                <c:pt idx="1785" formatCode="0.00">
                  <c:v>111.8</c:v>
                </c:pt>
                <c:pt idx="1786" formatCode="0.00">
                  <c:v>121</c:v>
                </c:pt>
                <c:pt idx="1787" formatCode="0.00">
                  <c:v>124.6</c:v>
                </c:pt>
                <c:pt idx="1788" formatCode="0.00">
                  <c:v>118</c:v>
                </c:pt>
                <c:pt idx="1789" formatCode="0.00">
                  <c:v>125.9</c:v>
                </c:pt>
                <c:pt idx="1790" formatCode="0.00">
                  <c:v>125.9</c:v>
                </c:pt>
                <c:pt idx="1791" formatCode="0.00">
                  <c:v>125.9</c:v>
                </c:pt>
                <c:pt idx="1792" formatCode="0.00">
                  <c:v>125.5</c:v>
                </c:pt>
                <c:pt idx="1793" formatCode="0.00">
                  <c:v>130</c:v>
                </c:pt>
                <c:pt idx="1794" formatCode="0.00">
                  <c:v>139</c:v>
                </c:pt>
                <c:pt idx="1795" formatCode="0.00">
                  <c:v>136</c:v>
                </c:pt>
                <c:pt idx="1796" formatCode="0.00">
                  <c:v>132.85</c:v>
                </c:pt>
                <c:pt idx="1797" formatCode="0.00">
                  <c:v>132.85</c:v>
                </c:pt>
                <c:pt idx="1798" formatCode="0.00">
                  <c:v>132.85</c:v>
                </c:pt>
                <c:pt idx="1799" formatCode="0.00">
                  <c:v>133</c:v>
                </c:pt>
                <c:pt idx="1800" formatCode="0.00">
                  <c:v>139.5</c:v>
                </c:pt>
                <c:pt idx="1801" formatCode="0.00">
                  <c:v>148</c:v>
                </c:pt>
                <c:pt idx="1802" formatCode="0.00">
                  <c:v>136.75</c:v>
                </c:pt>
                <c:pt idx="1803" formatCode="0.00">
                  <c:v>140.19999999999999</c:v>
                </c:pt>
                <c:pt idx="1804" formatCode="0.00">
                  <c:v>140.19999999999999</c:v>
                </c:pt>
                <c:pt idx="1805" formatCode="0.00">
                  <c:v>140.19999999999999</c:v>
                </c:pt>
                <c:pt idx="1806" formatCode="0.00">
                  <c:v>137</c:v>
                </c:pt>
                <c:pt idx="1807" formatCode="0.00">
                  <c:v>138.35</c:v>
                </c:pt>
                <c:pt idx="1808" formatCode="0.00">
                  <c:v>133</c:v>
                </c:pt>
                <c:pt idx="1809" formatCode="0.00">
                  <c:v>135.5</c:v>
                </c:pt>
                <c:pt idx="1810" formatCode="0.00">
                  <c:v>119</c:v>
                </c:pt>
                <c:pt idx="1811" formatCode="0.00">
                  <c:v>119</c:v>
                </c:pt>
                <c:pt idx="1812" formatCode="0.00">
                  <c:v>119</c:v>
                </c:pt>
                <c:pt idx="1813" formatCode="0.00">
                  <c:v>106.25</c:v>
                </c:pt>
                <c:pt idx="1814" formatCode="0.00">
                  <c:v>104.7</c:v>
                </c:pt>
                <c:pt idx="1815" formatCode="0.00">
                  <c:v>94.6</c:v>
                </c:pt>
                <c:pt idx="1816" formatCode="0.00">
                  <c:v>89.5</c:v>
                </c:pt>
                <c:pt idx="1817" formatCode="0.00">
                  <c:v>83</c:v>
                </c:pt>
                <c:pt idx="1818" formatCode="0.00">
                  <c:v>83</c:v>
                </c:pt>
                <c:pt idx="1819" formatCode="0.00">
                  <c:v>83</c:v>
                </c:pt>
                <c:pt idx="1820" formatCode="0.00">
                  <c:v>83</c:v>
                </c:pt>
                <c:pt idx="1821" formatCode="0.00">
                  <c:v>83</c:v>
                </c:pt>
                <c:pt idx="1822" formatCode="0.00">
                  <c:v>79</c:v>
                </c:pt>
                <c:pt idx="1823" formatCode="0.00">
                  <c:v>79.400000000000006</c:v>
                </c:pt>
                <c:pt idx="1824" formatCode="0.00">
                  <c:v>75.569999999999993</c:v>
                </c:pt>
                <c:pt idx="1825" formatCode="0.00">
                  <c:v>75.569999999999993</c:v>
                </c:pt>
                <c:pt idx="1826" formatCode="0.00">
                  <c:v>75.569999999999993</c:v>
                </c:pt>
                <c:pt idx="1827" formatCode="0.00">
                  <c:v>75.569999999999993</c:v>
                </c:pt>
                <c:pt idx="1828" formatCode="0.00">
                  <c:v>71.81</c:v>
                </c:pt>
                <c:pt idx="1829" formatCode="0.00">
                  <c:v>62.85</c:v>
                </c:pt>
                <c:pt idx="1830" formatCode="0.00">
                  <c:v>67</c:v>
                </c:pt>
                <c:pt idx="1831" formatCode="0.00">
                  <c:v>66.319999999999993</c:v>
                </c:pt>
                <c:pt idx="1832" formatCode="0.00">
                  <c:v>66.319999999999993</c:v>
                </c:pt>
                <c:pt idx="1833" formatCode="0.00">
                  <c:v>66.319999999999993</c:v>
                </c:pt>
                <c:pt idx="1834" formatCode="0.00">
                  <c:v>73.150000000000006</c:v>
                </c:pt>
                <c:pt idx="1835" formatCode="0.00">
                  <c:v>68.069999999999993</c:v>
                </c:pt>
                <c:pt idx="1836" formatCode="0.00">
                  <c:v>62.7</c:v>
                </c:pt>
                <c:pt idx="1837" formatCode="0.00">
                  <c:v>64.5</c:v>
                </c:pt>
                <c:pt idx="1838" formatCode="0.00">
                  <c:v>63.3</c:v>
                </c:pt>
                <c:pt idx="1839" formatCode="0.00">
                  <c:v>63.3</c:v>
                </c:pt>
                <c:pt idx="1840" formatCode="0.00">
                  <c:v>63.3</c:v>
                </c:pt>
                <c:pt idx="1841" formatCode="0.00">
                  <c:v>55.25</c:v>
                </c:pt>
                <c:pt idx="1842" formatCode="0.00">
                  <c:v>59.6</c:v>
                </c:pt>
                <c:pt idx="1843" formatCode="0.00">
                  <c:v>61.9</c:v>
                </c:pt>
                <c:pt idx="1844" formatCode="0.00">
                  <c:v>61.15</c:v>
                </c:pt>
                <c:pt idx="1845" formatCode="0.00">
                  <c:v>68.400000000000006</c:v>
                </c:pt>
                <c:pt idx="1846" formatCode="0.00">
                  <c:v>68.400000000000006</c:v>
                </c:pt>
                <c:pt idx="1847" formatCode="0.00">
                  <c:v>68.400000000000006</c:v>
                </c:pt>
                <c:pt idx="1848" formatCode="0.00">
                  <c:v>65</c:v>
                </c:pt>
                <c:pt idx="1849" formatCode="0.00">
                  <c:v>60.63</c:v>
                </c:pt>
                <c:pt idx="1850" formatCode="0.00">
                  <c:v>57.1</c:v>
                </c:pt>
                <c:pt idx="1851" formatCode="0.00">
                  <c:v>57</c:v>
                </c:pt>
                <c:pt idx="1852" formatCode="0.00">
                  <c:v>53.5</c:v>
                </c:pt>
                <c:pt idx="1853" formatCode="0.00">
                  <c:v>53.5</c:v>
                </c:pt>
                <c:pt idx="1854" formatCode="0.00">
                  <c:v>53.5</c:v>
                </c:pt>
                <c:pt idx="1855" formatCode="0.00">
                  <c:v>56.4</c:v>
                </c:pt>
                <c:pt idx="1856" formatCode="0.00">
                  <c:v>57.65</c:v>
                </c:pt>
                <c:pt idx="1857" formatCode="0.00">
                  <c:v>60</c:v>
                </c:pt>
                <c:pt idx="1858" formatCode="0.00">
                  <c:v>57.13</c:v>
                </c:pt>
                <c:pt idx="1859" formatCode="0.00">
                  <c:v>59.7</c:v>
                </c:pt>
                <c:pt idx="1860" formatCode="0.00">
                  <c:v>59.7</c:v>
                </c:pt>
                <c:pt idx="1861" formatCode="0.00">
                  <c:v>59.7</c:v>
                </c:pt>
                <c:pt idx="1862" formatCode="0.00">
                  <c:v>59.25</c:v>
                </c:pt>
                <c:pt idx="1863" formatCode="0.00">
                  <c:v>55.5</c:v>
                </c:pt>
                <c:pt idx="1864" formatCode="0.00">
                  <c:v>54.8</c:v>
                </c:pt>
                <c:pt idx="1865" formatCode="0.00">
                  <c:v>53.97</c:v>
                </c:pt>
                <c:pt idx="1866" formatCode="0.00">
                  <c:v>55.3</c:v>
                </c:pt>
                <c:pt idx="1867" formatCode="0.00">
                  <c:v>55.3</c:v>
                </c:pt>
                <c:pt idx="1868" formatCode="0.00">
                  <c:v>55.3</c:v>
                </c:pt>
                <c:pt idx="1869" formatCode="0.00">
                  <c:v>52.9</c:v>
                </c:pt>
                <c:pt idx="1870" formatCode="0.00">
                  <c:v>53.06</c:v>
                </c:pt>
                <c:pt idx="1871" formatCode="0.00">
                  <c:v>54.55</c:v>
                </c:pt>
                <c:pt idx="1872" formatCode="0.00">
                  <c:v>51.7</c:v>
                </c:pt>
                <c:pt idx="1873" formatCode="0.00">
                  <c:v>48.6</c:v>
                </c:pt>
                <c:pt idx="1874" formatCode="0.00">
                  <c:v>48.6</c:v>
                </c:pt>
                <c:pt idx="1875" formatCode="0.00">
                  <c:v>48.6</c:v>
                </c:pt>
                <c:pt idx="1876" formatCode="0.00">
                  <c:v>51.5</c:v>
                </c:pt>
                <c:pt idx="1877" formatCode="0.00">
                  <c:v>48.78</c:v>
                </c:pt>
                <c:pt idx="1878" formatCode="0.00">
                  <c:v>50.8</c:v>
                </c:pt>
                <c:pt idx="1879" formatCode="0.00">
                  <c:v>50.1</c:v>
                </c:pt>
                <c:pt idx="1880" formatCode="0.00">
                  <c:v>52.7</c:v>
                </c:pt>
                <c:pt idx="1881" formatCode="0.00">
                  <c:v>52.7</c:v>
                </c:pt>
                <c:pt idx="1882" formatCode="0.00">
                  <c:v>52.7</c:v>
                </c:pt>
                <c:pt idx="1883" formatCode="0.00">
                  <c:v>47.9</c:v>
                </c:pt>
                <c:pt idx="1884" formatCode="0.00">
                  <c:v>47.45</c:v>
                </c:pt>
                <c:pt idx="1885" formatCode="0.00">
                  <c:v>48.75</c:v>
                </c:pt>
                <c:pt idx="1886" formatCode="0.00">
                  <c:v>48.47</c:v>
                </c:pt>
                <c:pt idx="1887" formatCode="0.00">
                  <c:v>46.72</c:v>
                </c:pt>
                <c:pt idx="1888" formatCode="0.00">
                  <c:v>46.72</c:v>
                </c:pt>
                <c:pt idx="1889" formatCode="0.00">
                  <c:v>46.72</c:v>
                </c:pt>
                <c:pt idx="1890" formatCode="0.00">
                  <c:v>43.5</c:v>
                </c:pt>
                <c:pt idx="1891" formatCode="0.00">
                  <c:v>44.5</c:v>
                </c:pt>
                <c:pt idx="1892" formatCode="0.00">
                  <c:v>42.95</c:v>
                </c:pt>
                <c:pt idx="1893" formatCode="0.00">
                  <c:v>42</c:v>
                </c:pt>
                <c:pt idx="1894" formatCode="0.00">
                  <c:v>50.1</c:v>
                </c:pt>
                <c:pt idx="1895" formatCode="0.00">
                  <c:v>50.1</c:v>
                </c:pt>
                <c:pt idx="1896" formatCode="0.00">
                  <c:v>50.1</c:v>
                </c:pt>
                <c:pt idx="1897" formatCode="0.00">
                  <c:v>49.45</c:v>
                </c:pt>
                <c:pt idx="1898" formatCode="0.00">
                  <c:v>45.63</c:v>
                </c:pt>
                <c:pt idx="1899" formatCode="0.00">
                  <c:v>44.75</c:v>
                </c:pt>
                <c:pt idx="1900" formatCode="0.00">
                  <c:v>42.45</c:v>
                </c:pt>
                <c:pt idx="1901" formatCode="0.00">
                  <c:v>43.7</c:v>
                </c:pt>
                <c:pt idx="1902" formatCode="0.00">
                  <c:v>43.7</c:v>
                </c:pt>
                <c:pt idx="1903" formatCode="0.00">
                  <c:v>43.7</c:v>
                </c:pt>
                <c:pt idx="1904" formatCode="0.00">
                  <c:v>40.15</c:v>
                </c:pt>
                <c:pt idx="1905" formatCode="0.00">
                  <c:v>40.799999999999997</c:v>
                </c:pt>
                <c:pt idx="1906" formatCode="0.00">
                  <c:v>39.6</c:v>
                </c:pt>
                <c:pt idx="1907" formatCode="0.00">
                  <c:v>42.5</c:v>
                </c:pt>
                <c:pt idx="1908" formatCode="0.00">
                  <c:v>42.5</c:v>
                </c:pt>
                <c:pt idx="1909" formatCode="0.00">
                  <c:v>42.5</c:v>
                </c:pt>
                <c:pt idx="1910" formatCode="0.00">
                  <c:v>42.5</c:v>
                </c:pt>
                <c:pt idx="1911" formatCode="0.00">
                  <c:v>43.25</c:v>
                </c:pt>
                <c:pt idx="1912" formatCode="0.00">
                  <c:v>41.72</c:v>
                </c:pt>
                <c:pt idx="1913" formatCode="0.00">
                  <c:v>42.6</c:v>
                </c:pt>
                <c:pt idx="1914" formatCode="0.00">
                  <c:v>42.85</c:v>
                </c:pt>
                <c:pt idx="1915" formatCode="0.00">
                  <c:v>47.25</c:v>
                </c:pt>
                <c:pt idx="1916" formatCode="0.00">
                  <c:v>47.25</c:v>
                </c:pt>
                <c:pt idx="1917" formatCode="0.00">
                  <c:v>47.25</c:v>
                </c:pt>
                <c:pt idx="1918" formatCode="0.00">
                  <c:v>51.9</c:v>
                </c:pt>
                <c:pt idx="1919" formatCode="0.00">
                  <c:v>47.38</c:v>
                </c:pt>
                <c:pt idx="1920" formatCode="0.00">
                  <c:v>45.35</c:v>
                </c:pt>
                <c:pt idx="1921" formatCode="0.00">
                  <c:v>43.93</c:v>
                </c:pt>
                <c:pt idx="1922" formatCode="0.00">
                  <c:v>43.93</c:v>
                </c:pt>
                <c:pt idx="1923" formatCode="0.00">
                  <c:v>43.93</c:v>
                </c:pt>
                <c:pt idx="1924" formatCode="0.00">
                  <c:v>43.93</c:v>
                </c:pt>
                <c:pt idx="1925" formatCode="0.00">
                  <c:v>43.93</c:v>
                </c:pt>
                <c:pt idx="1926" formatCode="0.00">
                  <c:v>44.4</c:v>
                </c:pt>
                <c:pt idx="1927" formatCode="0.00">
                  <c:v>43.55</c:v>
                </c:pt>
                <c:pt idx="1928" formatCode="0.00">
                  <c:v>42.9</c:v>
                </c:pt>
                <c:pt idx="1929" formatCode="0.00">
                  <c:v>41.65</c:v>
                </c:pt>
                <c:pt idx="1930" formatCode="0.00">
                  <c:v>41.65</c:v>
                </c:pt>
                <c:pt idx="1931" formatCode="0.00">
                  <c:v>41.65</c:v>
                </c:pt>
                <c:pt idx="1932" formatCode="0.00">
                  <c:v>42.45</c:v>
                </c:pt>
                <c:pt idx="1933" formatCode="0.00">
                  <c:v>42.8</c:v>
                </c:pt>
                <c:pt idx="1934" formatCode="0.00">
                  <c:v>40</c:v>
                </c:pt>
                <c:pt idx="1935" formatCode="0.00">
                  <c:v>41.5</c:v>
                </c:pt>
              </c:numCache>
            </c:numRef>
          </c:val>
          <c:smooth val="0"/>
          <c:extLst>
            <c:ext xmlns:c16="http://schemas.microsoft.com/office/drawing/2014/chart" uri="{C3380CC4-5D6E-409C-BE32-E72D297353CC}">
              <c16:uniqueId val="{00000000-7E38-45D5-B276-937363D27DD8}"/>
            </c:ext>
          </c:extLst>
        </c:ser>
        <c:ser>
          <c:idx val="1"/>
          <c:order val="1"/>
          <c:tx>
            <c:strRef>
              <c:f>Sheet1!$C$1</c:f>
              <c:strCache>
                <c:ptCount val="1"/>
                <c:pt idx="0">
                  <c:v>Austria</c:v>
                </c:pt>
              </c:strCache>
            </c:strRef>
          </c:tx>
          <c:spPr>
            <a:ln w="28575" cap="rnd">
              <a:solidFill>
                <a:schemeClr val="accent2"/>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Sheet1!$C$2:$C$1937</c:f>
              <c:numCache>
                <c:formatCode>0.00</c:formatCode>
                <c:ptCount val="1936"/>
                <c:pt idx="0">
                  <c:v>19.542999999999999</c:v>
                </c:pt>
                <c:pt idx="1">
                  <c:v>19.378</c:v>
                </c:pt>
                <c:pt idx="2">
                  <c:v>19.195</c:v>
                </c:pt>
                <c:pt idx="3">
                  <c:v>19.187000000000001</c:v>
                </c:pt>
                <c:pt idx="4">
                  <c:v>18.919</c:v>
                </c:pt>
                <c:pt idx="5">
                  <c:v>18.919</c:v>
                </c:pt>
                <c:pt idx="6">
                  <c:v>18.919</c:v>
                </c:pt>
                <c:pt idx="7">
                  <c:v>19.161000000000001</c:v>
                </c:pt>
                <c:pt idx="8">
                  <c:v>19.388000000000002</c:v>
                </c:pt>
                <c:pt idx="9">
                  <c:v>19.338000000000001</c:v>
                </c:pt>
                <c:pt idx="10">
                  <c:v>19.315000000000001</c:v>
                </c:pt>
                <c:pt idx="11">
                  <c:v>19.463000000000001</c:v>
                </c:pt>
                <c:pt idx="12">
                  <c:v>19.463000000000001</c:v>
                </c:pt>
                <c:pt idx="13">
                  <c:v>19.463000000000001</c:v>
                </c:pt>
                <c:pt idx="14">
                  <c:v>18.989999999999998</c:v>
                </c:pt>
                <c:pt idx="15">
                  <c:v>18.896000000000001</c:v>
                </c:pt>
                <c:pt idx="16">
                  <c:v>18.440999999999999</c:v>
                </c:pt>
                <c:pt idx="17">
                  <c:v>18.141999999999999</c:v>
                </c:pt>
                <c:pt idx="18">
                  <c:v>18.189</c:v>
                </c:pt>
                <c:pt idx="19">
                  <c:v>18.189</c:v>
                </c:pt>
                <c:pt idx="20">
                  <c:v>18.189</c:v>
                </c:pt>
                <c:pt idx="21">
                  <c:v>18.143999999999998</c:v>
                </c:pt>
                <c:pt idx="22">
                  <c:v>18.242999999999999</c:v>
                </c:pt>
                <c:pt idx="23">
                  <c:v>18.042999999999999</c:v>
                </c:pt>
                <c:pt idx="24">
                  <c:v>17.771999999999998</c:v>
                </c:pt>
                <c:pt idx="25">
                  <c:v>17.812000000000001</c:v>
                </c:pt>
                <c:pt idx="26">
                  <c:v>17.812000000000001</c:v>
                </c:pt>
                <c:pt idx="27">
                  <c:v>17.812000000000001</c:v>
                </c:pt>
                <c:pt idx="28">
                  <c:v>17.512</c:v>
                </c:pt>
                <c:pt idx="29">
                  <c:v>17.396000000000001</c:v>
                </c:pt>
                <c:pt idx="30">
                  <c:v>17.811</c:v>
                </c:pt>
                <c:pt idx="31">
                  <c:v>18.158999999999999</c:v>
                </c:pt>
                <c:pt idx="32">
                  <c:v>18.079000000000001</c:v>
                </c:pt>
                <c:pt idx="33">
                  <c:v>18.079000000000001</c:v>
                </c:pt>
                <c:pt idx="34">
                  <c:v>18.079000000000001</c:v>
                </c:pt>
                <c:pt idx="35">
                  <c:v>17.760000000000002</c:v>
                </c:pt>
                <c:pt idx="36">
                  <c:v>17.565999999999999</c:v>
                </c:pt>
                <c:pt idx="37">
                  <c:v>18.016999999999999</c:v>
                </c:pt>
                <c:pt idx="38">
                  <c:v>17.622</c:v>
                </c:pt>
                <c:pt idx="39">
                  <c:v>17.494</c:v>
                </c:pt>
                <c:pt idx="40">
                  <c:v>17.494</c:v>
                </c:pt>
                <c:pt idx="41">
                  <c:v>17.494</c:v>
                </c:pt>
                <c:pt idx="42">
                  <c:v>17.484000000000002</c:v>
                </c:pt>
                <c:pt idx="43">
                  <c:v>17.998000000000001</c:v>
                </c:pt>
                <c:pt idx="44">
                  <c:v>17.710999999999999</c:v>
                </c:pt>
                <c:pt idx="45">
                  <c:v>17.716000000000001</c:v>
                </c:pt>
                <c:pt idx="46">
                  <c:v>17.811</c:v>
                </c:pt>
                <c:pt idx="47">
                  <c:v>17.811</c:v>
                </c:pt>
                <c:pt idx="48">
                  <c:v>17.811</c:v>
                </c:pt>
                <c:pt idx="49">
                  <c:v>18.939</c:v>
                </c:pt>
                <c:pt idx="50">
                  <c:v>19.800999999999998</c:v>
                </c:pt>
                <c:pt idx="51">
                  <c:v>20.466999999999999</c:v>
                </c:pt>
                <c:pt idx="52">
                  <c:v>21.817</c:v>
                </c:pt>
                <c:pt idx="53">
                  <c:v>28.145</c:v>
                </c:pt>
                <c:pt idx="54">
                  <c:v>28.145</c:v>
                </c:pt>
                <c:pt idx="55">
                  <c:v>28.145</c:v>
                </c:pt>
                <c:pt idx="56">
                  <c:v>25.417000000000002</c:v>
                </c:pt>
                <c:pt idx="57">
                  <c:v>29.623999999999999</c:v>
                </c:pt>
                <c:pt idx="58">
                  <c:v>39.286000000000001</c:v>
                </c:pt>
                <c:pt idx="59">
                  <c:v>56.683999999999997</c:v>
                </c:pt>
                <c:pt idx="60">
                  <c:v>32.616</c:v>
                </c:pt>
                <c:pt idx="61">
                  <c:v>32.616</c:v>
                </c:pt>
                <c:pt idx="62">
                  <c:v>32.616</c:v>
                </c:pt>
                <c:pt idx="63">
                  <c:v>19.914000000000001</c:v>
                </c:pt>
                <c:pt idx="64">
                  <c:v>19.888000000000002</c:v>
                </c:pt>
                <c:pt idx="65">
                  <c:v>18.928999999999998</c:v>
                </c:pt>
                <c:pt idx="66">
                  <c:v>18.893000000000001</c:v>
                </c:pt>
                <c:pt idx="67">
                  <c:v>19.553999999999998</c:v>
                </c:pt>
                <c:pt idx="68">
                  <c:v>19.553999999999998</c:v>
                </c:pt>
                <c:pt idx="69">
                  <c:v>19.553999999999998</c:v>
                </c:pt>
                <c:pt idx="70">
                  <c:v>23.844000000000001</c:v>
                </c:pt>
                <c:pt idx="71">
                  <c:v>21.57</c:v>
                </c:pt>
                <c:pt idx="72">
                  <c:v>20.994</c:v>
                </c:pt>
                <c:pt idx="73">
                  <c:v>21.998000000000001</c:v>
                </c:pt>
                <c:pt idx="74">
                  <c:v>23.302</c:v>
                </c:pt>
                <c:pt idx="75">
                  <c:v>23.302</c:v>
                </c:pt>
                <c:pt idx="76">
                  <c:v>23.302</c:v>
                </c:pt>
                <c:pt idx="77">
                  <c:v>20.178000000000001</c:v>
                </c:pt>
                <c:pt idx="78">
                  <c:v>20.132000000000001</c:v>
                </c:pt>
                <c:pt idx="79">
                  <c:v>20.378</c:v>
                </c:pt>
                <c:pt idx="80">
                  <c:v>19.649999999999999</c:v>
                </c:pt>
                <c:pt idx="81">
                  <c:v>19.248999999999999</c:v>
                </c:pt>
                <c:pt idx="82">
                  <c:v>19.248999999999999</c:v>
                </c:pt>
                <c:pt idx="83">
                  <c:v>19.248999999999999</c:v>
                </c:pt>
                <c:pt idx="84">
                  <c:v>18.858000000000001</c:v>
                </c:pt>
                <c:pt idx="85">
                  <c:v>19.006</c:v>
                </c:pt>
                <c:pt idx="86">
                  <c:v>19.102</c:v>
                </c:pt>
                <c:pt idx="87">
                  <c:v>19.132999999999999</c:v>
                </c:pt>
                <c:pt idx="88">
                  <c:v>19.132999999999999</c:v>
                </c:pt>
                <c:pt idx="89">
                  <c:v>19.132999999999999</c:v>
                </c:pt>
                <c:pt idx="90">
                  <c:v>19.132999999999999</c:v>
                </c:pt>
                <c:pt idx="91">
                  <c:v>19.132999999999999</c:v>
                </c:pt>
                <c:pt idx="92">
                  <c:v>18.693000000000001</c:v>
                </c:pt>
                <c:pt idx="93">
                  <c:v>18.959</c:v>
                </c:pt>
                <c:pt idx="94">
                  <c:v>19.013000000000002</c:v>
                </c:pt>
                <c:pt idx="95">
                  <c:v>19.003</c:v>
                </c:pt>
                <c:pt idx="96">
                  <c:v>19.003</c:v>
                </c:pt>
                <c:pt idx="97">
                  <c:v>19.003</c:v>
                </c:pt>
                <c:pt idx="98">
                  <c:v>19.161000000000001</c:v>
                </c:pt>
                <c:pt idx="99">
                  <c:v>19.626999999999999</c:v>
                </c:pt>
                <c:pt idx="100">
                  <c:v>20.004999999999999</c:v>
                </c:pt>
                <c:pt idx="101">
                  <c:v>20.033999999999999</c:v>
                </c:pt>
                <c:pt idx="102">
                  <c:v>20.324999999999999</c:v>
                </c:pt>
                <c:pt idx="103">
                  <c:v>20.324999999999999</c:v>
                </c:pt>
                <c:pt idx="104">
                  <c:v>20.324999999999999</c:v>
                </c:pt>
                <c:pt idx="105">
                  <c:v>20.314</c:v>
                </c:pt>
                <c:pt idx="106">
                  <c:v>19.847999999999999</c:v>
                </c:pt>
                <c:pt idx="107">
                  <c:v>19.827000000000002</c:v>
                </c:pt>
                <c:pt idx="108">
                  <c:v>20.268000000000001</c:v>
                </c:pt>
                <c:pt idx="109">
                  <c:v>20.440000000000001</c:v>
                </c:pt>
                <c:pt idx="110">
                  <c:v>20.440000000000001</c:v>
                </c:pt>
                <c:pt idx="111">
                  <c:v>20.440000000000001</c:v>
                </c:pt>
                <c:pt idx="112">
                  <c:v>20.6</c:v>
                </c:pt>
                <c:pt idx="113">
                  <c:v>20.295999999999999</c:v>
                </c:pt>
                <c:pt idx="114">
                  <c:v>20.315000000000001</c:v>
                </c:pt>
                <c:pt idx="115">
                  <c:v>20.62</c:v>
                </c:pt>
                <c:pt idx="116">
                  <c:v>20.649000000000001</c:v>
                </c:pt>
                <c:pt idx="117">
                  <c:v>20.649000000000001</c:v>
                </c:pt>
                <c:pt idx="118">
                  <c:v>20.649000000000001</c:v>
                </c:pt>
                <c:pt idx="119">
                  <c:v>20.858000000000001</c:v>
                </c:pt>
                <c:pt idx="120">
                  <c:v>20.861999999999998</c:v>
                </c:pt>
                <c:pt idx="121">
                  <c:v>20.771000000000001</c:v>
                </c:pt>
                <c:pt idx="122">
                  <c:v>20.536000000000001</c:v>
                </c:pt>
                <c:pt idx="123">
                  <c:v>20.555</c:v>
                </c:pt>
                <c:pt idx="124">
                  <c:v>20.555</c:v>
                </c:pt>
                <c:pt idx="125">
                  <c:v>20.555</c:v>
                </c:pt>
                <c:pt idx="126">
                  <c:v>20.533999999999999</c:v>
                </c:pt>
                <c:pt idx="127">
                  <c:v>21.21</c:v>
                </c:pt>
                <c:pt idx="128">
                  <c:v>21.356999999999999</c:v>
                </c:pt>
                <c:pt idx="129">
                  <c:v>21.175999999999998</c:v>
                </c:pt>
                <c:pt idx="130">
                  <c:v>21.553999999999998</c:v>
                </c:pt>
                <c:pt idx="131">
                  <c:v>21.553999999999998</c:v>
                </c:pt>
                <c:pt idx="132">
                  <c:v>21.553999999999998</c:v>
                </c:pt>
                <c:pt idx="133">
                  <c:v>21.747</c:v>
                </c:pt>
                <c:pt idx="134">
                  <c:v>22.227</c:v>
                </c:pt>
                <c:pt idx="135">
                  <c:v>21.928000000000001</c:v>
                </c:pt>
                <c:pt idx="136">
                  <c:v>22.66</c:v>
                </c:pt>
                <c:pt idx="137">
                  <c:v>22.38</c:v>
                </c:pt>
                <c:pt idx="138">
                  <c:v>22.38</c:v>
                </c:pt>
                <c:pt idx="139">
                  <c:v>22.38</c:v>
                </c:pt>
                <c:pt idx="140">
                  <c:v>22.213999999999999</c:v>
                </c:pt>
                <c:pt idx="141">
                  <c:v>22.989000000000001</c:v>
                </c:pt>
                <c:pt idx="142">
                  <c:v>22.901</c:v>
                </c:pt>
                <c:pt idx="143">
                  <c:v>22.844999999999999</c:v>
                </c:pt>
                <c:pt idx="144">
                  <c:v>22.337</c:v>
                </c:pt>
                <c:pt idx="145">
                  <c:v>22.337</c:v>
                </c:pt>
                <c:pt idx="146">
                  <c:v>22.337</c:v>
                </c:pt>
                <c:pt idx="147">
                  <c:v>22.236000000000001</c:v>
                </c:pt>
                <c:pt idx="148">
                  <c:v>22.629000000000001</c:v>
                </c:pt>
                <c:pt idx="149">
                  <c:v>23.061</c:v>
                </c:pt>
                <c:pt idx="150">
                  <c:v>23.239000000000001</c:v>
                </c:pt>
                <c:pt idx="151">
                  <c:v>22.43</c:v>
                </c:pt>
                <c:pt idx="152">
                  <c:v>22.43</c:v>
                </c:pt>
                <c:pt idx="153">
                  <c:v>22.43</c:v>
                </c:pt>
                <c:pt idx="154">
                  <c:v>22.523</c:v>
                </c:pt>
                <c:pt idx="155">
                  <c:v>22.234000000000002</c:v>
                </c:pt>
                <c:pt idx="156">
                  <c:v>21.931000000000001</c:v>
                </c:pt>
                <c:pt idx="157">
                  <c:v>22.088000000000001</c:v>
                </c:pt>
                <c:pt idx="158">
                  <c:v>22.202000000000002</c:v>
                </c:pt>
                <c:pt idx="159">
                  <c:v>22.202000000000002</c:v>
                </c:pt>
                <c:pt idx="160">
                  <c:v>22.202000000000002</c:v>
                </c:pt>
                <c:pt idx="161">
                  <c:v>21.850999999999999</c:v>
                </c:pt>
                <c:pt idx="162">
                  <c:v>22.268999999999998</c:v>
                </c:pt>
                <c:pt idx="163">
                  <c:v>22.768999999999998</c:v>
                </c:pt>
                <c:pt idx="164">
                  <c:v>23.103999999999999</c:v>
                </c:pt>
                <c:pt idx="165">
                  <c:v>22.358000000000001</c:v>
                </c:pt>
                <c:pt idx="166">
                  <c:v>22.358000000000001</c:v>
                </c:pt>
                <c:pt idx="167">
                  <c:v>22.358000000000001</c:v>
                </c:pt>
                <c:pt idx="168">
                  <c:v>22.448</c:v>
                </c:pt>
                <c:pt idx="169">
                  <c:v>22.414999999999999</c:v>
                </c:pt>
                <c:pt idx="170">
                  <c:v>22.178000000000001</c:v>
                </c:pt>
                <c:pt idx="171">
                  <c:v>22.103999999999999</c:v>
                </c:pt>
                <c:pt idx="172">
                  <c:v>22.431000000000001</c:v>
                </c:pt>
                <c:pt idx="173">
                  <c:v>22.431000000000001</c:v>
                </c:pt>
                <c:pt idx="174">
                  <c:v>22.431000000000001</c:v>
                </c:pt>
                <c:pt idx="175">
                  <c:v>22.143000000000001</c:v>
                </c:pt>
                <c:pt idx="176">
                  <c:v>22.094999999999999</c:v>
                </c:pt>
                <c:pt idx="177">
                  <c:v>22.619</c:v>
                </c:pt>
                <c:pt idx="178">
                  <c:v>22.716000000000001</c:v>
                </c:pt>
                <c:pt idx="179">
                  <c:v>22.609000000000002</c:v>
                </c:pt>
                <c:pt idx="180">
                  <c:v>22.609000000000002</c:v>
                </c:pt>
                <c:pt idx="181">
                  <c:v>22.609000000000002</c:v>
                </c:pt>
                <c:pt idx="182">
                  <c:v>22.855</c:v>
                </c:pt>
                <c:pt idx="183">
                  <c:v>23.234999999999999</c:v>
                </c:pt>
                <c:pt idx="184">
                  <c:v>23.077000000000002</c:v>
                </c:pt>
                <c:pt idx="185">
                  <c:v>23.064</c:v>
                </c:pt>
                <c:pt idx="186">
                  <c:v>23.125</c:v>
                </c:pt>
                <c:pt idx="187">
                  <c:v>23.125</c:v>
                </c:pt>
                <c:pt idx="188">
                  <c:v>23.125</c:v>
                </c:pt>
                <c:pt idx="189">
                  <c:v>23.22</c:v>
                </c:pt>
                <c:pt idx="190">
                  <c:v>23.51</c:v>
                </c:pt>
                <c:pt idx="191">
                  <c:v>23.207000000000001</c:v>
                </c:pt>
                <c:pt idx="192">
                  <c:v>22.81</c:v>
                </c:pt>
                <c:pt idx="193">
                  <c:v>22.864000000000001</c:v>
                </c:pt>
                <c:pt idx="194">
                  <c:v>22.864000000000001</c:v>
                </c:pt>
                <c:pt idx="195">
                  <c:v>22.864000000000001</c:v>
                </c:pt>
                <c:pt idx="196">
                  <c:v>23.033999999999999</c:v>
                </c:pt>
                <c:pt idx="197">
                  <c:v>22.643999999999998</c:v>
                </c:pt>
                <c:pt idx="198">
                  <c:v>22.777000000000001</c:v>
                </c:pt>
                <c:pt idx="199">
                  <c:v>23.024999999999999</c:v>
                </c:pt>
                <c:pt idx="200">
                  <c:v>22.864000000000001</c:v>
                </c:pt>
                <c:pt idx="201">
                  <c:v>22.864000000000001</c:v>
                </c:pt>
                <c:pt idx="202">
                  <c:v>22.864000000000001</c:v>
                </c:pt>
                <c:pt idx="203">
                  <c:v>22.952999999999999</c:v>
                </c:pt>
                <c:pt idx="204">
                  <c:v>22.962</c:v>
                </c:pt>
                <c:pt idx="205">
                  <c:v>23.01</c:v>
                </c:pt>
                <c:pt idx="206">
                  <c:v>22.908000000000001</c:v>
                </c:pt>
                <c:pt idx="207">
                  <c:v>22.808</c:v>
                </c:pt>
                <c:pt idx="208">
                  <c:v>22.808</c:v>
                </c:pt>
                <c:pt idx="209">
                  <c:v>22.808</c:v>
                </c:pt>
                <c:pt idx="210">
                  <c:v>22.852</c:v>
                </c:pt>
                <c:pt idx="211">
                  <c:v>22.919</c:v>
                </c:pt>
                <c:pt idx="212">
                  <c:v>22.773</c:v>
                </c:pt>
                <c:pt idx="213">
                  <c:v>22.812999999999999</c:v>
                </c:pt>
                <c:pt idx="214">
                  <c:v>22.934000000000001</c:v>
                </c:pt>
                <c:pt idx="215">
                  <c:v>22.934000000000001</c:v>
                </c:pt>
                <c:pt idx="216">
                  <c:v>22.934000000000001</c:v>
                </c:pt>
                <c:pt idx="217">
                  <c:v>23.13</c:v>
                </c:pt>
                <c:pt idx="218">
                  <c:v>23.268999999999998</c:v>
                </c:pt>
                <c:pt idx="219">
                  <c:v>23.440999999999999</c:v>
                </c:pt>
                <c:pt idx="220">
                  <c:v>23.408000000000001</c:v>
                </c:pt>
                <c:pt idx="221">
                  <c:v>23.506</c:v>
                </c:pt>
                <c:pt idx="222">
                  <c:v>23.506</c:v>
                </c:pt>
                <c:pt idx="223">
                  <c:v>23.506</c:v>
                </c:pt>
                <c:pt idx="224">
                  <c:v>24.099</c:v>
                </c:pt>
                <c:pt idx="225">
                  <c:v>24.577999999999999</c:v>
                </c:pt>
                <c:pt idx="226">
                  <c:v>24.138000000000002</c:v>
                </c:pt>
                <c:pt idx="227">
                  <c:v>24.497</c:v>
                </c:pt>
                <c:pt idx="228">
                  <c:v>24.719000000000001</c:v>
                </c:pt>
                <c:pt idx="229">
                  <c:v>24.719000000000001</c:v>
                </c:pt>
                <c:pt idx="230">
                  <c:v>24.719000000000001</c:v>
                </c:pt>
                <c:pt idx="231">
                  <c:v>24.529</c:v>
                </c:pt>
                <c:pt idx="232">
                  <c:v>25.055</c:v>
                </c:pt>
                <c:pt idx="233">
                  <c:v>25.167999999999999</c:v>
                </c:pt>
                <c:pt idx="234">
                  <c:v>25.32</c:v>
                </c:pt>
                <c:pt idx="235">
                  <c:v>25.465</c:v>
                </c:pt>
                <c:pt idx="236">
                  <c:v>25.465</c:v>
                </c:pt>
                <c:pt idx="237">
                  <c:v>25.465</c:v>
                </c:pt>
                <c:pt idx="238">
                  <c:v>25.568999999999999</c:v>
                </c:pt>
                <c:pt idx="239">
                  <c:v>26.044</c:v>
                </c:pt>
                <c:pt idx="240">
                  <c:v>26.329000000000001</c:v>
                </c:pt>
                <c:pt idx="241">
                  <c:v>26.757000000000001</c:v>
                </c:pt>
                <c:pt idx="242">
                  <c:v>26.295000000000002</c:v>
                </c:pt>
                <c:pt idx="243">
                  <c:v>26.295000000000002</c:v>
                </c:pt>
                <c:pt idx="244">
                  <c:v>26.295000000000002</c:v>
                </c:pt>
                <c:pt idx="245">
                  <c:v>26.823</c:v>
                </c:pt>
                <c:pt idx="246">
                  <c:v>27.393000000000001</c:v>
                </c:pt>
                <c:pt idx="247">
                  <c:v>27.492000000000001</c:v>
                </c:pt>
                <c:pt idx="248">
                  <c:v>28.023</c:v>
                </c:pt>
                <c:pt idx="249">
                  <c:v>28.420999999999999</c:v>
                </c:pt>
                <c:pt idx="250">
                  <c:v>28.420999999999999</c:v>
                </c:pt>
                <c:pt idx="251">
                  <c:v>28.420999999999999</c:v>
                </c:pt>
                <c:pt idx="252">
                  <c:v>29.253</c:v>
                </c:pt>
                <c:pt idx="253">
                  <c:v>29.06</c:v>
                </c:pt>
                <c:pt idx="254">
                  <c:v>28.263000000000002</c:v>
                </c:pt>
                <c:pt idx="255">
                  <c:v>27.646000000000001</c:v>
                </c:pt>
                <c:pt idx="256">
                  <c:v>27.571999999999999</c:v>
                </c:pt>
                <c:pt idx="257">
                  <c:v>27.571999999999999</c:v>
                </c:pt>
                <c:pt idx="258">
                  <c:v>27.571999999999999</c:v>
                </c:pt>
                <c:pt idx="259">
                  <c:v>28.597999999999999</c:v>
                </c:pt>
                <c:pt idx="260">
                  <c:v>27.943999999999999</c:v>
                </c:pt>
                <c:pt idx="261">
                  <c:v>28.341999999999999</c:v>
                </c:pt>
                <c:pt idx="262">
                  <c:v>29.38</c:v>
                </c:pt>
                <c:pt idx="263">
                  <c:v>28.949000000000002</c:v>
                </c:pt>
                <c:pt idx="264">
                  <c:v>28.949000000000002</c:v>
                </c:pt>
                <c:pt idx="265">
                  <c:v>28.949000000000002</c:v>
                </c:pt>
                <c:pt idx="266">
                  <c:v>29.736000000000001</c:v>
                </c:pt>
                <c:pt idx="267">
                  <c:v>29.460999999999999</c:v>
                </c:pt>
                <c:pt idx="268">
                  <c:v>28.588999999999999</c:v>
                </c:pt>
                <c:pt idx="269">
                  <c:v>27.992999999999999</c:v>
                </c:pt>
                <c:pt idx="270">
                  <c:v>27.62</c:v>
                </c:pt>
                <c:pt idx="271">
                  <c:v>27.62</c:v>
                </c:pt>
                <c:pt idx="272">
                  <c:v>27.62</c:v>
                </c:pt>
                <c:pt idx="273">
                  <c:v>27.222999999999999</c:v>
                </c:pt>
                <c:pt idx="274">
                  <c:v>27.77</c:v>
                </c:pt>
                <c:pt idx="275">
                  <c:v>27.398</c:v>
                </c:pt>
                <c:pt idx="276">
                  <c:v>27.715</c:v>
                </c:pt>
                <c:pt idx="277">
                  <c:v>27.890999999999998</c:v>
                </c:pt>
                <c:pt idx="278">
                  <c:v>27.890999999999998</c:v>
                </c:pt>
                <c:pt idx="279">
                  <c:v>27.890999999999998</c:v>
                </c:pt>
                <c:pt idx="280">
                  <c:v>27.745000000000001</c:v>
                </c:pt>
                <c:pt idx="281">
                  <c:v>27.515999999999998</c:v>
                </c:pt>
                <c:pt idx="282">
                  <c:v>26.763999999999999</c:v>
                </c:pt>
                <c:pt idx="283">
                  <c:v>25.817</c:v>
                </c:pt>
                <c:pt idx="284">
                  <c:v>26.27</c:v>
                </c:pt>
                <c:pt idx="285">
                  <c:v>26.27</c:v>
                </c:pt>
                <c:pt idx="286">
                  <c:v>26.27</c:v>
                </c:pt>
                <c:pt idx="287">
                  <c:v>26.827000000000002</c:v>
                </c:pt>
                <c:pt idx="288">
                  <c:v>26.484000000000002</c:v>
                </c:pt>
                <c:pt idx="289">
                  <c:v>26.067</c:v>
                </c:pt>
                <c:pt idx="290">
                  <c:v>26.186</c:v>
                </c:pt>
                <c:pt idx="291">
                  <c:v>26.849</c:v>
                </c:pt>
                <c:pt idx="292">
                  <c:v>26.849</c:v>
                </c:pt>
                <c:pt idx="293">
                  <c:v>26.849</c:v>
                </c:pt>
                <c:pt idx="294">
                  <c:v>26.468</c:v>
                </c:pt>
                <c:pt idx="295">
                  <c:v>25.803000000000001</c:v>
                </c:pt>
                <c:pt idx="296">
                  <c:v>25.779</c:v>
                </c:pt>
                <c:pt idx="297">
                  <c:v>25.212</c:v>
                </c:pt>
                <c:pt idx="298">
                  <c:v>24.728000000000002</c:v>
                </c:pt>
                <c:pt idx="299">
                  <c:v>24.728000000000002</c:v>
                </c:pt>
                <c:pt idx="300">
                  <c:v>24.728000000000002</c:v>
                </c:pt>
                <c:pt idx="301">
                  <c:v>24.977</c:v>
                </c:pt>
                <c:pt idx="302">
                  <c:v>24.475999999999999</c:v>
                </c:pt>
                <c:pt idx="303">
                  <c:v>24.204999999999998</c:v>
                </c:pt>
                <c:pt idx="304">
                  <c:v>23.45</c:v>
                </c:pt>
                <c:pt idx="305">
                  <c:v>23.782</c:v>
                </c:pt>
                <c:pt idx="306">
                  <c:v>23.782</c:v>
                </c:pt>
                <c:pt idx="307">
                  <c:v>23.782</c:v>
                </c:pt>
                <c:pt idx="308">
                  <c:v>23.542000000000002</c:v>
                </c:pt>
                <c:pt idx="309">
                  <c:v>23.44</c:v>
                </c:pt>
                <c:pt idx="310">
                  <c:v>24.097999999999999</c:v>
                </c:pt>
                <c:pt idx="311">
                  <c:v>24.37</c:v>
                </c:pt>
                <c:pt idx="312">
                  <c:v>24.085999999999999</c:v>
                </c:pt>
                <c:pt idx="313">
                  <c:v>24.085999999999999</c:v>
                </c:pt>
                <c:pt idx="314">
                  <c:v>24.085999999999999</c:v>
                </c:pt>
                <c:pt idx="315">
                  <c:v>25.486000000000001</c:v>
                </c:pt>
                <c:pt idx="316">
                  <c:v>25.98</c:v>
                </c:pt>
                <c:pt idx="317">
                  <c:v>26.274000000000001</c:v>
                </c:pt>
                <c:pt idx="318">
                  <c:v>26.36</c:v>
                </c:pt>
                <c:pt idx="319">
                  <c:v>26.353999999999999</c:v>
                </c:pt>
                <c:pt idx="320">
                  <c:v>26.353999999999999</c:v>
                </c:pt>
                <c:pt idx="321">
                  <c:v>26.353999999999999</c:v>
                </c:pt>
                <c:pt idx="322">
                  <c:v>24.321000000000002</c:v>
                </c:pt>
                <c:pt idx="323">
                  <c:v>24.68</c:v>
                </c:pt>
                <c:pt idx="324">
                  <c:v>24.411999999999999</c:v>
                </c:pt>
                <c:pt idx="325">
                  <c:v>24.329000000000001</c:v>
                </c:pt>
                <c:pt idx="326">
                  <c:v>24.66</c:v>
                </c:pt>
                <c:pt idx="327">
                  <c:v>24.66</c:v>
                </c:pt>
                <c:pt idx="328">
                  <c:v>24.66</c:v>
                </c:pt>
                <c:pt idx="329">
                  <c:v>24.25</c:v>
                </c:pt>
                <c:pt idx="330">
                  <c:v>24.806999999999999</c:v>
                </c:pt>
                <c:pt idx="331">
                  <c:v>24.2</c:v>
                </c:pt>
                <c:pt idx="332">
                  <c:v>24.547000000000001</c:v>
                </c:pt>
                <c:pt idx="333">
                  <c:v>24.442</c:v>
                </c:pt>
                <c:pt idx="334">
                  <c:v>24.442</c:v>
                </c:pt>
                <c:pt idx="335">
                  <c:v>24.442</c:v>
                </c:pt>
                <c:pt idx="336">
                  <c:v>25.106000000000002</c:v>
                </c:pt>
                <c:pt idx="337">
                  <c:v>24.443999999999999</c:v>
                </c:pt>
                <c:pt idx="338">
                  <c:v>23.975999999999999</c:v>
                </c:pt>
                <c:pt idx="339">
                  <c:v>23.207000000000001</c:v>
                </c:pt>
                <c:pt idx="340">
                  <c:v>22.988</c:v>
                </c:pt>
                <c:pt idx="341">
                  <c:v>22.988</c:v>
                </c:pt>
                <c:pt idx="342">
                  <c:v>22.988</c:v>
                </c:pt>
                <c:pt idx="343">
                  <c:v>23.337</c:v>
                </c:pt>
                <c:pt idx="344">
                  <c:v>23.664999999999999</c:v>
                </c:pt>
                <c:pt idx="345">
                  <c:v>24.067</c:v>
                </c:pt>
                <c:pt idx="346">
                  <c:v>24.337</c:v>
                </c:pt>
                <c:pt idx="347">
                  <c:v>24.69</c:v>
                </c:pt>
                <c:pt idx="348">
                  <c:v>24.69</c:v>
                </c:pt>
                <c:pt idx="349">
                  <c:v>24.69</c:v>
                </c:pt>
                <c:pt idx="350">
                  <c:v>24.786000000000001</c:v>
                </c:pt>
                <c:pt idx="351">
                  <c:v>24.241</c:v>
                </c:pt>
                <c:pt idx="352">
                  <c:v>24.384</c:v>
                </c:pt>
                <c:pt idx="353">
                  <c:v>24.638999999999999</c:v>
                </c:pt>
                <c:pt idx="354">
                  <c:v>24.562000000000001</c:v>
                </c:pt>
                <c:pt idx="355">
                  <c:v>24.562000000000001</c:v>
                </c:pt>
                <c:pt idx="356">
                  <c:v>24.562000000000001</c:v>
                </c:pt>
                <c:pt idx="357">
                  <c:v>24.393999999999998</c:v>
                </c:pt>
                <c:pt idx="358">
                  <c:v>24.414999999999999</c:v>
                </c:pt>
                <c:pt idx="359">
                  <c:v>24.277999999999999</c:v>
                </c:pt>
                <c:pt idx="360">
                  <c:v>23.38</c:v>
                </c:pt>
                <c:pt idx="361">
                  <c:v>23.094999999999999</c:v>
                </c:pt>
                <c:pt idx="362">
                  <c:v>23.094999999999999</c:v>
                </c:pt>
                <c:pt idx="363">
                  <c:v>23.094999999999999</c:v>
                </c:pt>
                <c:pt idx="364">
                  <c:v>21.959</c:v>
                </c:pt>
                <c:pt idx="365">
                  <c:v>21.872</c:v>
                </c:pt>
                <c:pt idx="366">
                  <c:v>22.036000000000001</c:v>
                </c:pt>
                <c:pt idx="367">
                  <c:v>22.164000000000001</c:v>
                </c:pt>
                <c:pt idx="368">
                  <c:v>22.518000000000001</c:v>
                </c:pt>
                <c:pt idx="369">
                  <c:v>22.518000000000001</c:v>
                </c:pt>
                <c:pt idx="370">
                  <c:v>22.518000000000001</c:v>
                </c:pt>
                <c:pt idx="371">
                  <c:v>21.68</c:v>
                </c:pt>
                <c:pt idx="372">
                  <c:v>22.274999999999999</c:v>
                </c:pt>
                <c:pt idx="373">
                  <c:v>22.373999999999999</c:v>
                </c:pt>
                <c:pt idx="374">
                  <c:v>22.006</c:v>
                </c:pt>
                <c:pt idx="375">
                  <c:v>22.352</c:v>
                </c:pt>
                <c:pt idx="376">
                  <c:v>22.352</c:v>
                </c:pt>
                <c:pt idx="377">
                  <c:v>22.352</c:v>
                </c:pt>
                <c:pt idx="378">
                  <c:v>21.957000000000001</c:v>
                </c:pt>
                <c:pt idx="379">
                  <c:v>22.273</c:v>
                </c:pt>
                <c:pt idx="380">
                  <c:v>22.353999999999999</c:v>
                </c:pt>
                <c:pt idx="381">
                  <c:v>22.978999999999999</c:v>
                </c:pt>
                <c:pt idx="382">
                  <c:v>22.88</c:v>
                </c:pt>
                <c:pt idx="383">
                  <c:v>22.88</c:v>
                </c:pt>
                <c:pt idx="384">
                  <c:v>22.88</c:v>
                </c:pt>
                <c:pt idx="385">
                  <c:v>21.959</c:v>
                </c:pt>
                <c:pt idx="386">
                  <c:v>22.32</c:v>
                </c:pt>
                <c:pt idx="387">
                  <c:v>22.690999999999999</c:v>
                </c:pt>
                <c:pt idx="388">
                  <c:v>22.001000000000001</c:v>
                </c:pt>
                <c:pt idx="389">
                  <c:v>21.353999999999999</c:v>
                </c:pt>
                <c:pt idx="390">
                  <c:v>21.353999999999999</c:v>
                </c:pt>
                <c:pt idx="391">
                  <c:v>21.353999999999999</c:v>
                </c:pt>
                <c:pt idx="392">
                  <c:v>21.22</c:v>
                </c:pt>
                <c:pt idx="393">
                  <c:v>21.253</c:v>
                </c:pt>
                <c:pt idx="394">
                  <c:v>21.382999999999999</c:v>
                </c:pt>
                <c:pt idx="395">
                  <c:v>20.7</c:v>
                </c:pt>
                <c:pt idx="396">
                  <c:v>20.271999999999998</c:v>
                </c:pt>
                <c:pt idx="397">
                  <c:v>20.271999999999998</c:v>
                </c:pt>
                <c:pt idx="398">
                  <c:v>20.271999999999998</c:v>
                </c:pt>
                <c:pt idx="399">
                  <c:v>19.942</c:v>
                </c:pt>
                <c:pt idx="400">
                  <c:v>20.068000000000001</c:v>
                </c:pt>
                <c:pt idx="401">
                  <c:v>19.939</c:v>
                </c:pt>
                <c:pt idx="402">
                  <c:v>19.89</c:v>
                </c:pt>
                <c:pt idx="403">
                  <c:v>19.309000000000001</c:v>
                </c:pt>
                <c:pt idx="404">
                  <c:v>19.309000000000001</c:v>
                </c:pt>
                <c:pt idx="405">
                  <c:v>19.309000000000001</c:v>
                </c:pt>
                <c:pt idx="406">
                  <c:v>18.823</c:v>
                </c:pt>
                <c:pt idx="407">
                  <c:v>18.733000000000001</c:v>
                </c:pt>
                <c:pt idx="408">
                  <c:v>18.684000000000001</c:v>
                </c:pt>
                <c:pt idx="409">
                  <c:v>18.834</c:v>
                </c:pt>
                <c:pt idx="410">
                  <c:v>18.841000000000001</c:v>
                </c:pt>
                <c:pt idx="411">
                  <c:v>18.841000000000001</c:v>
                </c:pt>
                <c:pt idx="412">
                  <c:v>18.841000000000001</c:v>
                </c:pt>
                <c:pt idx="413">
                  <c:v>18.739000000000001</c:v>
                </c:pt>
                <c:pt idx="414">
                  <c:v>18.856000000000002</c:v>
                </c:pt>
                <c:pt idx="415">
                  <c:v>19.347999999999999</c:v>
                </c:pt>
                <c:pt idx="416">
                  <c:v>18.91</c:v>
                </c:pt>
                <c:pt idx="417">
                  <c:v>18.591000000000001</c:v>
                </c:pt>
                <c:pt idx="418">
                  <c:v>18.591000000000001</c:v>
                </c:pt>
                <c:pt idx="419">
                  <c:v>18.591000000000001</c:v>
                </c:pt>
                <c:pt idx="420">
                  <c:v>18.219000000000001</c:v>
                </c:pt>
                <c:pt idx="421">
                  <c:v>18.544</c:v>
                </c:pt>
                <c:pt idx="422">
                  <c:v>18.859000000000002</c:v>
                </c:pt>
                <c:pt idx="423">
                  <c:v>18.829999999999998</c:v>
                </c:pt>
                <c:pt idx="424">
                  <c:v>18.408999999999999</c:v>
                </c:pt>
                <c:pt idx="425">
                  <c:v>18.408999999999999</c:v>
                </c:pt>
                <c:pt idx="426">
                  <c:v>18.408999999999999</c:v>
                </c:pt>
                <c:pt idx="427">
                  <c:v>18.41</c:v>
                </c:pt>
                <c:pt idx="428">
                  <c:v>18.515999999999998</c:v>
                </c:pt>
                <c:pt idx="429">
                  <c:v>18.344000000000001</c:v>
                </c:pt>
                <c:pt idx="430">
                  <c:v>18.184999999999999</c:v>
                </c:pt>
                <c:pt idx="431">
                  <c:v>18.036999999999999</c:v>
                </c:pt>
                <c:pt idx="432">
                  <c:v>18.036999999999999</c:v>
                </c:pt>
                <c:pt idx="433">
                  <c:v>18.036999999999999</c:v>
                </c:pt>
                <c:pt idx="434">
                  <c:v>17.872</c:v>
                </c:pt>
                <c:pt idx="435">
                  <c:v>17.715</c:v>
                </c:pt>
                <c:pt idx="436">
                  <c:v>17.126000000000001</c:v>
                </c:pt>
                <c:pt idx="437">
                  <c:v>16.934999999999999</c:v>
                </c:pt>
                <c:pt idx="438">
                  <c:v>16.533000000000001</c:v>
                </c:pt>
                <c:pt idx="439">
                  <c:v>16.533000000000001</c:v>
                </c:pt>
                <c:pt idx="440">
                  <c:v>16.533000000000001</c:v>
                </c:pt>
                <c:pt idx="441">
                  <c:v>16.297000000000001</c:v>
                </c:pt>
                <c:pt idx="442">
                  <c:v>16.626000000000001</c:v>
                </c:pt>
                <c:pt idx="443">
                  <c:v>16.431999999999999</c:v>
                </c:pt>
                <c:pt idx="444">
                  <c:v>16.238</c:v>
                </c:pt>
                <c:pt idx="445">
                  <c:v>15.776999999999999</c:v>
                </c:pt>
                <c:pt idx="446">
                  <c:v>15.776999999999999</c:v>
                </c:pt>
                <c:pt idx="447">
                  <c:v>15.776999999999999</c:v>
                </c:pt>
                <c:pt idx="448">
                  <c:v>15.856</c:v>
                </c:pt>
                <c:pt idx="449">
                  <c:v>15.912000000000001</c:v>
                </c:pt>
                <c:pt idx="450">
                  <c:v>16.329999999999998</c:v>
                </c:pt>
                <c:pt idx="451">
                  <c:v>16.085999999999999</c:v>
                </c:pt>
                <c:pt idx="452">
                  <c:v>15.667</c:v>
                </c:pt>
                <c:pt idx="453">
                  <c:v>15.667</c:v>
                </c:pt>
                <c:pt idx="454">
                  <c:v>15.667</c:v>
                </c:pt>
                <c:pt idx="455">
                  <c:v>15.683999999999999</c:v>
                </c:pt>
                <c:pt idx="456">
                  <c:v>15.409000000000001</c:v>
                </c:pt>
                <c:pt idx="457">
                  <c:v>15.909000000000001</c:v>
                </c:pt>
                <c:pt idx="458">
                  <c:v>16.748999999999999</c:v>
                </c:pt>
                <c:pt idx="459">
                  <c:v>17.818999999999999</c:v>
                </c:pt>
                <c:pt idx="460">
                  <c:v>17.818999999999999</c:v>
                </c:pt>
                <c:pt idx="461">
                  <c:v>17.818999999999999</c:v>
                </c:pt>
                <c:pt idx="462">
                  <c:v>18.401</c:v>
                </c:pt>
                <c:pt idx="463">
                  <c:v>18.52</c:v>
                </c:pt>
                <c:pt idx="464">
                  <c:v>18.367999999999999</c:v>
                </c:pt>
                <c:pt idx="465">
                  <c:v>17.981000000000002</c:v>
                </c:pt>
                <c:pt idx="466">
                  <c:v>18.137</c:v>
                </c:pt>
                <c:pt idx="467">
                  <c:v>18.137</c:v>
                </c:pt>
                <c:pt idx="468">
                  <c:v>18.137</c:v>
                </c:pt>
                <c:pt idx="469">
                  <c:v>17.608000000000001</c:v>
                </c:pt>
                <c:pt idx="470">
                  <c:v>17.207000000000001</c:v>
                </c:pt>
                <c:pt idx="471">
                  <c:v>17.687999999999999</c:v>
                </c:pt>
                <c:pt idx="472">
                  <c:v>17.571999999999999</c:v>
                </c:pt>
                <c:pt idx="473">
                  <c:v>17.571999999999999</c:v>
                </c:pt>
                <c:pt idx="474">
                  <c:v>17.571999999999999</c:v>
                </c:pt>
                <c:pt idx="475">
                  <c:v>17.571999999999999</c:v>
                </c:pt>
                <c:pt idx="476">
                  <c:v>17.571999999999999</c:v>
                </c:pt>
                <c:pt idx="477">
                  <c:v>17.155999999999999</c:v>
                </c:pt>
                <c:pt idx="478">
                  <c:v>16.831</c:v>
                </c:pt>
                <c:pt idx="479">
                  <c:v>16.538</c:v>
                </c:pt>
                <c:pt idx="480">
                  <c:v>16.815000000000001</c:v>
                </c:pt>
                <c:pt idx="481">
                  <c:v>16.815000000000001</c:v>
                </c:pt>
                <c:pt idx="482">
                  <c:v>16.815000000000001</c:v>
                </c:pt>
                <c:pt idx="483">
                  <c:v>17.161999999999999</c:v>
                </c:pt>
                <c:pt idx="484">
                  <c:v>16.696999999999999</c:v>
                </c:pt>
                <c:pt idx="485">
                  <c:v>16.702000000000002</c:v>
                </c:pt>
                <c:pt idx="486">
                  <c:v>16.943000000000001</c:v>
                </c:pt>
                <c:pt idx="487">
                  <c:v>17.152999999999999</c:v>
                </c:pt>
                <c:pt idx="488">
                  <c:v>17.152999999999999</c:v>
                </c:pt>
                <c:pt idx="489">
                  <c:v>17.152999999999999</c:v>
                </c:pt>
                <c:pt idx="490">
                  <c:v>17.152999999999999</c:v>
                </c:pt>
                <c:pt idx="491">
                  <c:v>17.228999999999999</c:v>
                </c:pt>
                <c:pt idx="492">
                  <c:v>17.186</c:v>
                </c:pt>
                <c:pt idx="493">
                  <c:v>17.393000000000001</c:v>
                </c:pt>
                <c:pt idx="494">
                  <c:v>17.021999999999998</c:v>
                </c:pt>
                <c:pt idx="495">
                  <c:v>17.021999999999998</c:v>
                </c:pt>
                <c:pt idx="496">
                  <c:v>17.021999999999998</c:v>
                </c:pt>
                <c:pt idx="497">
                  <c:v>16.664000000000001</c:v>
                </c:pt>
                <c:pt idx="498">
                  <c:v>16.516999999999999</c:v>
                </c:pt>
                <c:pt idx="499">
                  <c:v>16.536000000000001</c:v>
                </c:pt>
                <c:pt idx="500">
                  <c:v>16.282</c:v>
                </c:pt>
                <c:pt idx="501">
                  <c:v>15.746</c:v>
                </c:pt>
                <c:pt idx="502">
                  <c:v>15.746</c:v>
                </c:pt>
                <c:pt idx="503">
                  <c:v>15.746</c:v>
                </c:pt>
                <c:pt idx="504">
                  <c:v>15.679</c:v>
                </c:pt>
                <c:pt idx="505">
                  <c:v>15.406000000000001</c:v>
                </c:pt>
                <c:pt idx="506">
                  <c:v>15.464</c:v>
                </c:pt>
                <c:pt idx="507">
                  <c:v>15.124000000000001</c:v>
                </c:pt>
                <c:pt idx="508">
                  <c:v>14.81</c:v>
                </c:pt>
                <c:pt idx="509">
                  <c:v>14.81</c:v>
                </c:pt>
                <c:pt idx="510">
                  <c:v>14.81</c:v>
                </c:pt>
                <c:pt idx="511">
                  <c:v>14.81</c:v>
                </c:pt>
                <c:pt idx="512">
                  <c:v>14.938000000000001</c:v>
                </c:pt>
                <c:pt idx="513">
                  <c:v>14.717000000000001</c:v>
                </c:pt>
                <c:pt idx="514">
                  <c:v>14.105</c:v>
                </c:pt>
                <c:pt idx="515">
                  <c:v>13.512</c:v>
                </c:pt>
                <c:pt idx="516">
                  <c:v>13.512</c:v>
                </c:pt>
                <c:pt idx="517">
                  <c:v>13.512</c:v>
                </c:pt>
                <c:pt idx="518">
                  <c:v>13.855</c:v>
                </c:pt>
                <c:pt idx="519">
                  <c:v>14.384</c:v>
                </c:pt>
                <c:pt idx="520">
                  <c:v>14.464</c:v>
                </c:pt>
                <c:pt idx="521">
                  <c:v>14.186</c:v>
                </c:pt>
                <c:pt idx="522">
                  <c:v>14.156000000000001</c:v>
                </c:pt>
                <c:pt idx="523">
                  <c:v>14.156000000000001</c:v>
                </c:pt>
                <c:pt idx="524">
                  <c:v>14.156000000000001</c:v>
                </c:pt>
                <c:pt idx="525">
                  <c:v>14.522</c:v>
                </c:pt>
                <c:pt idx="526">
                  <c:v>14.026999999999999</c:v>
                </c:pt>
                <c:pt idx="527">
                  <c:v>13.638</c:v>
                </c:pt>
                <c:pt idx="528">
                  <c:v>13.928000000000001</c:v>
                </c:pt>
                <c:pt idx="529">
                  <c:v>13.481999999999999</c:v>
                </c:pt>
                <c:pt idx="530">
                  <c:v>13.481999999999999</c:v>
                </c:pt>
                <c:pt idx="531">
                  <c:v>13.481999999999999</c:v>
                </c:pt>
                <c:pt idx="532">
                  <c:v>13.166</c:v>
                </c:pt>
                <c:pt idx="533">
                  <c:v>12.986000000000001</c:v>
                </c:pt>
                <c:pt idx="534">
                  <c:v>12.529</c:v>
                </c:pt>
                <c:pt idx="535">
                  <c:v>12.25</c:v>
                </c:pt>
                <c:pt idx="536">
                  <c:v>12.089</c:v>
                </c:pt>
                <c:pt idx="537">
                  <c:v>12.089</c:v>
                </c:pt>
                <c:pt idx="538">
                  <c:v>12.089</c:v>
                </c:pt>
                <c:pt idx="539">
                  <c:v>12.419</c:v>
                </c:pt>
                <c:pt idx="540">
                  <c:v>12.006</c:v>
                </c:pt>
                <c:pt idx="541">
                  <c:v>11.920999999999999</c:v>
                </c:pt>
                <c:pt idx="542">
                  <c:v>11.874000000000001</c:v>
                </c:pt>
                <c:pt idx="543">
                  <c:v>11.672000000000001</c:v>
                </c:pt>
                <c:pt idx="544">
                  <c:v>11.672000000000001</c:v>
                </c:pt>
                <c:pt idx="545">
                  <c:v>11.672000000000001</c:v>
                </c:pt>
                <c:pt idx="546">
                  <c:v>11.494</c:v>
                </c:pt>
                <c:pt idx="547">
                  <c:v>11.936999999999999</c:v>
                </c:pt>
                <c:pt idx="548">
                  <c:v>11.365</c:v>
                </c:pt>
                <c:pt idx="549">
                  <c:v>11.331</c:v>
                </c:pt>
                <c:pt idx="550">
                  <c:v>11.231</c:v>
                </c:pt>
                <c:pt idx="551">
                  <c:v>11.231</c:v>
                </c:pt>
                <c:pt idx="552">
                  <c:v>11.231</c:v>
                </c:pt>
                <c:pt idx="553">
                  <c:v>12.119</c:v>
                </c:pt>
                <c:pt idx="554">
                  <c:v>12.541</c:v>
                </c:pt>
                <c:pt idx="555">
                  <c:v>12.102</c:v>
                </c:pt>
                <c:pt idx="556">
                  <c:v>12.911</c:v>
                </c:pt>
                <c:pt idx="557">
                  <c:v>12.877000000000001</c:v>
                </c:pt>
                <c:pt idx="558">
                  <c:v>12.877000000000001</c:v>
                </c:pt>
                <c:pt idx="559">
                  <c:v>12.877000000000001</c:v>
                </c:pt>
                <c:pt idx="560">
                  <c:v>13.85</c:v>
                </c:pt>
                <c:pt idx="561">
                  <c:v>12.028</c:v>
                </c:pt>
                <c:pt idx="562">
                  <c:v>11.444000000000001</c:v>
                </c:pt>
                <c:pt idx="563">
                  <c:v>11.231</c:v>
                </c:pt>
                <c:pt idx="564">
                  <c:v>11.151</c:v>
                </c:pt>
                <c:pt idx="565">
                  <c:v>11.151</c:v>
                </c:pt>
                <c:pt idx="566">
                  <c:v>11.151</c:v>
                </c:pt>
                <c:pt idx="567">
                  <c:v>10.664</c:v>
                </c:pt>
                <c:pt idx="568">
                  <c:v>10.728</c:v>
                </c:pt>
                <c:pt idx="569">
                  <c:v>10.571999999999999</c:v>
                </c:pt>
                <c:pt idx="570">
                  <c:v>10.472</c:v>
                </c:pt>
                <c:pt idx="571">
                  <c:v>10.276</c:v>
                </c:pt>
                <c:pt idx="572">
                  <c:v>10.276</c:v>
                </c:pt>
                <c:pt idx="573">
                  <c:v>10.276</c:v>
                </c:pt>
                <c:pt idx="574">
                  <c:v>10.188000000000001</c:v>
                </c:pt>
                <c:pt idx="575">
                  <c:v>10.093999999999999</c:v>
                </c:pt>
                <c:pt idx="576">
                  <c:v>10.694000000000001</c:v>
                </c:pt>
                <c:pt idx="577">
                  <c:v>11.526</c:v>
                </c:pt>
                <c:pt idx="578">
                  <c:v>11.746</c:v>
                </c:pt>
                <c:pt idx="579">
                  <c:v>11.746</c:v>
                </c:pt>
                <c:pt idx="580">
                  <c:v>11.746</c:v>
                </c:pt>
                <c:pt idx="581">
                  <c:v>11.282</c:v>
                </c:pt>
                <c:pt idx="582">
                  <c:v>10.861000000000001</c:v>
                </c:pt>
                <c:pt idx="583">
                  <c:v>10.88</c:v>
                </c:pt>
                <c:pt idx="584">
                  <c:v>10.519</c:v>
                </c:pt>
                <c:pt idx="585">
                  <c:v>10.54</c:v>
                </c:pt>
                <c:pt idx="586">
                  <c:v>10.54</c:v>
                </c:pt>
                <c:pt idx="587">
                  <c:v>10.54</c:v>
                </c:pt>
                <c:pt idx="588">
                  <c:v>10.84</c:v>
                </c:pt>
                <c:pt idx="589">
                  <c:v>10.882</c:v>
                </c:pt>
                <c:pt idx="590">
                  <c:v>10.303000000000001</c:v>
                </c:pt>
                <c:pt idx="591">
                  <c:v>9.9079999999999995</c:v>
                </c:pt>
                <c:pt idx="592">
                  <c:v>9.7889999999999997</c:v>
                </c:pt>
                <c:pt idx="593">
                  <c:v>9.7889999999999997</c:v>
                </c:pt>
                <c:pt idx="594">
                  <c:v>9.7889999999999997</c:v>
                </c:pt>
                <c:pt idx="595">
                  <c:v>9.8390000000000004</c:v>
                </c:pt>
                <c:pt idx="596">
                  <c:v>10.086</c:v>
                </c:pt>
                <c:pt idx="597">
                  <c:v>10.33</c:v>
                </c:pt>
                <c:pt idx="598">
                  <c:v>10.394</c:v>
                </c:pt>
                <c:pt idx="599">
                  <c:v>10.234999999999999</c:v>
                </c:pt>
                <c:pt idx="600">
                  <c:v>10.234999999999999</c:v>
                </c:pt>
                <c:pt idx="601">
                  <c:v>10.234999999999999</c:v>
                </c:pt>
                <c:pt idx="602">
                  <c:v>10.234999999999999</c:v>
                </c:pt>
                <c:pt idx="603">
                  <c:v>10.249000000000001</c:v>
                </c:pt>
                <c:pt idx="604">
                  <c:v>10.382999999999999</c:v>
                </c:pt>
                <c:pt idx="605">
                  <c:v>10.661</c:v>
                </c:pt>
                <c:pt idx="606">
                  <c:v>10.997</c:v>
                </c:pt>
                <c:pt idx="607">
                  <c:v>10.997</c:v>
                </c:pt>
                <c:pt idx="608">
                  <c:v>10.997</c:v>
                </c:pt>
                <c:pt idx="609">
                  <c:v>10.647</c:v>
                </c:pt>
                <c:pt idx="610">
                  <c:v>10.323</c:v>
                </c:pt>
                <c:pt idx="611">
                  <c:v>10.499000000000001</c:v>
                </c:pt>
                <c:pt idx="612">
                  <c:v>10.734</c:v>
                </c:pt>
                <c:pt idx="613">
                  <c:v>11.503</c:v>
                </c:pt>
                <c:pt idx="614">
                  <c:v>11.503</c:v>
                </c:pt>
                <c:pt idx="615">
                  <c:v>11.503</c:v>
                </c:pt>
                <c:pt idx="616">
                  <c:v>11.882999999999999</c:v>
                </c:pt>
                <c:pt idx="617">
                  <c:v>12.238</c:v>
                </c:pt>
                <c:pt idx="618">
                  <c:v>11.722</c:v>
                </c:pt>
                <c:pt idx="619">
                  <c:v>11.977</c:v>
                </c:pt>
                <c:pt idx="620">
                  <c:v>12.432</c:v>
                </c:pt>
                <c:pt idx="621">
                  <c:v>12.432</c:v>
                </c:pt>
                <c:pt idx="622">
                  <c:v>12.432</c:v>
                </c:pt>
                <c:pt idx="623">
                  <c:v>12.597</c:v>
                </c:pt>
                <c:pt idx="624">
                  <c:v>11.797000000000001</c:v>
                </c:pt>
                <c:pt idx="625">
                  <c:v>11.86</c:v>
                </c:pt>
                <c:pt idx="626">
                  <c:v>12.135999999999999</c:v>
                </c:pt>
                <c:pt idx="627">
                  <c:v>11.29</c:v>
                </c:pt>
                <c:pt idx="628">
                  <c:v>11.29</c:v>
                </c:pt>
                <c:pt idx="629">
                  <c:v>11.29</c:v>
                </c:pt>
                <c:pt idx="630">
                  <c:v>11.723000000000001</c:v>
                </c:pt>
                <c:pt idx="631">
                  <c:v>12.398</c:v>
                </c:pt>
                <c:pt idx="632">
                  <c:v>12.032</c:v>
                </c:pt>
                <c:pt idx="633">
                  <c:v>12.048</c:v>
                </c:pt>
                <c:pt idx="634">
                  <c:v>11.574</c:v>
                </c:pt>
                <c:pt idx="635">
                  <c:v>11.574</c:v>
                </c:pt>
                <c:pt idx="636">
                  <c:v>11.574</c:v>
                </c:pt>
                <c:pt idx="637">
                  <c:v>10.55</c:v>
                </c:pt>
                <c:pt idx="638">
                  <c:v>10.055</c:v>
                </c:pt>
                <c:pt idx="639">
                  <c:v>10.803000000000001</c:v>
                </c:pt>
                <c:pt idx="640">
                  <c:v>11.984999999999999</c:v>
                </c:pt>
                <c:pt idx="641">
                  <c:v>12.346</c:v>
                </c:pt>
                <c:pt idx="642">
                  <c:v>12.346</c:v>
                </c:pt>
                <c:pt idx="643">
                  <c:v>12.346</c:v>
                </c:pt>
                <c:pt idx="644">
                  <c:v>10.920999999999999</c:v>
                </c:pt>
                <c:pt idx="645">
                  <c:v>10.502000000000001</c:v>
                </c:pt>
                <c:pt idx="646">
                  <c:v>9.532</c:v>
                </c:pt>
                <c:pt idx="647">
                  <c:v>9.2889999999999997</c:v>
                </c:pt>
                <c:pt idx="648">
                  <c:v>9.3800000000000008</c:v>
                </c:pt>
                <c:pt idx="649">
                  <c:v>9.3800000000000008</c:v>
                </c:pt>
                <c:pt idx="650">
                  <c:v>9.3800000000000008</c:v>
                </c:pt>
                <c:pt idx="651">
                  <c:v>10.927</c:v>
                </c:pt>
                <c:pt idx="652">
                  <c:v>11.936999999999999</c:v>
                </c:pt>
                <c:pt idx="653">
                  <c:v>11.741</c:v>
                </c:pt>
                <c:pt idx="654">
                  <c:v>11.255000000000001</c:v>
                </c:pt>
                <c:pt idx="655">
                  <c:v>10.663</c:v>
                </c:pt>
                <c:pt idx="656">
                  <c:v>10.663</c:v>
                </c:pt>
                <c:pt idx="657">
                  <c:v>10.663</c:v>
                </c:pt>
                <c:pt idx="658">
                  <c:v>10.662000000000001</c:v>
                </c:pt>
                <c:pt idx="659">
                  <c:v>10.613</c:v>
                </c:pt>
                <c:pt idx="660">
                  <c:v>10.914999999999999</c:v>
                </c:pt>
                <c:pt idx="661">
                  <c:v>10.641</c:v>
                </c:pt>
                <c:pt idx="662">
                  <c:v>11.577</c:v>
                </c:pt>
                <c:pt idx="663">
                  <c:v>11.577</c:v>
                </c:pt>
                <c:pt idx="664">
                  <c:v>11.577</c:v>
                </c:pt>
                <c:pt idx="665">
                  <c:v>12.026999999999999</c:v>
                </c:pt>
                <c:pt idx="666">
                  <c:v>11.85</c:v>
                </c:pt>
                <c:pt idx="667">
                  <c:v>11.377000000000001</c:v>
                </c:pt>
                <c:pt idx="668">
                  <c:v>10.451000000000001</c:v>
                </c:pt>
                <c:pt idx="669">
                  <c:v>11.41</c:v>
                </c:pt>
                <c:pt idx="670">
                  <c:v>11.41</c:v>
                </c:pt>
                <c:pt idx="671">
                  <c:v>11.41</c:v>
                </c:pt>
                <c:pt idx="672">
                  <c:v>12.608000000000001</c:v>
                </c:pt>
                <c:pt idx="673">
                  <c:v>14.173999999999999</c:v>
                </c:pt>
                <c:pt idx="674">
                  <c:v>13.981</c:v>
                </c:pt>
                <c:pt idx="675">
                  <c:v>14.135</c:v>
                </c:pt>
                <c:pt idx="676">
                  <c:v>15.316000000000001</c:v>
                </c:pt>
                <c:pt idx="677">
                  <c:v>15.316000000000001</c:v>
                </c:pt>
                <c:pt idx="678">
                  <c:v>15.316000000000001</c:v>
                </c:pt>
                <c:pt idx="679">
                  <c:v>15.288</c:v>
                </c:pt>
                <c:pt idx="680">
                  <c:v>15.084</c:v>
                </c:pt>
                <c:pt idx="681">
                  <c:v>15.35</c:v>
                </c:pt>
                <c:pt idx="682">
                  <c:v>15.266</c:v>
                </c:pt>
                <c:pt idx="683">
                  <c:v>15.381</c:v>
                </c:pt>
                <c:pt idx="684">
                  <c:v>15.381</c:v>
                </c:pt>
                <c:pt idx="685">
                  <c:v>15.381</c:v>
                </c:pt>
                <c:pt idx="686">
                  <c:v>15.382</c:v>
                </c:pt>
                <c:pt idx="687">
                  <c:v>15.404999999999999</c:v>
                </c:pt>
                <c:pt idx="688">
                  <c:v>15.577</c:v>
                </c:pt>
                <c:pt idx="689">
                  <c:v>15.853999999999999</c:v>
                </c:pt>
                <c:pt idx="690">
                  <c:v>15.984</c:v>
                </c:pt>
                <c:pt idx="691">
                  <c:v>15.984</c:v>
                </c:pt>
                <c:pt idx="692">
                  <c:v>15.984</c:v>
                </c:pt>
                <c:pt idx="693">
                  <c:v>16.646000000000001</c:v>
                </c:pt>
                <c:pt idx="694">
                  <c:v>16.224</c:v>
                </c:pt>
                <c:pt idx="695">
                  <c:v>16.122</c:v>
                </c:pt>
                <c:pt idx="696">
                  <c:v>15.962999999999999</c:v>
                </c:pt>
                <c:pt idx="697">
                  <c:v>15.757999999999999</c:v>
                </c:pt>
                <c:pt idx="698">
                  <c:v>15.757999999999999</c:v>
                </c:pt>
                <c:pt idx="699">
                  <c:v>15.757999999999999</c:v>
                </c:pt>
                <c:pt idx="700">
                  <c:v>15.724</c:v>
                </c:pt>
                <c:pt idx="701">
                  <c:v>15.676</c:v>
                </c:pt>
                <c:pt idx="702">
                  <c:v>15.592000000000001</c:v>
                </c:pt>
                <c:pt idx="703">
                  <c:v>15.313000000000001</c:v>
                </c:pt>
                <c:pt idx="704">
                  <c:v>14.614000000000001</c:v>
                </c:pt>
                <c:pt idx="705">
                  <c:v>14.614000000000001</c:v>
                </c:pt>
                <c:pt idx="706">
                  <c:v>14.614000000000001</c:v>
                </c:pt>
                <c:pt idx="707">
                  <c:v>14.183</c:v>
                </c:pt>
                <c:pt idx="708">
                  <c:v>13.927</c:v>
                </c:pt>
                <c:pt idx="709">
                  <c:v>14.066000000000001</c:v>
                </c:pt>
                <c:pt idx="710">
                  <c:v>14.304</c:v>
                </c:pt>
                <c:pt idx="711">
                  <c:v>13.759</c:v>
                </c:pt>
                <c:pt idx="712">
                  <c:v>13.759</c:v>
                </c:pt>
                <c:pt idx="713">
                  <c:v>13.759</c:v>
                </c:pt>
                <c:pt idx="714">
                  <c:v>13.106</c:v>
                </c:pt>
                <c:pt idx="715">
                  <c:v>13.121</c:v>
                </c:pt>
                <c:pt idx="716">
                  <c:v>13.119</c:v>
                </c:pt>
                <c:pt idx="717">
                  <c:v>13.352</c:v>
                </c:pt>
                <c:pt idx="718">
                  <c:v>12.962</c:v>
                </c:pt>
                <c:pt idx="719">
                  <c:v>12.962</c:v>
                </c:pt>
                <c:pt idx="720">
                  <c:v>12.962</c:v>
                </c:pt>
                <c:pt idx="721">
                  <c:v>11.912000000000001</c:v>
                </c:pt>
                <c:pt idx="722">
                  <c:v>10.926</c:v>
                </c:pt>
                <c:pt idx="723">
                  <c:v>10.965999999999999</c:v>
                </c:pt>
                <c:pt idx="724">
                  <c:v>10.938000000000001</c:v>
                </c:pt>
                <c:pt idx="725">
                  <c:v>12.183999999999999</c:v>
                </c:pt>
                <c:pt idx="726">
                  <c:v>12.183999999999999</c:v>
                </c:pt>
                <c:pt idx="727">
                  <c:v>12.183999999999999</c:v>
                </c:pt>
                <c:pt idx="728">
                  <c:v>12.879</c:v>
                </c:pt>
                <c:pt idx="729">
                  <c:v>12.433999999999999</c:v>
                </c:pt>
                <c:pt idx="730">
                  <c:v>12.505000000000001</c:v>
                </c:pt>
                <c:pt idx="731">
                  <c:v>12.574</c:v>
                </c:pt>
                <c:pt idx="732">
                  <c:v>12.749000000000001</c:v>
                </c:pt>
                <c:pt idx="733">
                  <c:v>12.749000000000001</c:v>
                </c:pt>
                <c:pt idx="734">
                  <c:v>12.749000000000001</c:v>
                </c:pt>
                <c:pt idx="735">
                  <c:v>13.157</c:v>
                </c:pt>
                <c:pt idx="736">
                  <c:v>12.624000000000001</c:v>
                </c:pt>
                <c:pt idx="737">
                  <c:v>12.727</c:v>
                </c:pt>
                <c:pt idx="738">
                  <c:v>12.827</c:v>
                </c:pt>
                <c:pt idx="739">
                  <c:v>12.832000000000001</c:v>
                </c:pt>
                <c:pt idx="740">
                  <c:v>12.832000000000001</c:v>
                </c:pt>
                <c:pt idx="741">
                  <c:v>12.832000000000001</c:v>
                </c:pt>
                <c:pt idx="742">
                  <c:v>13.038</c:v>
                </c:pt>
                <c:pt idx="743">
                  <c:v>12.38</c:v>
                </c:pt>
                <c:pt idx="744">
                  <c:v>12.122999999999999</c:v>
                </c:pt>
                <c:pt idx="745">
                  <c:v>12.074</c:v>
                </c:pt>
                <c:pt idx="746">
                  <c:v>11.893000000000001</c:v>
                </c:pt>
                <c:pt idx="747">
                  <c:v>11.893000000000001</c:v>
                </c:pt>
                <c:pt idx="748">
                  <c:v>11.893000000000001</c:v>
                </c:pt>
                <c:pt idx="749">
                  <c:v>11.552</c:v>
                </c:pt>
                <c:pt idx="750">
                  <c:v>11.768000000000001</c:v>
                </c:pt>
                <c:pt idx="751">
                  <c:v>11.632999999999999</c:v>
                </c:pt>
                <c:pt idx="752">
                  <c:v>11.552</c:v>
                </c:pt>
                <c:pt idx="753">
                  <c:v>11.680999999999999</c:v>
                </c:pt>
                <c:pt idx="754">
                  <c:v>11.680999999999999</c:v>
                </c:pt>
                <c:pt idx="755">
                  <c:v>11.680999999999999</c:v>
                </c:pt>
                <c:pt idx="756">
                  <c:v>11.577999999999999</c:v>
                </c:pt>
                <c:pt idx="757">
                  <c:v>11.721</c:v>
                </c:pt>
                <c:pt idx="758">
                  <c:v>11.268000000000001</c:v>
                </c:pt>
                <c:pt idx="759">
                  <c:v>10.821999999999999</c:v>
                </c:pt>
                <c:pt idx="760">
                  <c:v>10.632999999999999</c:v>
                </c:pt>
                <c:pt idx="761">
                  <c:v>10.632999999999999</c:v>
                </c:pt>
                <c:pt idx="762">
                  <c:v>10.632999999999999</c:v>
                </c:pt>
                <c:pt idx="763">
                  <c:v>10.417999999999999</c:v>
                </c:pt>
                <c:pt idx="764">
                  <c:v>10.455</c:v>
                </c:pt>
                <c:pt idx="765">
                  <c:v>10.454000000000001</c:v>
                </c:pt>
                <c:pt idx="766">
                  <c:v>10.18</c:v>
                </c:pt>
                <c:pt idx="767">
                  <c:v>10.145</c:v>
                </c:pt>
                <c:pt idx="768">
                  <c:v>10.145</c:v>
                </c:pt>
                <c:pt idx="769">
                  <c:v>10.145</c:v>
                </c:pt>
                <c:pt idx="770">
                  <c:v>9.7970000000000006</c:v>
                </c:pt>
                <c:pt idx="771">
                  <c:v>9.8109999999999999</c:v>
                </c:pt>
                <c:pt idx="772">
                  <c:v>9.9890000000000008</c:v>
                </c:pt>
                <c:pt idx="773">
                  <c:v>9.9550000000000001</c:v>
                </c:pt>
                <c:pt idx="774">
                  <c:v>10.028</c:v>
                </c:pt>
                <c:pt idx="775">
                  <c:v>10.028</c:v>
                </c:pt>
                <c:pt idx="776">
                  <c:v>10.028</c:v>
                </c:pt>
                <c:pt idx="777">
                  <c:v>10.218</c:v>
                </c:pt>
                <c:pt idx="778">
                  <c:v>10.766</c:v>
                </c:pt>
                <c:pt idx="779">
                  <c:v>10.641999999999999</c:v>
                </c:pt>
                <c:pt idx="780">
                  <c:v>10.707000000000001</c:v>
                </c:pt>
                <c:pt idx="781">
                  <c:v>10.579000000000001</c:v>
                </c:pt>
                <c:pt idx="782">
                  <c:v>10.579000000000001</c:v>
                </c:pt>
                <c:pt idx="783">
                  <c:v>10.579000000000001</c:v>
                </c:pt>
                <c:pt idx="784">
                  <c:v>10.169</c:v>
                </c:pt>
                <c:pt idx="785">
                  <c:v>10.154</c:v>
                </c:pt>
                <c:pt idx="786">
                  <c:v>10.176</c:v>
                </c:pt>
                <c:pt idx="787">
                  <c:v>10.074</c:v>
                </c:pt>
                <c:pt idx="788">
                  <c:v>10.066000000000001</c:v>
                </c:pt>
                <c:pt idx="789">
                  <c:v>10.066000000000001</c:v>
                </c:pt>
                <c:pt idx="790">
                  <c:v>10.066000000000001</c:v>
                </c:pt>
                <c:pt idx="791">
                  <c:v>10.228</c:v>
                </c:pt>
                <c:pt idx="792">
                  <c:v>10.46</c:v>
                </c:pt>
                <c:pt idx="793">
                  <c:v>10.276</c:v>
                </c:pt>
                <c:pt idx="794">
                  <c:v>10.137</c:v>
                </c:pt>
                <c:pt idx="795">
                  <c:v>9.9079999999999995</c:v>
                </c:pt>
                <c:pt idx="796">
                  <c:v>9.9079999999999995</c:v>
                </c:pt>
                <c:pt idx="797">
                  <c:v>9.9079999999999995</c:v>
                </c:pt>
                <c:pt idx="798">
                  <c:v>9.7010000000000005</c:v>
                </c:pt>
                <c:pt idx="799">
                  <c:v>10</c:v>
                </c:pt>
                <c:pt idx="800">
                  <c:v>10.162000000000001</c:v>
                </c:pt>
                <c:pt idx="801">
                  <c:v>10.026999999999999</c:v>
                </c:pt>
                <c:pt idx="802">
                  <c:v>10.17</c:v>
                </c:pt>
                <c:pt idx="803">
                  <c:v>10.17</c:v>
                </c:pt>
                <c:pt idx="804">
                  <c:v>10.17</c:v>
                </c:pt>
                <c:pt idx="805">
                  <c:v>9.3230000000000004</c:v>
                </c:pt>
                <c:pt idx="806">
                  <c:v>9.0879999999999992</c:v>
                </c:pt>
                <c:pt idx="807">
                  <c:v>9.0090000000000003</c:v>
                </c:pt>
                <c:pt idx="808">
                  <c:v>9.2029999999999994</c:v>
                </c:pt>
                <c:pt idx="809">
                  <c:v>9.3670000000000009</c:v>
                </c:pt>
                <c:pt idx="810">
                  <c:v>9.3670000000000009</c:v>
                </c:pt>
                <c:pt idx="811">
                  <c:v>9.3670000000000009</c:v>
                </c:pt>
                <c:pt idx="812">
                  <c:v>8.891</c:v>
                </c:pt>
                <c:pt idx="813">
                  <c:v>8.8309999999999995</c:v>
                </c:pt>
                <c:pt idx="814">
                  <c:v>8.6210000000000004</c:v>
                </c:pt>
                <c:pt idx="815">
                  <c:v>8.4649999999999999</c:v>
                </c:pt>
                <c:pt idx="816">
                  <c:v>8.2330000000000005</c:v>
                </c:pt>
                <c:pt idx="817">
                  <c:v>8.2330000000000005</c:v>
                </c:pt>
                <c:pt idx="818">
                  <c:v>8.2330000000000005</c:v>
                </c:pt>
                <c:pt idx="819">
                  <c:v>7.9649999999999999</c:v>
                </c:pt>
                <c:pt idx="820">
                  <c:v>8.1720000000000006</c:v>
                </c:pt>
                <c:pt idx="821">
                  <c:v>8.0380000000000003</c:v>
                </c:pt>
                <c:pt idx="822">
                  <c:v>8.0850000000000009</c:v>
                </c:pt>
                <c:pt idx="823">
                  <c:v>7.9809999999999999</c:v>
                </c:pt>
                <c:pt idx="824">
                  <c:v>7.9809999999999999</c:v>
                </c:pt>
                <c:pt idx="825">
                  <c:v>7.9809999999999999</c:v>
                </c:pt>
                <c:pt idx="826">
                  <c:v>8.3109999999999999</c:v>
                </c:pt>
                <c:pt idx="827">
                  <c:v>8.64</c:v>
                </c:pt>
                <c:pt idx="828">
                  <c:v>8.42</c:v>
                </c:pt>
                <c:pt idx="829">
                  <c:v>8.3879999999999999</c:v>
                </c:pt>
                <c:pt idx="830">
                  <c:v>8.3879999999999999</c:v>
                </c:pt>
                <c:pt idx="831">
                  <c:v>8.3879999999999999</c:v>
                </c:pt>
                <c:pt idx="832">
                  <c:v>8.3879999999999999</c:v>
                </c:pt>
                <c:pt idx="833">
                  <c:v>8.3879999999999999</c:v>
                </c:pt>
                <c:pt idx="834">
                  <c:v>8.2409999999999997</c:v>
                </c:pt>
                <c:pt idx="835">
                  <c:v>8.1300000000000008</c:v>
                </c:pt>
                <c:pt idx="836">
                  <c:v>8.1739999999999995</c:v>
                </c:pt>
                <c:pt idx="837">
                  <c:v>8.2729999999999997</c:v>
                </c:pt>
                <c:pt idx="838">
                  <c:v>8.2729999999999997</c:v>
                </c:pt>
                <c:pt idx="839">
                  <c:v>8.2729999999999997</c:v>
                </c:pt>
                <c:pt idx="840">
                  <c:v>8.1189999999999998</c:v>
                </c:pt>
                <c:pt idx="841">
                  <c:v>7.9029999999999996</c:v>
                </c:pt>
                <c:pt idx="842">
                  <c:v>7.84</c:v>
                </c:pt>
                <c:pt idx="843">
                  <c:v>7.6609999999999996</c:v>
                </c:pt>
                <c:pt idx="844">
                  <c:v>7.4870000000000001</c:v>
                </c:pt>
                <c:pt idx="845">
                  <c:v>7.4870000000000001</c:v>
                </c:pt>
                <c:pt idx="846">
                  <c:v>7.4870000000000001</c:v>
                </c:pt>
                <c:pt idx="847">
                  <c:v>7.5389999999999997</c:v>
                </c:pt>
                <c:pt idx="848">
                  <c:v>7.6689999999999996</c:v>
                </c:pt>
                <c:pt idx="849">
                  <c:v>7.72</c:v>
                </c:pt>
                <c:pt idx="850">
                  <c:v>7.4290000000000003</c:v>
                </c:pt>
                <c:pt idx="851">
                  <c:v>7.2679999999999998</c:v>
                </c:pt>
                <c:pt idx="852">
                  <c:v>7.2679999999999998</c:v>
                </c:pt>
                <c:pt idx="853">
                  <c:v>7.2679999999999998</c:v>
                </c:pt>
                <c:pt idx="854">
                  <c:v>7.2320000000000002</c:v>
                </c:pt>
                <c:pt idx="855">
                  <c:v>7.1859999999999999</c:v>
                </c:pt>
                <c:pt idx="856">
                  <c:v>7.125</c:v>
                </c:pt>
                <c:pt idx="857">
                  <c:v>7.01</c:v>
                </c:pt>
                <c:pt idx="858">
                  <c:v>7.01</c:v>
                </c:pt>
                <c:pt idx="859">
                  <c:v>7.01</c:v>
                </c:pt>
                <c:pt idx="860">
                  <c:v>7.01</c:v>
                </c:pt>
                <c:pt idx="861">
                  <c:v>7.077</c:v>
                </c:pt>
                <c:pt idx="862">
                  <c:v>6.83</c:v>
                </c:pt>
                <c:pt idx="863">
                  <c:v>6.4790000000000001</c:v>
                </c:pt>
                <c:pt idx="864">
                  <c:v>6.4269999999999996</c:v>
                </c:pt>
                <c:pt idx="865">
                  <c:v>6.3479999999999999</c:v>
                </c:pt>
                <c:pt idx="866">
                  <c:v>6.3479999999999999</c:v>
                </c:pt>
                <c:pt idx="867">
                  <c:v>6.3479999999999999</c:v>
                </c:pt>
                <c:pt idx="868">
                  <c:v>6.117</c:v>
                </c:pt>
                <c:pt idx="869">
                  <c:v>5.6520000000000001</c:v>
                </c:pt>
                <c:pt idx="870">
                  <c:v>5.5510000000000002</c:v>
                </c:pt>
                <c:pt idx="871">
                  <c:v>4.6390000000000002</c:v>
                </c:pt>
                <c:pt idx="872">
                  <c:v>4.6719999999999997</c:v>
                </c:pt>
                <c:pt idx="873">
                  <c:v>4.6719999999999997</c:v>
                </c:pt>
                <c:pt idx="874">
                  <c:v>4.6719999999999997</c:v>
                </c:pt>
                <c:pt idx="875">
                  <c:v>4.6719999999999997</c:v>
                </c:pt>
                <c:pt idx="876">
                  <c:v>5.68</c:v>
                </c:pt>
                <c:pt idx="877">
                  <c:v>5.0789999999999997</c:v>
                </c:pt>
                <c:pt idx="878">
                  <c:v>5.0060000000000002</c:v>
                </c:pt>
                <c:pt idx="879">
                  <c:v>4.93</c:v>
                </c:pt>
                <c:pt idx="880">
                  <c:v>4.93</c:v>
                </c:pt>
                <c:pt idx="881">
                  <c:v>4.93</c:v>
                </c:pt>
                <c:pt idx="882">
                  <c:v>4.7039999999999997</c:v>
                </c:pt>
                <c:pt idx="883">
                  <c:v>5.3129999999999997</c:v>
                </c:pt>
                <c:pt idx="884">
                  <c:v>5.7750000000000004</c:v>
                </c:pt>
                <c:pt idx="885">
                  <c:v>5.7629999999999999</c:v>
                </c:pt>
                <c:pt idx="886">
                  <c:v>5.8879999999999999</c:v>
                </c:pt>
                <c:pt idx="887">
                  <c:v>5.8879999999999999</c:v>
                </c:pt>
                <c:pt idx="888">
                  <c:v>5.8879999999999999</c:v>
                </c:pt>
                <c:pt idx="889">
                  <c:v>6.1239999999999997</c:v>
                </c:pt>
                <c:pt idx="890">
                  <c:v>5.609</c:v>
                </c:pt>
                <c:pt idx="891">
                  <c:v>5.4329999999999998</c:v>
                </c:pt>
                <c:pt idx="892">
                  <c:v>5.625</c:v>
                </c:pt>
                <c:pt idx="893">
                  <c:v>5.875</c:v>
                </c:pt>
                <c:pt idx="894">
                  <c:v>5.875</c:v>
                </c:pt>
                <c:pt idx="895">
                  <c:v>5.875</c:v>
                </c:pt>
                <c:pt idx="896">
                  <c:v>6.0679999999999996</c:v>
                </c:pt>
                <c:pt idx="897">
                  <c:v>5.9210000000000003</c:v>
                </c:pt>
                <c:pt idx="898">
                  <c:v>5.79</c:v>
                </c:pt>
                <c:pt idx="899">
                  <c:v>6.0670000000000002</c:v>
                </c:pt>
                <c:pt idx="900">
                  <c:v>6.1660000000000004</c:v>
                </c:pt>
                <c:pt idx="901">
                  <c:v>6.1660000000000004</c:v>
                </c:pt>
                <c:pt idx="902">
                  <c:v>6.1660000000000004</c:v>
                </c:pt>
                <c:pt idx="903">
                  <c:v>6.101</c:v>
                </c:pt>
                <c:pt idx="904">
                  <c:v>6.3689999999999998</c:v>
                </c:pt>
                <c:pt idx="905">
                  <c:v>6.3179999999999996</c:v>
                </c:pt>
                <c:pt idx="906">
                  <c:v>5.9980000000000002</c:v>
                </c:pt>
                <c:pt idx="907">
                  <c:v>5.6349999999999998</c:v>
                </c:pt>
                <c:pt idx="908">
                  <c:v>5.6349999999999998</c:v>
                </c:pt>
                <c:pt idx="909">
                  <c:v>5.6349999999999998</c:v>
                </c:pt>
                <c:pt idx="910">
                  <c:v>6.2869999999999999</c:v>
                </c:pt>
                <c:pt idx="911">
                  <c:v>6.7880000000000003</c:v>
                </c:pt>
                <c:pt idx="912">
                  <c:v>6.5640000000000001</c:v>
                </c:pt>
                <c:pt idx="913">
                  <c:v>6.4749999999999996</c:v>
                </c:pt>
                <c:pt idx="914">
                  <c:v>6.5640000000000001</c:v>
                </c:pt>
                <c:pt idx="915">
                  <c:v>6.5640000000000001</c:v>
                </c:pt>
                <c:pt idx="916">
                  <c:v>6.5640000000000001</c:v>
                </c:pt>
                <c:pt idx="917">
                  <c:v>6.8440000000000003</c:v>
                </c:pt>
                <c:pt idx="918">
                  <c:v>7.0640000000000001</c:v>
                </c:pt>
                <c:pt idx="919">
                  <c:v>7.0439999999999996</c:v>
                </c:pt>
                <c:pt idx="920">
                  <c:v>6.6609999999999996</c:v>
                </c:pt>
                <c:pt idx="921">
                  <c:v>6.3849999999999998</c:v>
                </c:pt>
                <c:pt idx="922">
                  <c:v>6.3849999999999998</c:v>
                </c:pt>
                <c:pt idx="923">
                  <c:v>6.3849999999999998</c:v>
                </c:pt>
                <c:pt idx="924">
                  <c:v>6.4539999999999997</c:v>
                </c:pt>
                <c:pt idx="925">
                  <c:v>6.1909999999999998</c:v>
                </c:pt>
                <c:pt idx="926">
                  <c:v>6.5259999999999998</c:v>
                </c:pt>
                <c:pt idx="927">
                  <c:v>6.4059999999999997</c:v>
                </c:pt>
                <c:pt idx="928">
                  <c:v>6.3579999999999997</c:v>
                </c:pt>
                <c:pt idx="929">
                  <c:v>6.3579999999999997</c:v>
                </c:pt>
                <c:pt idx="930">
                  <c:v>6.3579999999999997</c:v>
                </c:pt>
                <c:pt idx="931">
                  <c:v>6.1859999999999999</c:v>
                </c:pt>
                <c:pt idx="932">
                  <c:v>6.194</c:v>
                </c:pt>
                <c:pt idx="933">
                  <c:v>6.0890000000000004</c:v>
                </c:pt>
                <c:pt idx="934">
                  <c:v>6.3819999999999997</c:v>
                </c:pt>
                <c:pt idx="935">
                  <c:v>6.2320000000000002</c:v>
                </c:pt>
                <c:pt idx="936">
                  <c:v>6.2320000000000002</c:v>
                </c:pt>
                <c:pt idx="937">
                  <c:v>6.2320000000000002</c:v>
                </c:pt>
                <c:pt idx="938">
                  <c:v>6.1479999999999997</c:v>
                </c:pt>
                <c:pt idx="939">
                  <c:v>6.0839999999999996</c:v>
                </c:pt>
                <c:pt idx="940">
                  <c:v>6.4420000000000002</c:v>
                </c:pt>
                <c:pt idx="941">
                  <c:v>6.3639999999999999</c:v>
                </c:pt>
                <c:pt idx="942">
                  <c:v>6.7619999999999996</c:v>
                </c:pt>
                <c:pt idx="943">
                  <c:v>6.7619999999999996</c:v>
                </c:pt>
                <c:pt idx="944">
                  <c:v>6.7619999999999996</c:v>
                </c:pt>
                <c:pt idx="945">
                  <c:v>7.5720000000000001</c:v>
                </c:pt>
                <c:pt idx="946">
                  <c:v>8.4930000000000003</c:v>
                </c:pt>
                <c:pt idx="947">
                  <c:v>8.4559999999999995</c:v>
                </c:pt>
                <c:pt idx="948">
                  <c:v>8.81</c:v>
                </c:pt>
                <c:pt idx="949">
                  <c:v>8.907</c:v>
                </c:pt>
                <c:pt idx="950">
                  <c:v>8.907</c:v>
                </c:pt>
                <c:pt idx="951">
                  <c:v>8.907</c:v>
                </c:pt>
                <c:pt idx="952">
                  <c:v>8.7799999999999994</c:v>
                </c:pt>
                <c:pt idx="953">
                  <c:v>8.4329999999999998</c:v>
                </c:pt>
                <c:pt idx="954">
                  <c:v>8.1720000000000006</c:v>
                </c:pt>
                <c:pt idx="955">
                  <c:v>8.2970000000000006</c:v>
                </c:pt>
                <c:pt idx="956">
                  <c:v>8.6</c:v>
                </c:pt>
                <c:pt idx="957">
                  <c:v>8.6</c:v>
                </c:pt>
                <c:pt idx="958">
                  <c:v>8.6</c:v>
                </c:pt>
                <c:pt idx="959">
                  <c:v>9.1839999999999993</c:v>
                </c:pt>
                <c:pt idx="960">
                  <c:v>9.5589999999999993</c:v>
                </c:pt>
                <c:pt idx="961">
                  <c:v>9.6300000000000008</c:v>
                </c:pt>
                <c:pt idx="962">
                  <c:v>9.0549999999999997</c:v>
                </c:pt>
                <c:pt idx="963">
                  <c:v>8.3179999999999996</c:v>
                </c:pt>
                <c:pt idx="964">
                  <c:v>8.3179999999999996</c:v>
                </c:pt>
                <c:pt idx="965">
                  <c:v>8.3179999999999996</c:v>
                </c:pt>
                <c:pt idx="966">
                  <c:v>8.9749999999999996</c:v>
                </c:pt>
                <c:pt idx="967">
                  <c:v>9.3770000000000007</c:v>
                </c:pt>
                <c:pt idx="968">
                  <c:v>10.130000000000001</c:v>
                </c:pt>
                <c:pt idx="969">
                  <c:v>9.8079999999999998</c:v>
                </c:pt>
                <c:pt idx="970">
                  <c:v>10.179</c:v>
                </c:pt>
                <c:pt idx="971">
                  <c:v>10.179</c:v>
                </c:pt>
                <c:pt idx="972">
                  <c:v>10.179</c:v>
                </c:pt>
                <c:pt idx="973">
                  <c:v>10.179</c:v>
                </c:pt>
                <c:pt idx="974">
                  <c:v>11.391</c:v>
                </c:pt>
                <c:pt idx="975">
                  <c:v>11.106</c:v>
                </c:pt>
                <c:pt idx="976">
                  <c:v>11.502000000000001</c:v>
                </c:pt>
                <c:pt idx="977">
                  <c:v>12.052</c:v>
                </c:pt>
                <c:pt idx="978">
                  <c:v>12.052</c:v>
                </c:pt>
                <c:pt idx="979">
                  <c:v>12.052</c:v>
                </c:pt>
                <c:pt idx="980">
                  <c:v>11.618</c:v>
                </c:pt>
                <c:pt idx="981">
                  <c:v>11.25</c:v>
                </c:pt>
                <c:pt idx="982">
                  <c:v>11.191000000000001</c:v>
                </c:pt>
                <c:pt idx="983">
                  <c:v>10.935</c:v>
                </c:pt>
                <c:pt idx="984">
                  <c:v>10.471</c:v>
                </c:pt>
                <c:pt idx="985">
                  <c:v>10.471</c:v>
                </c:pt>
                <c:pt idx="986">
                  <c:v>10.471</c:v>
                </c:pt>
                <c:pt idx="987">
                  <c:v>10.817</c:v>
                </c:pt>
                <c:pt idx="988">
                  <c:v>10.836</c:v>
                </c:pt>
                <c:pt idx="989">
                  <c:v>11.474</c:v>
                </c:pt>
                <c:pt idx="990">
                  <c:v>11.428000000000001</c:v>
                </c:pt>
                <c:pt idx="991">
                  <c:v>11.01</c:v>
                </c:pt>
                <c:pt idx="992">
                  <c:v>11.01</c:v>
                </c:pt>
                <c:pt idx="993">
                  <c:v>11.01</c:v>
                </c:pt>
                <c:pt idx="994">
                  <c:v>11.507</c:v>
                </c:pt>
                <c:pt idx="995">
                  <c:v>11.462</c:v>
                </c:pt>
                <c:pt idx="996">
                  <c:v>11.898</c:v>
                </c:pt>
                <c:pt idx="997">
                  <c:v>11.782999999999999</c:v>
                </c:pt>
                <c:pt idx="998">
                  <c:v>11.521000000000001</c:v>
                </c:pt>
                <c:pt idx="999">
                  <c:v>11.521000000000001</c:v>
                </c:pt>
                <c:pt idx="1000">
                  <c:v>11.521000000000001</c:v>
                </c:pt>
                <c:pt idx="1001">
                  <c:v>12.177</c:v>
                </c:pt>
                <c:pt idx="1002">
                  <c:v>12.416</c:v>
                </c:pt>
                <c:pt idx="1003">
                  <c:v>11.763</c:v>
                </c:pt>
                <c:pt idx="1004">
                  <c:v>12.057</c:v>
                </c:pt>
                <c:pt idx="1005">
                  <c:v>11.503</c:v>
                </c:pt>
                <c:pt idx="1006">
                  <c:v>11.503</c:v>
                </c:pt>
                <c:pt idx="1007">
                  <c:v>11.503</c:v>
                </c:pt>
                <c:pt idx="1008">
                  <c:v>12.468999999999999</c:v>
                </c:pt>
                <c:pt idx="1009">
                  <c:v>12.391</c:v>
                </c:pt>
                <c:pt idx="1010">
                  <c:v>12.557</c:v>
                </c:pt>
                <c:pt idx="1011">
                  <c:v>12.576000000000001</c:v>
                </c:pt>
                <c:pt idx="1012">
                  <c:v>12.66</c:v>
                </c:pt>
                <c:pt idx="1013">
                  <c:v>12.66</c:v>
                </c:pt>
                <c:pt idx="1014">
                  <c:v>12.66</c:v>
                </c:pt>
                <c:pt idx="1015">
                  <c:v>13.167</c:v>
                </c:pt>
                <c:pt idx="1016">
                  <c:v>13.103999999999999</c:v>
                </c:pt>
                <c:pt idx="1017">
                  <c:v>13.316000000000001</c:v>
                </c:pt>
                <c:pt idx="1018">
                  <c:v>13.576000000000001</c:v>
                </c:pt>
                <c:pt idx="1019">
                  <c:v>13.772</c:v>
                </c:pt>
                <c:pt idx="1020">
                  <c:v>13.772</c:v>
                </c:pt>
                <c:pt idx="1021">
                  <c:v>13.772</c:v>
                </c:pt>
                <c:pt idx="1022">
                  <c:v>14.340999999999999</c:v>
                </c:pt>
                <c:pt idx="1023">
                  <c:v>14.36</c:v>
                </c:pt>
                <c:pt idx="1024">
                  <c:v>14.067</c:v>
                </c:pt>
                <c:pt idx="1025">
                  <c:v>14.285</c:v>
                </c:pt>
                <c:pt idx="1026">
                  <c:v>14.577999999999999</c:v>
                </c:pt>
                <c:pt idx="1027">
                  <c:v>14.577999999999999</c:v>
                </c:pt>
                <c:pt idx="1028">
                  <c:v>14.577999999999999</c:v>
                </c:pt>
                <c:pt idx="1029">
                  <c:v>14.122999999999999</c:v>
                </c:pt>
                <c:pt idx="1030">
                  <c:v>13.725</c:v>
                </c:pt>
                <c:pt idx="1031">
                  <c:v>13.53</c:v>
                </c:pt>
                <c:pt idx="1032">
                  <c:v>13.122</c:v>
                </c:pt>
                <c:pt idx="1033">
                  <c:v>12.977</c:v>
                </c:pt>
                <c:pt idx="1034">
                  <c:v>12.977</c:v>
                </c:pt>
                <c:pt idx="1035">
                  <c:v>12.977</c:v>
                </c:pt>
                <c:pt idx="1036">
                  <c:v>12.648</c:v>
                </c:pt>
                <c:pt idx="1037">
                  <c:v>12.404999999999999</c:v>
                </c:pt>
                <c:pt idx="1038">
                  <c:v>12.406000000000001</c:v>
                </c:pt>
                <c:pt idx="1039">
                  <c:v>12.746</c:v>
                </c:pt>
                <c:pt idx="1040">
                  <c:v>12.364000000000001</c:v>
                </c:pt>
                <c:pt idx="1041">
                  <c:v>12.364000000000001</c:v>
                </c:pt>
                <c:pt idx="1042">
                  <c:v>12.364000000000001</c:v>
                </c:pt>
                <c:pt idx="1043">
                  <c:v>12.353999999999999</c:v>
                </c:pt>
                <c:pt idx="1044">
                  <c:v>12.843</c:v>
                </c:pt>
                <c:pt idx="1045">
                  <c:v>13.349</c:v>
                </c:pt>
                <c:pt idx="1046">
                  <c:v>13.295</c:v>
                </c:pt>
                <c:pt idx="1047">
                  <c:v>13.504</c:v>
                </c:pt>
                <c:pt idx="1048">
                  <c:v>13.504</c:v>
                </c:pt>
                <c:pt idx="1049">
                  <c:v>13.504</c:v>
                </c:pt>
                <c:pt idx="1050">
                  <c:v>13.771000000000001</c:v>
                </c:pt>
                <c:pt idx="1051">
                  <c:v>13.273999999999999</c:v>
                </c:pt>
                <c:pt idx="1052">
                  <c:v>13.163</c:v>
                </c:pt>
                <c:pt idx="1053">
                  <c:v>12.741</c:v>
                </c:pt>
                <c:pt idx="1054">
                  <c:v>12.464</c:v>
                </c:pt>
                <c:pt idx="1055">
                  <c:v>12.464</c:v>
                </c:pt>
                <c:pt idx="1056">
                  <c:v>12.464</c:v>
                </c:pt>
                <c:pt idx="1057">
                  <c:v>13.218999999999999</c:v>
                </c:pt>
                <c:pt idx="1058">
                  <c:v>13.093999999999999</c:v>
                </c:pt>
                <c:pt idx="1059">
                  <c:v>13.484</c:v>
                </c:pt>
                <c:pt idx="1060">
                  <c:v>13.391999999999999</c:v>
                </c:pt>
                <c:pt idx="1061">
                  <c:v>13.893000000000001</c:v>
                </c:pt>
                <c:pt idx="1062">
                  <c:v>13.893000000000001</c:v>
                </c:pt>
                <c:pt idx="1063">
                  <c:v>13.893000000000001</c:v>
                </c:pt>
                <c:pt idx="1064">
                  <c:v>14.439</c:v>
                </c:pt>
                <c:pt idx="1065">
                  <c:v>14.625</c:v>
                </c:pt>
                <c:pt idx="1066">
                  <c:v>14.332000000000001</c:v>
                </c:pt>
                <c:pt idx="1067">
                  <c:v>13.962999999999999</c:v>
                </c:pt>
                <c:pt idx="1068">
                  <c:v>13.941000000000001</c:v>
                </c:pt>
                <c:pt idx="1069">
                  <c:v>13.941000000000001</c:v>
                </c:pt>
                <c:pt idx="1070">
                  <c:v>13.941000000000001</c:v>
                </c:pt>
                <c:pt idx="1071">
                  <c:v>13.712999999999999</c:v>
                </c:pt>
                <c:pt idx="1072">
                  <c:v>13.814</c:v>
                </c:pt>
                <c:pt idx="1073">
                  <c:v>14.066000000000001</c:v>
                </c:pt>
                <c:pt idx="1074">
                  <c:v>14.64</c:v>
                </c:pt>
                <c:pt idx="1075">
                  <c:v>14.717000000000001</c:v>
                </c:pt>
                <c:pt idx="1076">
                  <c:v>14.717000000000001</c:v>
                </c:pt>
                <c:pt idx="1077">
                  <c:v>14.717000000000001</c:v>
                </c:pt>
                <c:pt idx="1078">
                  <c:v>15.962</c:v>
                </c:pt>
                <c:pt idx="1079">
                  <c:v>16.048999999999999</c:v>
                </c:pt>
                <c:pt idx="1080">
                  <c:v>15.941000000000001</c:v>
                </c:pt>
                <c:pt idx="1081">
                  <c:v>15.186</c:v>
                </c:pt>
                <c:pt idx="1082">
                  <c:v>15.03</c:v>
                </c:pt>
                <c:pt idx="1083">
                  <c:v>15.03</c:v>
                </c:pt>
                <c:pt idx="1084">
                  <c:v>15.03</c:v>
                </c:pt>
                <c:pt idx="1085">
                  <c:v>15.784000000000001</c:v>
                </c:pt>
                <c:pt idx="1086">
                  <c:v>16.760999999999999</c:v>
                </c:pt>
                <c:pt idx="1087">
                  <c:v>16.181999999999999</c:v>
                </c:pt>
                <c:pt idx="1088">
                  <c:v>16.286000000000001</c:v>
                </c:pt>
                <c:pt idx="1089">
                  <c:v>16.286000000000001</c:v>
                </c:pt>
                <c:pt idx="1090">
                  <c:v>16.286000000000001</c:v>
                </c:pt>
                <c:pt idx="1091">
                  <c:v>16.286000000000001</c:v>
                </c:pt>
                <c:pt idx="1092">
                  <c:v>16.286000000000001</c:v>
                </c:pt>
                <c:pt idx="1093">
                  <c:v>17.535</c:v>
                </c:pt>
                <c:pt idx="1094">
                  <c:v>17.510999999999999</c:v>
                </c:pt>
                <c:pt idx="1095">
                  <c:v>17.173999999999999</c:v>
                </c:pt>
                <c:pt idx="1096">
                  <c:v>17.173999999999999</c:v>
                </c:pt>
                <c:pt idx="1097">
                  <c:v>17.173999999999999</c:v>
                </c:pt>
                <c:pt idx="1098">
                  <c:v>17.173999999999999</c:v>
                </c:pt>
                <c:pt idx="1099">
                  <c:v>18.335999999999999</c:v>
                </c:pt>
                <c:pt idx="1100">
                  <c:v>17.148</c:v>
                </c:pt>
                <c:pt idx="1101">
                  <c:v>16.744</c:v>
                </c:pt>
                <c:pt idx="1102">
                  <c:v>17.954999999999998</c:v>
                </c:pt>
                <c:pt idx="1103">
                  <c:v>18.872</c:v>
                </c:pt>
                <c:pt idx="1104">
                  <c:v>18.872</c:v>
                </c:pt>
                <c:pt idx="1105">
                  <c:v>18.872</c:v>
                </c:pt>
                <c:pt idx="1106">
                  <c:v>20.736000000000001</c:v>
                </c:pt>
                <c:pt idx="1107">
                  <c:v>24.123999999999999</c:v>
                </c:pt>
                <c:pt idx="1108">
                  <c:v>20.794</c:v>
                </c:pt>
                <c:pt idx="1109">
                  <c:v>19.792999999999999</c:v>
                </c:pt>
                <c:pt idx="1110">
                  <c:v>19.033000000000001</c:v>
                </c:pt>
                <c:pt idx="1111">
                  <c:v>19.033000000000001</c:v>
                </c:pt>
                <c:pt idx="1112">
                  <c:v>19.033000000000001</c:v>
                </c:pt>
                <c:pt idx="1113">
                  <c:v>18.23</c:v>
                </c:pt>
                <c:pt idx="1114">
                  <c:v>19.218</c:v>
                </c:pt>
                <c:pt idx="1115">
                  <c:v>19.408000000000001</c:v>
                </c:pt>
                <c:pt idx="1116">
                  <c:v>18.75</c:v>
                </c:pt>
                <c:pt idx="1117">
                  <c:v>19.285</c:v>
                </c:pt>
                <c:pt idx="1118">
                  <c:v>19.285</c:v>
                </c:pt>
                <c:pt idx="1119">
                  <c:v>19.285</c:v>
                </c:pt>
                <c:pt idx="1120">
                  <c:v>18.834</c:v>
                </c:pt>
                <c:pt idx="1121">
                  <c:v>18.228000000000002</c:v>
                </c:pt>
                <c:pt idx="1122">
                  <c:v>18.102</c:v>
                </c:pt>
                <c:pt idx="1123">
                  <c:v>18.923999999999999</c:v>
                </c:pt>
                <c:pt idx="1124">
                  <c:v>19.042000000000002</c:v>
                </c:pt>
                <c:pt idx="1125">
                  <c:v>19.042000000000002</c:v>
                </c:pt>
                <c:pt idx="1126">
                  <c:v>19.042000000000002</c:v>
                </c:pt>
                <c:pt idx="1127">
                  <c:v>17.806000000000001</c:v>
                </c:pt>
                <c:pt idx="1128">
                  <c:v>18.04</c:v>
                </c:pt>
                <c:pt idx="1129">
                  <c:v>17.349</c:v>
                </c:pt>
                <c:pt idx="1130">
                  <c:v>17.37</c:v>
                </c:pt>
                <c:pt idx="1131">
                  <c:v>17.673999999999999</c:v>
                </c:pt>
                <c:pt idx="1132">
                  <c:v>17.673999999999999</c:v>
                </c:pt>
                <c:pt idx="1133">
                  <c:v>17.673999999999999</c:v>
                </c:pt>
                <c:pt idx="1134">
                  <c:v>19.091999999999999</c:v>
                </c:pt>
                <c:pt idx="1135">
                  <c:v>18.626999999999999</c:v>
                </c:pt>
                <c:pt idx="1136">
                  <c:v>19.331</c:v>
                </c:pt>
                <c:pt idx="1137">
                  <c:v>18.405000000000001</c:v>
                </c:pt>
                <c:pt idx="1138">
                  <c:v>18.731000000000002</c:v>
                </c:pt>
                <c:pt idx="1139">
                  <c:v>18.731000000000002</c:v>
                </c:pt>
                <c:pt idx="1140">
                  <c:v>18.731000000000002</c:v>
                </c:pt>
                <c:pt idx="1141">
                  <c:v>17.603999999999999</c:v>
                </c:pt>
                <c:pt idx="1142">
                  <c:v>17.196000000000002</c:v>
                </c:pt>
                <c:pt idx="1143">
                  <c:v>17.068000000000001</c:v>
                </c:pt>
                <c:pt idx="1144">
                  <c:v>17.146000000000001</c:v>
                </c:pt>
                <c:pt idx="1145">
                  <c:v>16.888999999999999</c:v>
                </c:pt>
                <c:pt idx="1146">
                  <c:v>16.888999999999999</c:v>
                </c:pt>
                <c:pt idx="1147">
                  <c:v>16.888999999999999</c:v>
                </c:pt>
                <c:pt idx="1148">
                  <c:v>16.135000000000002</c:v>
                </c:pt>
                <c:pt idx="1149">
                  <c:v>16.308</c:v>
                </c:pt>
                <c:pt idx="1150">
                  <c:v>16.308</c:v>
                </c:pt>
                <c:pt idx="1151">
                  <c:v>16.363</c:v>
                </c:pt>
                <c:pt idx="1152">
                  <c:v>16.131</c:v>
                </c:pt>
                <c:pt idx="1153">
                  <c:v>16.131</c:v>
                </c:pt>
                <c:pt idx="1154">
                  <c:v>16.131</c:v>
                </c:pt>
                <c:pt idx="1155">
                  <c:v>16.585000000000001</c:v>
                </c:pt>
                <c:pt idx="1156">
                  <c:v>16.416</c:v>
                </c:pt>
                <c:pt idx="1157">
                  <c:v>16.158999999999999</c:v>
                </c:pt>
                <c:pt idx="1158">
                  <c:v>16.385000000000002</c:v>
                </c:pt>
                <c:pt idx="1159">
                  <c:v>16.859000000000002</c:v>
                </c:pt>
                <c:pt idx="1160">
                  <c:v>16.859000000000002</c:v>
                </c:pt>
                <c:pt idx="1161">
                  <c:v>16.859000000000002</c:v>
                </c:pt>
                <c:pt idx="1162">
                  <c:v>17.042999999999999</c:v>
                </c:pt>
                <c:pt idx="1163">
                  <c:v>17.518000000000001</c:v>
                </c:pt>
                <c:pt idx="1164">
                  <c:v>18.021999999999998</c:v>
                </c:pt>
                <c:pt idx="1165">
                  <c:v>18.347999999999999</c:v>
                </c:pt>
                <c:pt idx="1166">
                  <c:v>18.706</c:v>
                </c:pt>
                <c:pt idx="1167">
                  <c:v>18.706</c:v>
                </c:pt>
                <c:pt idx="1168">
                  <c:v>18.706</c:v>
                </c:pt>
                <c:pt idx="1169">
                  <c:v>19.02</c:v>
                </c:pt>
                <c:pt idx="1170">
                  <c:v>18.074999999999999</c:v>
                </c:pt>
                <c:pt idx="1171">
                  <c:v>18.260999999999999</c:v>
                </c:pt>
                <c:pt idx="1172">
                  <c:v>18.649999999999999</c:v>
                </c:pt>
                <c:pt idx="1173">
                  <c:v>18.059999999999999</c:v>
                </c:pt>
                <c:pt idx="1174">
                  <c:v>18.059999999999999</c:v>
                </c:pt>
                <c:pt idx="1175">
                  <c:v>18.059999999999999</c:v>
                </c:pt>
                <c:pt idx="1176">
                  <c:v>18.408999999999999</c:v>
                </c:pt>
                <c:pt idx="1177">
                  <c:v>18.637</c:v>
                </c:pt>
                <c:pt idx="1178">
                  <c:v>18.991</c:v>
                </c:pt>
                <c:pt idx="1179">
                  <c:v>18.893000000000001</c:v>
                </c:pt>
                <c:pt idx="1180">
                  <c:v>19.05</c:v>
                </c:pt>
                <c:pt idx="1181">
                  <c:v>19.05</c:v>
                </c:pt>
                <c:pt idx="1182">
                  <c:v>19.05</c:v>
                </c:pt>
                <c:pt idx="1183">
                  <c:v>18.713000000000001</c:v>
                </c:pt>
                <c:pt idx="1184">
                  <c:v>18.841000000000001</c:v>
                </c:pt>
                <c:pt idx="1185">
                  <c:v>19.167999999999999</c:v>
                </c:pt>
                <c:pt idx="1186">
                  <c:v>19.555</c:v>
                </c:pt>
                <c:pt idx="1187">
                  <c:v>19.555</c:v>
                </c:pt>
                <c:pt idx="1188">
                  <c:v>19.555</c:v>
                </c:pt>
                <c:pt idx="1189">
                  <c:v>19.555</c:v>
                </c:pt>
                <c:pt idx="1190">
                  <c:v>19.555</c:v>
                </c:pt>
                <c:pt idx="1191">
                  <c:v>20.306999999999999</c:v>
                </c:pt>
                <c:pt idx="1192">
                  <c:v>20.167000000000002</c:v>
                </c:pt>
                <c:pt idx="1193">
                  <c:v>19.699000000000002</c:v>
                </c:pt>
                <c:pt idx="1194">
                  <c:v>19.539000000000001</c:v>
                </c:pt>
                <c:pt idx="1195">
                  <c:v>19.539000000000001</c:v>
                </c:pt>
                <c:pt idx="1196">
                  <c:v>19.539000000000001</c:v>
                </c:pt>
                <c:pt idx="1197">
                  <c:v>20.498999999999999</c:v>
                </c:pt>
                <c:pt idx="1198">
                  <c:v>20.678999999999998</c:v>
                </c:pt>
                <c:pt idx="1199">
                  <c:v>20.777000000000001</c:v>
                </c:pt>
                <c:pt idx="1200">
                  <c:v>21.28</c:v>
                </c:pt>
                <c:pt idx="1201">
                  <c:v>21.518999999999998</c:v>
                </c:pt>
                <c:pt idx="1202">
                  <c:v>21.518999999999998</c:v>
                </c:pt>
                <c:pt idx="1203">
                  <c:v>21.518999999999998</c:v>
                </c:pt>
                <c:pt idx="1204">
                  <c:v>22.045000000000002</c:v>
                </c:pt>
                <c:pt idx="1205">
                  <c:v>21.721</c:v>
                </c:pt>
                <c:pt idx="1206">
                  <c:v>21.652000000000001</c:v>
                </c:pt>
                <c:pt idx="1207">
                  <c:v>21.975000000000001</c:v>
                </c:pt>
                <c:pt idx="1208">
                  <c:v>20.748000000000001</c:v>
                </c:pt>
                <c:pt idx="1209">
                  <c:v>20.748000000000001</c:v>
                </c:pt>
                <c:pt idx="1210">
                  <c:v>20.748000000000001</c:v>
                </c:pt>
                <c:pt idx="1211">
                  <c:v>20.815999999999999</c:v>
                </c:pt>
                <c:pt idx="1212">
                  <c:v>21.619</c:v>
                </c:pt>
                <c:pt idx="1213">
                  <c:v>22.111000000000001</c:v>
                </c:pt>
                <c:pt idx="1214">
                  <c:v>22.597999999999999</c:v>
                </c:pt>
                <c:pt idx="1215">
                  <c:v>23.547999999999998</c:v>
                </c:pt>
                <c:pt idx="1216">
                  <c:v>23.547999999999998</c:v>
                </c:pt>
                <c:pt idx="1217">
                  <c:v>23.547999999999998</c:v>
                </c:pt>
                <c:pt idx="1218">
                  <c:v>23.547999999999998</c:v>
                </c:pt>
                <c:pt idx="1219">
                  <c:v>24.222000000000001</c:v>
                </c:pt>
                <c:pt idx="1220">
                  <c:v>24.507999999999999</c:v>
                </c:pt>
                <c:pt idx="1221">
                  <c:v>25.358000000000001</c:v>
                </c:pt>
                <c:pt idx="1222">
                  <c:v>24.448</c:v>
                </c:pt>
                <c:pt idx="1223">
                  <c:v>24.448</c:v>
                </c:pt>
                <c:pt idx="1224">
                  <c:v>24.448</c:v>
                </c:pt>
                <c:pt idx="1225">
                  <c:v>25.518999999999998</c:v>
                </c:pt>
                <c:pt idx="1226">
                  <c:v>25.893999999999998</c:v>
                </c:pt>
                <c:pt idx="1227">
                  <c:v>26.712</c:v>
                </c:pt>
                <c:pt idx="1228">
                  <c:v>26.065000000000001</c:v>
                </c:pt>
                <c:pt idx="1229">
                  <c:v>27.122</c:v>
                </c:pt>
                <c:pt idx="1230">
                  <c:v>27.122</c:v>
                </c:pt>
                <c:pt idx="1231">
                  <c:v>27.122</c:v>
                </c:pt>
                <c:pt idx="1232">
                  <c:v>26.678000000000001</c:v>
                </c:pt>
                <c:pt idx="1233">
                  <c:v>25.474</c:v>
                </c:pt>
                <c:pt idx="1234">
                  <c:v>23.285</c:v>
                </c:pt>
                <c:pt idx="1235">
                  <c:v>24.411999999999999</c:v>
                </c:pt>
                <c:pt idx="1236">
                  <c:v>25.076000000000001</c:v>
                </c:pt>
                <c:pt idx="1237">
                  <c:v>25.076000000000001</c:v>
                </c:pt>
                <c:pt idx="1238">
                  <c:v>25.076000000000001</c:v>
                </c:pt>
                <c:pt idx="1239">
                  <c:v>24.83</c:v>
                </c:pt>
                <c:pt idx="1240">
                  <c:v>25.966000000000001</c:v>
                </c:pt>
                <c:pt idx="1241">
                  <c:v>26.803999999999998</c:v>
                </c:pt>
                <c:pt idx="1242">
                  <c:v>25.654</c:v>
                </c:pt>
                <c:pt idx="1243">
                  <c:v>25.143999999999998</c:v>
                </c:pt>
                <c:pt idx="1244">
                  <c:v>25.143999999999998</c:v>
                </c:pt>
                <c:pt idx="1245">
                  <c:v>25.143999999999998</c:v>
                </c:pt>
                <c:pt idx="1246">
                  <c:v>25.143999999999998</c:v>
                </c:pt>
                <c:pt idx="1247">
                  <c:v>25.962</c:v>
                </c:pt>
                <c:pt idx="1248">
                  <c:v>25.626999999999999</c:v>
                </c:pt>
                <c:pt idx="1249">
                  <c:v>25.818000000000001</c:v>
                </c:pt>
                <c:pt idx="1250">
                  <c:v>25.83</c:v>
                </c:pt>
                <c:pt idx="1251">
                  <c:v>25.83</c:v>
                </c:pt>
                <c:pt idx="1252">
                  <c:v>25.83</c:v>
                </c:pt>
                <c:pt idx="1253">
                  <c:v>26.446000000000002</c:v>
                </c:pt>
                <c:pt idx="1254">
                  <c:v>27.684999999999999</c:v>
                </c:pt>
                <c:pt idx="1255">
                  <c:v>28.213000000000001</c:v>
                </c:pt>
                <c:pt idx="1256">
                  <c:v>28.225999999999999</c:v>
                </c:pt>
                <c:pt idx="1257">
                  <c:v>27.975999999999999</c:v>
                </c:pt>
                <c:pt idx="1258">
                  <c:v>27.975999999999999</c:v>
                </c:pt>
                <c:pt idx="1259">
                  <c:v>27.975999999999999</c:v>
                </c:pt>
                <c:pt idx="1260">
                  <c:v>28.997</c:v>
                </c:pt>
                <c:pt idx="1261">
                  <c:v>28.268999999999998</c:v>
                </c:pt>
                <c:pt idx="1262">
                  <c:v>28.22</c:v>
                </c:pt>
                <c:pt idx="1263">
                  <c:v>28.274000000000001</c:v>
                </c:pt>
                <c:pt idx="1264">
                  <c:v>29.213999999999999</c:v>
                </c:pt>
                <c:pt idx="1265">
                  <c:v>29.213999999999999</c:v>
                </c:pt>
                <c:pt idx="1266">
                  <c:v>29.213999999999999</c:v>
                </c:pt>
                <c:pt idx="1267">
                  <c:v>29.99</c:v>
                </c:pt>
                <c:pt idx="1268">
                  <c:v>30.616</c:v>
                </c:pt>
                <c:pt idx="1269">
                  <c:v>31.268999999999998</c:v>
                </c:pt>
                <c:pt idx="1270">
                  <c:v>31.744</c:v>
                </c:pt>
                <c:pt idx="1271">
                  <c:v>32.020000000000003</c:v>
                </c:pt>
                <c:pt idx="1272">
                  <c:v>32.020000000000003</c:v>
                </c:pt>
                <c:pt idx="1273">
                  <c:v>32.020000000000003</c:v>
                </c:pt>
                <c:pt idx="1274">
                  <c:v>32.113</c:v>
                </c:pt>
                <c:pt idx="1275">
                  <c:v>33.28</c:v>
                </c:pt>
                <c:pt idx="1276">
                  <c:v>34.511000000000003</c:v>
                </c:pt>
                <c:pt idx="1277">
                  <c:v>36.323</c:v>
                </c:pt>
                <c:pt idx="1278">
                  <c:v>36.064999999999998</c:v>
                </c:pt>
                <c:pt idx="1279">
                  <c:v>36.064999999999998</c:v>
                </c:pt>
                <c:pt idx="1280">
                  <c:v>36.064999999999998</c:v>
                </c:pt>
                <c:pt idx="1281">
                  <c:v>37.415999999999997</c:v>
                </c:pt>
                <c:pt idx="1282">
                  <c:v>35.618000000000002</c:v>
                </c:pt>
                <c:pt idx="1283">
                  <c:v>34.872999999999998</c:v>
                </c:pt>
                <c:pt idx="1284">
                  <c:v>32.313000000000002</c:v>
                </c:pt>
                <c:pt idx="1285">
                  <c:v>35.947000000000003</c:v>
                </c:pt>
                <c:pt idx="1286">
                  <c:v>35.947000000000003</c:v>
                </c:pt>
                <c:pt idx="1287">
                  <c:v>35.947000000000003</c:v>
                </c:pt>
                <c:pt idx="1288">
                  <c:v>35.509</c:v>
                </c:pt>
                <c:pt idx="1289">
                  <c:v>35.329000000000001</c:v>
                </c:pt>
                <c:pt idx="1290">
                  <c:v>34.765999999999998</c:v>
                </c:pt>
                <c:pt idx="1291">
                  <c:v>34.249000000000002</c:v>
                </c:pt>
                <c:pt idx="1292">
                  <c:v>35.045999999999999</c:v>
                </c:pt>
                <c:pt idx="1293">
                  <c:v>35.045999999999999</c:v>
                </c:pt>
                <c:pt idx="1294">
                  <c:v>35.045999999999999</c:v>
                </c:pt>
                <c:pt idx="1295">
                  <c:v>36.167000000000002</c:v>
                </c:pt>
                <c:pt idx="1296">
                  <c:v>34.927999999999997</c:v>
                </c:pt>
                <c:pt idx="1297">
                  <c:v>35.843000000000004</c:v>
                </c:pt>
                <c:pt idx="1298">
                  <c:v>35.991999999999997</c:v>
                </c:pt>
                <c:pt idx="1299">
                  <c:v>35.262999999999998</c:v>
                </c:pt>
                <c:pt idx="1300">
                  <c:v>35.262999999999998</c:v>
                </c:pt>
                <c:pt idx="1301">
                  <c:v>35.262999999999998</c:v>
                </c:pt>
                <c:pt idx="1302">
                  <c:v>36.542000000000002</c:v>
                </c:pt>
                <c:pt idx="1303">
                  <c:v>37.32</c:v>
                </c:pt>
                <c:pt idx="1304">
                  <c:v>38.593000000000004</c:v>
                </c:pt>
                <c:pt idx="1305">
                  <c:v>40.235999999999997</c:v>
                </c:pt>
                <c:pt idx="1306">
                  <c:v>39.207000000000001</c:v>
                </c:pt>
                <c:pt idx="1307">
                  <c:v>39.207000000000001</c:v>
                </c:pt>
                <c:pt idx="1308">
                  <c:v>39.207000000000001</c:v>
                </c:pt>
                <c:pt idx="1309">
                  <c:v>41.473999999999997</c:v>
                </c:pt>
                <c:pt idx="1310">
                  <c:v>41.098999999999997</c:v>
                </c:pt>
                <c:pt idx="1311">
                  <c:v>41.154000000000003</c:v>
                </c:pt>
                <c:pt idx="1312">
                  <c:v>41.521999999999998</c:v>
                </c:pt>
                <c:pt idx="1313">
                  <c:v>42.537999999999997</c:v>
                </c:pt>
                <c:pt idx="1314">
                  <c:v>42.537999999999997</c:v>
                </c:pt>
                <c:pt idx="1315">
                  <c:v>42.537999999999997</c:v>
                </c:pt>
                <c:pt idx="1316">
                  <c:v>42.161999999999999</c:v>
                </c:pt>
                <c:pt idx="1317">
                  <c:v>43.712000000000003</c:v>
                </c:pt>
                <c:pt idx="1318">
                  <c:v>44.543999999999997</c:v>
                </c:pt>
                <c:pt idx="1319">
                  <c:v>45.381</c:v>
                </c:pt>
                <c:pt idx="1320">
                  <c:v>44.180999999999997</c:v>
                </c:pt>
                <c:pt idx="1321">
                  <c:v>44.180999999999997</c:v>
                </c:pt>
                <c:pt idx="1322">
                  <c:v>44.180999999999997</c:v>
                </c:pt>
                <c:pt idx="1323">
                  <c:v>46.655000000000001</c:v>
                </c:pt>
                <c:pt idx="1324">
                  <c:v>46.569000000000003</c:v>
                </c:pt>
                <c:pt idx="1325">
                  <c:v>45.279000000000003</c:v>
                </c:pt>
                <c:pt idx="1326">
                  <c:v>40.941000000000003</c:v>
                </c:pt>
                <c:pt idx="1327">
                  <c:v>41.009</c:v>
                </c:pt>
                <c:pt idx="1328">
                  <c:v>41.009</c:v>
                </c:pt>
                <c:pt idx="1329">
                  <c:v>41.009</c:v>
                </c:pt>
                <c:pt idx="1330">
                  <c:v>41.920999999999999</c:v>
                </c:pt>
                <c:pt idx="1331">
                  <c:v>44.201999999999998</c:v>
                </c:pt>
                <c:pt idx="1332">
                  <c:v>45.072000000000003</c:v>
                </c:pt>
                <c:pt idx="1333">
                  <c:v>45.164999999999999</c:v>
                </c:pt>
                <c:pt idx="1334">
                  <c:v>46.895000000000003</c:v>
                </c:pt>
                <c:pt idx="1335">
                  <c:v>46.895000000000003</c:v>
                </c:pt>
                <c:pt idx="1336">
                  <c:v>46.895000000000003</c:v>
                </c:pt>
                <c:pt idx="1337">
                  <c:v>46.895000000000003</c:v>
                </c:pt>
                <c:pt idx="1338">
                  <c:v>49.326999999999998</c:v>
                </c:pt>
                <c:pt idx="1339">
                  <c:v>51.037999999999997</c:v>
                </c:pt>
                <c:pt idx="1340">
                  <c:v>51.216999999999999</c:v>
                </c:pt>
                <c:pt idx="1341">
                  <c:v>51.496000000000002</c:v>
                </c:pt>
                <c:pt idx="1342">
                  <c:v>51.496000000000002</c:v>
                </c:pt>
                <c:pt idx="1343">
                  <c:v>51.496000000000002</c:v>
                </c:pt>
                <c:pt idx="1344">
                  <c:v>52.445</c:v>
                </c:pt>
                <c:pt idx="1345">
                  <c:v>53.158000000000001</c:v>
                </c:pt>
                <c:pt idx="1346">
                  <c:v>54.533999999999999</c:v>
                </c:pt>
                <c:pt idx="1347">
                  <c:v>55.893000000000001</c:v>
                </c:pt>
                <c:pt idx="1348">
                  <c:v>57.018000000000001</c:v>
                </c:pt>
                <c:pt idx="1349">
                  <c:v>57.018000000000001</c:v>
                </c:pt>
                <c:pt idx="1350">
                  <c:v>57.018000000000001</c:v>
                </c:pt>
                <c:pt idx="1351">
                  <c:v>60.777999999999999</c:v>
                </c:pt>
                <c:pt idx="1352">
                  <c:v>65.472999999999999</c:v>
                </c:pt>
                <c:pt idx="1353">
                  <c:v>71.700999999999993</c:v>
                </c:pt>
                <c:pt idx="1354">
                  <c:v>63.92</c:v>
                </c:pt>
                <c:pt idx="1355">
                  <c:v>63.948</c:v>
                </c:pt>
                <c:pt idx="1356">
                  <c:v>63.948</c:v>
                </c:pt>
                <c:pt idx="1357">
                  <c:v>63.948</c:v>
                </c:pt>
                <c:pt idx="1358">
                  <c:v>72.402000000000001</c:v>
                </c:pt>
                <c:pt idx="1359">
                  <c:v>73.004000000000005</c:v>
                </c:pt>
                <c:pt idx="1360">
                  <c:v>70.608999999999995</c:v>
                </c:pt>
                <c:pt idx="1361">
                  <c:v>68.744</c:v>
                </c:pt>
                <c:pt idx="1362">
                  <c:v>68.977999999999994</c:v>
                </c:pt>
                <c:pt idx="1363">
                  <c:v>68.977999999999994</c:v>
                </c:pt>
                <c:pt idx="1364">
                  <c:v>68.977999999999994</c:v>
                </c:pt>
                <c:pt idx="1365">
                  <c:v>75.47</c:v>
                </c:pt>
                <c:pt idx="1366">
                  <c:v>81.433999999999997</c:v>
                </c:pt>
                <c:pt idx="1367">
                  <c:v>82.481999999999999</c:v>
                </c:pt>
                <c:pt idx="1368">
                  <c:v>92.673000000000002</c:v>
                </c:pt>
                <c:pt idx="1369">
                  <c:v>93.734999999999999</c:v>
                </c:pt>
                <c:pt idx="1370">
                  <c:v>93.734999999999999</c:v>
                </c:pt>
                <c:pt idx="1371">
                  <c:v>93.734999999999999</c:v>
                </c:pt>
                <c:pt idx="1372">
                  <c:v>93.804000000000002</c:v>
                </c:pt>
                <c:pt idx="1373">
                  <c:v>110.571</c:v>
                </c:pt>
                <c:pt idx="1374">
                  <c:v>114.69199999999999</c:v>
                </c:pt>
                <c:pt idx="1375">
                  <c:v>97.805000000000007</c:v>
                </c:pt>
                <c:pt idx="1376">
                  <c:v>89.126000000000005</c:v>
                </c:pt>
                <c:pt idx="1377">
                  <c:v>89.126000000000005</c:v>
                </c:pt>
                <c:pt idx="1378">
                  <c:v>89.126000000000005</c:v>
                </c:pt>
                <c:pt idx="1379">
                  <c:v>85.453999999999994</c:v>
                </c:pt>
                <c:pt idx="1380">
                  <c:v>85.271000000000001</c:v>
                </c:pt>
                <c:pt idx="1381">
                  <c:v>90.283000000000001</c:v>
                </c:pt>
                <c:pt idx="1382">
                  <c:v>98.096999999999994</c:v>
                </c:pt>
                <c:pt idx="1383">
                  <c:v>93.986999999999995</c:v>
                </c:pt>
                <c:pt idx="1384">
                  <c:v>93.986999999999995</c:v>
                </c:pt>
                <c:pt idx="1385">
                  <c:v>93.986999999999995</c:v>
                </c:pt>
                <c:pt idx="1386">
                  <c:v>95.075999999999993</c:v>
                </c:pt>
                <c:pt idx="1387">
                  <c:v>90.287999999999997</c:v>
                </c:pt>
                <c:pt idx="1388">
                  <c:v>91.822999999999993</c:v>
                </c:pt>
                <c:pt idx="1389">
                  <c:v>88.510999999999996</c:v>
                </c:pt>
                <c:pt idx="1390">
                  <c:v>87.331999999999994</c:v>
                </c:pt>
                <c:pt idx="1391">
                  <c:v>87.331999999999994</c:v>
                </c:pt>
                <c:pt idx="1392">
                  <c:v>87.331999999999994</c:v>
                </c:pt>
                <c:pt idx="1393">
                  <c:v>89.611999999999995</c:v>
                </c:pt>
                <c:pt idx="1394">
                  <c:v>88.292000000000002</c:v>
                </c:pt>
                <c:pt idx="1395">
                  <c:v>86.191000000000003</c:v>
                </c:pt>
                <c:pt idx="1396">
                  <c:v>77.572000000000003</c:v>
                </c:pt>
                <c:pt idx="1397">
                  <c:v>66.567999999999998</c:v>
                </c:pt>
                <c:pt idx="1398">
                  <c:v>66.567999999999998</c:v>
                </c:pt>
                <c:pt idx="1399">
                  <c:v>66.567999999999998</c:v>
                </c:pt>
                <c:pt idx="1400">
                  <c:v>65.718999999999994</c:v>
                </c:pt>
                <c:pt idx="1401">
                  <c:v>66.741</c:v>
                </c:pt>
                <c:pt idx="1402">
                  <c:v>75.356999999999999</c:v>
                </c:pt>
                <c:pt idx="1403">
                  <c:v>73.974999999999994</c:v>
                </c:pt>
                <c:pt idx="1404">
                  <c:v>72.284999999999997</c:v>
                </c:pt>
                <c:pt idx="1405">
                  <c:v>72.284999999999997</c:v>
                </c:pt>
                <c:pt idx="1406">
                  <c:v>72.284999999999997</c:v>
                </c:pt>
                <c:pt idx="1407">
                  <c:v>76.87</c:v>
                </c:pt>
                <c:pt idx="1408">
                  <c:v>74.656000000000006</c:v>
                </c:pt>
                <c:pt idx="1409">
                  <c:v>67.221000000000004</c:v>
                </c:pt>
                <c:pt idx="1410">
                  <c:v>72.144000000000005</c:v>
                </c:pt>
                <c:pt idx="1411">
                  <c:v>74.316999999999993</c:v>
                </c:pt>
                <c:pt idx="1412">
                  <c:v>74.316999999999993</c:v>
                </c:pt>
                <c:pt idx="1413">
                  <c:v>74.316999999999993</c:v>
                </c:pt>
                <c:pt idx="1414">
                  <c:v>79.106999999999999</c:v>
                </c:pt>
                <c:pt idx="1415">
                  <c:v>89.277000000000001</c:v>
                </c:pt>
                <c:pt idx="1416">
                  <c:v>97.596999999999994</c:v>
                </c:pt>
                <c:pt idx="1417">
                  <c:v>92.528000000000006</c:v>
                </c:pt>
                <c:pt idx="1418">
                  <c:v>87.248999999999995</c:v>
                </c:pt>
                <c:pt idx="1419">
                  <c:v>87.248999999999995</c:v>
                </c:pt>
                <c:pt idx="1420">
                  <c:v>87.248999999999995</c:v>
                </c:pt>
                <c:pt idx="1421">
                  <c:v>84.277000000000001</c:v>
                </c:pt>
                <c:pt idx="1422">
                  <c:v>90.106999999999999</c:v>
                </c:pt>
                <c:pt idx="1423">
                  <c:v>91.983999999999995</c:v>
                </c:pt>
                <c:pt idx="1424">
                  <c:v>93.465999999999994</c:v>
                </c:pt>
                <c:pt idx="1425">
                  <c:v>90.325999999999993</c:v>
                </c:pt>
                <c:pt idx="1426">
                  <c:v>90.325999999999993</c:v>
                </c:pt>
                <c:pt idx="1427">
                  <c:v>90.325999999999993</c:v>
                </c:pt>
                <c:pt idx="1428">
                  <c:v>93.944999999999993</c:v>
                </c:pt>
                <c:pt idx="1429">
                  <c:v>97.088999999999999</c:v>
                </c:pt>
                <c:pt idx="1430">
                  <c:v>95.34</c:v>
                </c:pt>
                <c:pt idx="1431">
                  <c:v>93.004000000000005</c:v>
                </c:pt>
                <c:pt idx="1432">
                  <c:v>92.311000000000007</c:v>
                </c:pt>
                <c:pt idx="1433">
                  <c:v>92.311000000000007</c:v>
                </c:pt>
                <c:pt idx="1434">
                  <c:v>92.311000000000007</c:v>
                </c:pt>
                <c:pt idx="1435">
                  <c:v>90.707999999999998</c:v>
                </c:pt>
                <c:pt idx="1436">
                  <c:v>96.423000000000002</c:v>
                </c:pt>
                <c:pt idx="1437">
                  <c:v>102.946</c:v>
                </c:pt>
                <c:pt idx="1438">
                  <c:v>102.22499999999999</c:v>
                </c:pt>
                <c:pt idx="1439">
                  <c:v>105.172</c:v>
                </c:pt>
                <c:pt idx="1440">
                  <c:v>105.172</c:v>
                </c:pt>
                <c:pt idx="1441">
                  <c:v>105.172</c:v>
                </c:pt>
                <c:pt idx="1442">
                  <c:v>117.149</c:v>
                </c:pt>
                <c:pt idx="1443">
                  <c:v>123.944</c:v>
                </c:pt>
                <c:pt idx="1444">
                  <c:v>128.83099999999999</c:v>
                </c:pt>
                <c:pt idx="1445">
                  <c:v>135.28800000000001</c:v>
                </c:pt>
                <c:pt idx="1446">
                  <c:v>136.30699999999999</c:v>
                </c:pt>
                <c:pt idx="1447">
                  <c:v>136.30699999999999</c:v>
                </c:pt>
                <c:pt idx="1448">
                  <c:v>136.30699999999999</c:v>
                </c:pt>
                <c:pt idx="1449">
                  <c:v>147.82300000000001</c:v>
                </c:pt>
                <c:pt idx="1450">
                  <c:v>177.40199999999999</c:v>
                </c:pt>
                <c:pt idx="1451">
                  <c:v>175.99100000000001</c:v>
                </c:pt>
                <c:pt idx="1452">
                  <c:v>137.095</c:v>
                </c:pt>
                <c:pt idx="1453">
                  <c:v>105.652</c:v>
                </c:pt>
                <c:pt idx="1454">
                  <c:v>105.652</c:v>
                </c:pt>
                <c:pt idx="1455">
                  <c:v>105.652</c:v>
                </c:pt>
                <c:pt idx="1456">
                  <c:v>105.652</c:v>
                </c:pt>
                <c:pt idx="1457">
                  <c:v>105.652</c:v>
                </c:pt>
                <c:pt idx="1458">
                  <c:v>97.445999999999998</c:v>
                </c:pt>
                <c:pt idx="1459">
                  <c:v>84.956000000000003</c:v>
                </c:pt>
                <c:pt idx="1460">
                  <c:v>73.680999999999997</c:v>
                </c:pt>
                <c:pt idx="1461">
                  <c:v>73.680999999999997</c:v>
                </c:pt>
                <c:pt idx="1462">
                  <c:v>73.680999999999997</c:v>
                </c:pt>
                <c:pt idx="1463">
                  <c:v>73.680999999999997</c:v>
                </c:pt>
                <c:pt idx="1464">
                  <c:v>91.863</c:v>
                </c:pt>
                <c:pt idx="1465">
                  <c:v>92.736999999999995</c:v>
                </c:pt>
                <c:pt idx="1466">
                  <c:v>95.305999999999997</c:v>
                </c:pt>
                <c:pt idx="1467">
                  <c:v>92.046000000000006</c:v>
                </c:pt>
                <c:pt idx="1468">
                  <c:v>92.046000000000006</c:v>
                </c:pt>
                <c:pt idx="1469">
                  <c:v>92.046000000000006</c:v>
                </c:pt>
                <c:pt idx="1470">
                  <c:v>89.691999999999993</c:v>
                </c:pt>
                <c:pt idx="1471">
                  <c:v>85.004000000000005</c:v>
                </c:pt>
                <c:pt idx="1472">
                  <c:v>84.712000000000003</c:v>
                </c:pt>
                <c:pt idx="1473">
                  <c:v>84.290999999999997</c:v>
                </c:pt>
                <c:pt idx="1474">
                  <c:v>91.914000000000001</c:v>
                </c:pt>
                <c:pt idx="1475">
                  <c:v>91.914000000000001</c:v>
                </c:pt>
                <c:pt idx="1476">
                  <c:v>91.914000000000001</c:v>
                </c:pt>
                <c:pt idx="1477">
                  <c:v>83.171999999999997</c:v>
                </c:pt>
                <c:pt idx="1478">
                  <c:v>80.349999999999994</c:v>
                </c:pt>
                <c:pt idx="1479">
                  <c:v>77.099999999999994</c:v>
                </c:pt>
                <c:pt idx="1480">
                  <c:v>77.296999999999997</c:v>
                </c:pt>
                <c:pt idx="1481">
                  <c:v>82.48</c:v>
                </c:pt>
                <c:pt idx="1482">
                  <c:v>82.48</c:v>
                </c:pt>
                <c:pt idx="1483">
                  <c:v>82.48</c:v>
                </c:pt>
                <c:pt idx="1484">
                  <c:v>96.01</c:v>
                </c:pt>
                <c:pt idx="1485">
                  <c:v>96.65</c:v>
                </c:pt>
                <c:pt idx="1486">
                  <c:v>93.813999999999993</c:v>
                </c:pt>
                <c:pt idx="1487">
                  <c:v>93.972999999999999</c:v>
                </c:pt>
                <c:pt idx="1488">
                  <c:v>93.954999999999998</c:v>
                </c:pt>
                <c:pt idx="1489">
                  <c:v>93.954999999999998</c:v>
                </c:pt>
                <c:pt idx="1490">
                  <c:v>93.954999999999998</c:v>
                </c:pt>
                <c:pt idx="1491">
                  <c:v>87.888000000000005</c:v>
                </c:pt>
                <c:pt idx="1492">
                  <c:v>77.632999999999996</c:v>
                </c:pt>
                <c:pt idx="1493">
                  <c:v>79.709000000000003</c:v>
                </c:pt>
                <c:pt idx="1494">
                  <c:v>80.328000000000003</c:v>
                </c:pt>
                <c:pt idx="1495">
                  <c:v>83.697000000000003</c:v>
                </c:pt>
                <c:pt idx="1496">
                  <c:v>83.697000000000003</c:v>
                </c:pt>
                <c:pt idx="1497">
                  <c:v>83.697000000000003</c:v>
                </c:pt>
                <c:pt idx="1498">
                  <c:v>80.067999999999998</c:v>
                </c:pt>
                <c:pt idx="1499">
                  <c:v>81.617999999999995</c:v>
                </c:pt>
                <c:pt idx="1500">
                  <c:v>78.695999999999998</c:v>
                </c:pt>
                <c:pt idx="1501">
                  <c:v>76.534000000000006</c:v>
                </c:pt>
                <c:pt idx="1502">
                  <c:v>77.17</c:v>
                </c:pt>
                <c:pt idx="1503">
                  <c:v>77.17</c:v>
                </c:pt>
                <c:pt idx="1504">
                  <c:v>77.17</c:v>
                </c:pt>
                <c:pt idx="1505">
                  <c:v>83.221999999999994</c:v>
                </c:pt>
                <c:pt idx="1506">
                  <c:v>75.768000000000001</c:v>
                </c:pt>
                <c:pt idx="1507">
                  <c:v>71.268000000000001</c:v>
                </c:pt>
                <c:pt idx="1508">
                  <c:v>74.393000000000001</c:v>
                </c:pt>
                <c:pt idx="1509">
                  <c:v>73.394000000000005</c:v>
                </c:pt>
                <c:pt idx="1510">
                  <c:v>73.394000000000005</c:v>
                </c:pt>
                <c:pt idx="1511">
                  <c:v>73.394000000000005</c:v>
                </c:pt>
                <c:pt idx="1512">
                  <c:v>74.349000000000004</c:v>
                </c:pt>
                <c:pt idx="1513">
                  <c:v>80.073999999999998</c:v>
                </c:pt>
                <c:pt idx="1514">
                  <c:v>87.555999999999997</c:v>
                </c:pt>
                <c:pt idx="1515">
                  <c:v>126.425</c:v>
                </c:pt>
                <c:pt idx="1516">
                  <c:v>99.335999999999999</c:v>
                </c:pt>
                <c:pt idx="1517">
                  <c:v>99.335999999999999</c:v>
                </c:pt>
                <c:pt idx="1518">
                  <c:v>99.335999999999999</c:v>
                </c:pt>
                <c:pt idx="1519">
                  <c:v>106.49299999999999</c:v>
                </c:pt>
                <c:pt idx="1520">
                  <c:v>118.396</c:v>
                </c:pt>
                <c:pt idx="1521">
                  <c:v>167.857</c:v>
                </c:pt>
                <c:pt idx="1522">
                  <c:v>164.327</c:v>
                </c:pt>
                <c:pt idx="1523">
                  <c:v>191.32400000000001</c:v>
                </c:pt>
                <c:pt idx="1524">
                  <c:v>191.32400000000001</c:v>
                </c:pt>
                <c:pt idx="1525">
                  <c:v>191.32400000000001</c:v>
                </c:pt>
                <c:pt idx="1526">
                  <c:v>251.72800000000001</c:v>
                </c:pt>
                <c:pt idx="1527">
                  <c:v>213.614</c:v>
                </c:pt>
                <c:pt idx="1528">
                  <c:v>164.828</c:v>
                </c:pt>
                <c:pt idx="1529">
                  <c:v>137.99799999999999</c:v>
                </c:pt>
                <c:pt idx="1530">
                  <c:v>128.65199999999999</c:v>
                </c:pt>
                <c:pt idx="1531">
                  <c:v>128.65199999999999</c:v>
                </c:pt>
                <c:pt idx="1532">
                  <c:v>128.65199999999999</c:v>
                </c:pt>
                <c:pt idx="1533">
                  <c:v>117.54300000000001</c:v>
                </c:pt>
                <c:pt idx="1534">
                  <c:v>117.958</c:v>
                </c:pt>
                <c:pt idx="1535">
                  <c:v>107.905</c:v>
                </c:pt>
                <c:pt idx="1536">
                  <c:v>105.834</c:v>
                </c:pt>
                <c:pt idx="1537">
                  <c:v>102.104</c:v>
                </c:pt>
                <c:pt idx="1538">
                  <c:v>102.104</c:v>
                </c:pt>
                <c:pt idx="1539">
                  <c:v>102.104</c:v>
                </c:pt>
                <c:pt idx="1540">
                  <c:v>98.281000000000006</c:v>
                </c:pt>
                <c:pt idx="1541">
                  <c:v>96.745999999999995</c:v>
                </c:pt>
                <c:pt idx="1542">
                  <c:v>108.98399999999999</c:v>
                </c:pt>
                <c:pt idx="1543">
                  <c:v>113.74299999999999</c:v>
                </c:pt>
                <c:pt idx="1544">
                  <c:v>102.842</c:v>
                </c:pt>
                <c:pt idx="1545">
                  <c:v>102.842</c:v>
                </c:pt>
                <c:pt idx="1546">
                  <c:v>102.842</c:v>
                </c:pt>
                <c:pt idx="1547">
                  <c:v>102.563</c:v>
                </c:pt>
                <c:pt idx="1548">
                  <c:v>110.624</c:v>
                </c:pt>
                <c:pt idx="1549">
                  <c:v>120.08</c:v>
                </c:pt>
                <c:pt idx="1550">
                  <c:v>121.843</c:v>
                </c:pt>
                <c:pt idx="1551">
                  <c:v>120.889</c:v>
                </c:pt>
                <c:pt idx="1552">
                  <c:v>120.889</c:v>
                </c:pt>
                <c:pt idx="1553">
                  <c:v>120.889</c:v>
                </c:pt>
                <c:pt idx="1554">
                  <c:v>112.65300000000001</c:v>
                </c:pt>
                <c:pt idx="1555">
                  <c:v>110.486</c:v>
                </c:pt>
                <c:pt idx="1556">
                  <c:v>109.63200000000001</c:v>
                </c:pt>
                <c:pt idx="1557">
                  <c:v>105.866</c:v>
                </c:pt>
                <c:pt idx="1558">
                  <c:v>108.41</c:v>
                </c:pt>
                <c:pt idx="1559">
                  <c:v>108.41</c:v>
                </c:pt>
                <c:pt idx="1560">
                  <c:v>108.41</c:v>
                </c:pt>
                <c:pt idx="1561">
                  <c:v>105.197</c:v>
                </c:pt>
                <c:pt idx="1562">
                  <c:v>106.395</c:v>
                </c:pt>
                <c:pt idx="1563">
                  <c:v>107.84099999999999</c:v>
                </c:pt>
                <c:pt idx="1564">
                  <c:v>100.812</c:v>
                </c:pt>
                <c:pt idx="1565">
                  <c:v>100.812</c:v>
                </c:pt>
                <c:pt idx="1566">
                  <c:v>100.812</c:v>
                </c:pt>
                <c:pt idx="1567">
                  <c:v>100.812</c:v>
                </c:pt>
                <c:pt idx="1568">
                  <c:v>100.812</c:v>
                </c:pt>
                <c:pt idx="1569">
                  <c:v>98.183000000000007</c:v>
                </c:pt>
                <c:pt idx="1570">
                  <c:v>100.892</c:v>
                </c:pt>
                <c:pt idx="1571">
                  <c:v>101.062</c:v>
                </c:pt>
                <c:pt idx="1572">
                  <c:v>97.677999999999997</c:v>
                </c:pt>
                <c:pt idx="1573">
                  <c:v>97.677999999999997</c:v>
                </c:pt>
                <c:pt idx="1574">
                  <c:v>97.677999999999997</c:v>
                </c:pt>
                <c:pt idx="1575">
                  <c:v>99.673000000000002</c:v>
                </c:pt>
                <c:pt idx="1576">
                  <c:v>95.927000000000007</c:v>
                </c:pt>
                <c:pt idx="1577">
                  <c:v>109.39100000000001</c:v>
                </c:pt>
                <c:pt idx="1578">
                  <c:v>103.602</c:v>
                </c:pt>
                <c:pt idx="1579">
                  <c:v>101.45099999999999</c:v>
                </c:pt>
                <c:pt idx="1580">
                  <c:v>101.45099999999999</c:v>
                </c:pt>
                <c:pt idx="1581">
                  <c:v>101.45099999999999</c:v>
                </c:pt>
                <c:pt idx="1582">
                  <c:v>101.45099999999999</c:v>
                </c:pt>
                <c:pt idx="1583">
                  <c:v>100.221</c:v>
                </c:pt>
                <c:pt idx="1584">
                  <c:v>104.524</c:v>
                </c:pt>
                <c:pt idx="1585">
                  <c:v>103.98399999999999</c:v>
                </c:pt>
                <c:pt idx="1586">
                  <c:v>98.471999999999994</c:v>
                </c:pt>
                <c:pt idx="1587">
                  <c:v>98.471999999999994</c:v>
                </c:pt>
                <c:pt idx="1588">
                  <c:v>98.471999999999994</c:v>
                </c:pt>
                <c:pt idx="1589">
                  <c:v>93.622</c:v>
                </c:pt>
                <c:pt idx="1590">
                  <c:v>90.421000000000006</c:v>
                </c:pt>
                <c:pt idx="1591">
                  <c:v>92.864000000000004</c:v>
                </c:pt>
                <c:pt idx="1592">
                  <c:v>103.25</c:v>
                </c:pt>
                <c:pt idx="1593">
                  <c:v>94.698999999999998</c:v>
                </c:pt>
                <c:pt idx="1594">
                  <c:v>94.698999999999998</c:v>
                </c:pt>
                <c:pt idx="1595">
                  <c:v>94.698999999999998</c:v>
                </c:pt>
                <c:pt idx="1596">
                  <c:v>95.796000000000006</c:v>
                </c:pt>
                <c:pt idx="1597">
                  <c:v>95.656999999999996</c:v>
                </c:pt>
                <c:pt idx="1598">
                  <c:v>97.003</c:v>
                </c:pt>
                <c:pt idx="1599">
                  <c:v>94.125</c:v>
                </c:pt>
                <c:pt idx="1600">
                  <c:v>89.194000000000003</c:v>
                </c:pt>
                <c:pt idx="1601">
                  <c:v>89.194000000000003</c:v>
                </c:pt>
                <c:pt idx="1602">
                  <c:v>89.194000000000003</c:v>
                </c:pt>
                <c:pt idx="1603">
                  <c:v>82.917000000000002</c:v>
                </c:pt>
                <c:pt idx="1604">
                  <c:v>84.882000000000005</c:v>
                </c:pt>
                <c:pt idx="1605">
                  <c:v>85.382999999999996</c:v>
                </c:pt>
                <c:pt idx="1606">
                  <c:v>85.406999999999996</c:v>
                </c:pt>
                <c:pt idx="1607">
                  <c:v>85.730999999999995</c:v>
                </c:pt>
                <c:pt idx="1608">
                  <c:v>85.730999999999995</c:v>
                </c:pt>
                <c:pt idx="1609">
                  <c:v>85.730999999999995</c:v>
                </c:pt>
                <c:pt idx="1610">
                  <c:v>90.885999999999996</c:v>
                </c:pt>
                <c:pt idx="1611">
                  <c:v>92.870999999999995</c:v>
                </c:pt>
                <c:pt idx="1612">
                  <c:v>84.394999999999996</c:v>
                </c:pt>
                <c:pt idx="1613">
                  <c:v>84.394999999999996</c:v>
                </c:pt>
                <c:pt idx="1614">
                  <c:v>84.394999999999996</c:v>
                </c:pt>
                <c:pt idx="1615">
                  <c:v>84.394999999999996</c:v>
                </c:pt>
                <c:pt idx="1616">
                  <c:v>84.394999999999996</c:v>
                </c:pt>
                <c:pt idx="1617">
                  <c:v>81.197000000000003</c:v>
                </c:pt>
                <c:pt idx="1618">
                  <c:v>80.183999999999997</c:v>
                </c:pt>
                <c:pt idx="1619">
                  <c:v>79.201999999999998</c:v>
                </c:pt>
                <c:pt idx="1620">
                  <c:v>85.519000000000005</c:v>
                </c:pt>
                <c:pt idx="1621">
                  <c:v>83.262</c:v>
                </c:pt>
                <c:pt idx="1622">
                  <c:v>83.262</c:v>
                </c:pt>
                <c:pt idx="1623">
                  <c:v>83.262</c:v>
                </c:pt>
                <c:pt idx="1624">
                  <c:v>83.298000000000002</c:v>
                </c:pt>
                <c:pt idx="1625">
                  <c:v>93.376000000000005</c:v>
                </c:pt>
                <c:pt idx="1626">
                  <c:v>106.39700000000001</c:v>
                </c:pt>
                <c:pt idx="1627">
                  <c:v>136.40799999999999</c:v>
                </c:pt>
                <c:pt idx="1628">
                  <c:v>122.05800000000001</c:v>
                </c:pt>
                <c:pt idx="1629">
                  <c:v>122.05800000000001</c:v>
                </c:pt>
                <c:pt idx="1630">
                  <c:v>122.05800000000001</c:v>
                </c:pt>
                <c:pt idx="1631">
                  <c:v>124.004</c:v>
                </c:pt>
                <c:pt idx="1632">
                  <c:v>125.56</c:v>
                </c:pt>
                <c:pt idx="1633">
                  <c:v>129.5</c:v>
                </c:pt>
                <c:pt idx="1634">
                  <c:v>135.821</c:v>
                </c:pt>
                <c:pt idx="1635">
                  <c:v>134.72999999999999</c:v>
                </c:pt>
                <c:pt idx="1636">
                  <c:v>134.72999999999999</c:v>
                </c:pt>
                <c:pt idx="1637">
                  <c:v>134.72999999999999</c:v>
                </c:pt>
                <c:pt idx="1638">
                  <c:v>134.99799999999999</c:v>
                </c:pt>
                <c:pt idx="1639">
                  <c:v>133.64699999999999</c:v>
                </c:pt>
                <c:pt idx="1640">
                  <c:v>143.166</c:v>
                </c:pt>
                <c:pt idx="1641">
                  <c:v>154.69800000000001</c:v>
                </c:pt>
                <c:pt idx="1642">
                  <c:v>151.29</c:v>
                </c:pt>
                <c:pt idx="1643">
                  <c:v>151.29</c:v>
                </c:pt>
                <c:pt idx="1644">
                  <c:v>151.29</c:v>
                </c:pt>
                <c:pt idx="1645">
                  <c:v>167.97300000000001</c:v>
                </c:pt>
                <c:pt idx="1646">
                  <c:v>178.464</c:v>
                </c:pt>
                <c:pt idx="1647">
                  <c:v>172.13</c:v>
                </c:pt>
                <c:pt idx="1648">
                  <c:v>187.816</c:v>
                </c:pt>
                <c:pt idx="1649">
                  <c:v>183.19800000000001</c:v>
                </c:pt>
                <c:pt idx="1650">
                  <c:v>183.19800000000001</c:v>
                </c:pt>
                <c:pt idx="1651">
                  <c:v>183.19800000000001</c:v>
                </c:pt>
                <c:pt idx="1652">
                  <c:v>174.084</c:v>
                </c:pt>
                <c:pt idx="1653">
                  <c:v>177.64599999999999</c:v>
                </c:pt>
                <c:pt idx="1654">
                  <c:v>186.25299999999999</c:v>
                </c:pt>
                <c:pt idx="1655">
                  <c:v>181.846</c:v>
                </c:pt>
                <c:pt idx="1656">
                  <c:v>168.345</c:v>
                </c:pt>
                <c:pt idx="1657">
                  <c:v>168.345</c:v>
                </c:pt>
                <c:pt idx="1658">
                  <c:v>168.345</c:v>
                </c:pt>
                <c:pt idx="1659">
                  <c:v>164.51599999999999</c:v>
                </c:pt>
                <c:pt idx="1660">
                  <c:v>166.09200000000001</c:v>
                </c:pt>
                <c:pt idx="1661">
                  <c:v>163.67099999999999</c:v>
                </c:pt>
                <c:pt idx="1662">
                  <c:v>155.38300000000001</c:v>
                </c:pt>
                <c:pt idx="1663">
                  <c:v>166.24</c:v>
                </c:pt>
                <c:pt idx="1664">
                  <c:v>166.24</c:v>
                </c:pt>
                <c:pt idx="1665">
                  <c:v>166.24</c:v>
                </c:pt>
                <c:pt idx="1666">
                  <c:v>173.49600000000001</c:v>
                </c:pt>
                <c:pt idx="1667">
                  <c:v>201.429</c:v>
                </c:pt>
                <c:pt idx="1668">
                  <c:v>215.61799999999999</c:v>
                </c:pt>
                <c:pt idx="1669">
                  <c:v>208.851</c:v>
                </c:pt>
                <c:pt idx="1670">
                  <c:v>195.614</c:v>
                </c:pt>
                <c:pt idx="1671">
                  <c:v>195.614</c:v>
                </c:pt>
                <c:pt idx="1672">
                  <c:v>195.614</c:v>
                </c:pt>
                <c:pt idx="1673">
                  <c:v>202.90799999999999</c:v>
                </c:pt>
                <c:pt idx="1674">
                  <c:v>207.22200000000001</c:v>
                </c:pt>
                <c:pt idx="1675">
                  <c:v>205.142</c:v>
                </c:pt>
                <c:pt idx="1676">
                  <c:v>199.04</c:v>
                </c:pt>
                <c:pt idx="1677">
                  <c:v>197.05799999999999</c:v>
                </c:pt>
                <c:pt idx="1678">
                  <c:v>197.05799999999999</c:v>
                </c:pt>
                <c:pt idx="1679">
                  <c:v>197.05799999999999</c:v>
                </c:pt>
                <c:pt idx="1680">
                  <c:v>196.09800000000001</c:v>
                </c:pt>
                <c:pt idx="1681">
                  <c:v>190.91300000000001</c:v>
                </c:pt>
                <c:pt idx="1682">
                  <c:v>204.01400000000001</c:v>
                </c:pt>
                <c:pt idx="1683">
                  <c:v>210.76300000000001</c:v>
                </c:pt>
                <c:pt idx="1684">
                  <c:v>204.15</c:v>
                </c:pt>
                <c:pt idx="1685">
                  <c:v>204.15</c:v>
                </c:pt>
                <c:pt idx="1686">
                  <c:v>204.15</c:v>
                </c:pt>
                <c:pt idx="1687">
                  <c:v>213.83199999999999</c:v>
                </c:pt>
                <c:pt idx="1688">
                  <c:v>236.197</c:v>
                </c:pt>
                <c:pt idx="1689">
                  <c:v>230.857</c:v>
                </c:pt>
                <c:pt idx="1690">
                  <c:v>235.01300000000001</c:v>
                </c:pt>
                <c:pt idx="1691">
                  <c:v>244.346</c:v>
                </c:pt>
                <c:pt idx="1692">
                  <c:v>244.346</c:v>
                </c:pt>
                <c:pt idx="1693">
                  <c:v>244.346</c:v>
                </c:pt>
                <c:pt idx="1694">
                  <c:v>281.99400000000003</c:v>
                </c:pt>
                <c:pt idx="1695">
                  <c:v>269.74799999999999</c:v>
                </c:pt>
                <c:pt idx="1696">
                  <c:v>285.72500000000002</c:v>
                </c:pt>
                <c:pt idx="1697">
                  <c:v>311.89800000000002</c:v>
                </c:pt>
                <c:pt idx="1698">
                  <c:v>311.47000000000003</c:v>
                </c:pt>
                <c:pt idx="1699">
                  <c:v>311.47000000000003</c:v>
                </c:pt>
                <c:pt idx="1700">
                  <c:v>311.47000000000003</c:v>
                </c:pt>
                <c:pt idx="1701">
                  <c:v>311.47000000000003</c:v>
                </c:pt>
                <c:pt idx="1702">
                  <c:v>263.88200000000001</c:v>
                </c:pt>
                <c:pt idx="1703">
                  <c:v>246.70500000000001</c:v>
                </c:pt>
                <c:pt idx="1704">
                  <c:v>230.458</c:v>
                </c:pt>
                <c:pt idx="1705">
                  <c:v>193.58</c:v>
                </c:pt>
                <c:pt idx="1706">
                  <c:v>193.58</c:v>
                </c:pt>
                <c:pt idx="1707">
                  <c:v>193.58</c:v>
                </c:pt>
                <c:pt idx="1708">
                  <c:v>240.494</c:v>
                </c:pt>
                <c:pt idx="1709">
                  <c:v>215.87799999999999</c:v>
                </c:pt>
                <c:pt idx="1710">
                  <c:v>221.602</c:v>
                </c:pt>
                <c:pt idx="1711">
                  <c:v>199.87899999999999</c:v>
                </c:pt>
                <c:pt idx="1712">
                  <c:v>195.05699999999999</c:v>
                </c:pt>
                <c:pt idx="1713">
                  <c:v>195.05699999999999</c:v>
                </c:pt>
                <c:pt idx="1714">
                  <c:v>195.05699999999999</c:v>
                </c:pt>
                <c:pt idx="1715">
                  <c:v>187.59</c:v>
                </c:pt>
                <c:pt idx="1716">
                  <c:v>190.30799999999999</c:v>
                </c:pt>
                <c:pt idx="1717">
                  <c:v>210.91900000000001</c:v>
                </c:pt>
                <c:pt idx="1718">
                  <c:v>212.55199999999999</c:v>
                </c:pt>
                <c:pt idx="1719">
                  <c:v>168.47499999999999</c:v>
                </c:pt>
                <c:pt idx="1720">
                  <c:v>168.47499999999999</c:v>
                </c:pt>
                <c:pt idx="1721">
                  <c:v>168.47499999999999</c:v>
                </c:pt>
                <c:pt idx="1722">
                  <c:v>166.00800000000001</c:v>
                </c:pt>
                <c:pt idx="1723">
                  <c:v>171.024</c:v>
                </c:pt>
                <c:pt idx="1724">
                  <c:v>186.12799999999999</c:v>
                </c:pt>
                <c:pt idx="1725">
                  <c:v>177.86199999999999</c:v>
                </c:pt>
                <c:pt idx="1726">
                  <c:v>169.054</c:v>
                </c:pt>
                <c:pt idx="1727">
                  <c:v>169.054</c:v>
                </c:pt>
                <c:pt idx="1728">
                  <c:v>169.054</c:v>
                </c:pt>
                <c:pt idx="1729">
                  <c:v>166.84299999999999</c:v>
                </c:pt>
                <c:pt idx="1730">
                  <c:v>188.721</c:v>
                </c:pt>
                <c:pt idx="1731">
                  <c:v>199.45599999999999</c:v>
                </c:pt>
                <c:pt idx="1732">
                  <c:v>183.523</c:v>
                </c:pt>
                <c:pt idx="1733">
                  <c:v>162.87</c:v>
                </c:pt>
                <c:pt idx="1734">
                  <c:v>162.87</c:v>
                </c:pt>
                <c:pt idx="1735">
                  <c:v>162.87</c:v>
                </c:pt>
                <c:pt idx="1736">
                  <c:v>138.18199999999999</c:v>
                </c:pt>
                <c:pt idx="1737">
                  <c:v>112.452</c:v>
                </c:pt>
                <c:pt idx="1738">
                  <c:v>97.515000000000001</c:v>
                </c:pt>
                <c:pt idx="1739">
                  <c:v>128.98599999999999</c:v>
                </c:pt>
                <c:pt idx="1740">
                  <c:v>126.65600000000001</c:v>
                </c:pt>
                <c:pt idx="1741">
                  <c:v>126.65600000000001</c:v>
                </c:pt>
                <c:pt idx="1742">
                  <c:v>126.65600000000001</c:v>
                </c:pt>
                <c:pt idx="1743">
                  <c:v>109.681</c:v>
                </c:pt>
                <c:pt idx="1744">
                  <c:v>111.215</c:v>
                </c:pt>
                <c:pt idx="1745">
                  <c:v>110.29600000000001</c:v>
                </c:pt>
                <c:pt idx="1746">
                  <c:v>100.21299999999999</c:v>
                </c:pt>
                <c:pt idx="1747">
                  <c:v>74.84</c:v>
                </c:pt>
                <c:pt idx="1748">
                  <c:v>74.84</c:v>
                </c:pt>
                <c:pt idx="1749">
                  <c:v>74.84</c:v>
                </c:pt>
                <c:pt idx="1750">
                  <c:v>65.655000000000001</c:v>
                </c:pt>
                <c:pt idx="1751">
                  <c:v>62.500999999999998</c:v>
                </c:pt>
                <c:pt idx="1752">
                  <c:v>74.156999999999996</c:v>
                </c:pt>
                <c:pt idx="1753">
                  <c:v>67.239999999999995</c:v>
                </c:pt>
                <c:pt idx="1754">
                  <c:v>52.848999999999997</c:v>
                </c:pt>
                <c:pt idx="1755">
                  <c:v>52.848999999999997</c:v>
                </c:pt>
                <c:pt idx="1756">
                  <c:v>52.848999999999997</c:v>
                </c:pt>
                <c:pt idx="1757">
                  <c:v>37.652000000000001</c:v>
                </c:pt>
                <c:pt idx="1758">
                  <c:v>44.247999999999998</c:v>
                </c:pt>
                <c:pt idx="1759">
                  <c:v>55.094000000000001</c:v>
                </c:pt>
                <c:pt idx="1760">
                  <c:v>48.277000000000001</c:v>
                </c:pt>
                <c:pt idx="1761">
                  <c:v>44.948</c:v>
                </c:pt>
                <c:pt idx="1762">
                  <c:v>44.948</c:v>
                </c:pt>
                <c:pt idx="1763">
                  <c:v>44.948</c:v>
                </c:pt>
                <c:pt idx="1764">
                  <c:v>44.542999999999999</c:v>
                </c:pt>
                <c:pt idx="1765">
                  <c:v>31.800999999999998</c:v>
                </c:pt>
                <c:pt idx="1766">
                  <c:v>48.384999999999998</c:v>
                </c:pt>
                <c:pt idx="1767">
                  <c:v>79.494</c:v>
                </c:pt>
                <c:pt idx="1768">
                  <c:v>64.176000000000002</c:v>
                </c:pt>
                <c:pt idx="1769">
                  <c:v>64.176000000000002</c:v>
                </c:pt>
                <c:pt idx="1770">
                  <c:v>64.176000000000002</c:v>
                </c:pt>
                <c:pt idx="1771">
                  <c:v>63.146999999999998</c:v>
                </c:pt>
                <c:pt idx="1772">
                  <c:v>88.706000000000003</c:v>
                </c:pt>
                <c:pt idx="1773">
                  <c:v>97.691999999999993</c:v>
                </c:pt>
                <c:pt idx="1774">
                  <c:v>87.238</c:v>
                </c:pt>
                <c:pt idx="1775">
                  <c:v>76.846000000000004</c:v>
                </c:pt>
                <c:pt idx="1776">
                  <c:v>76.846000000000004</c:v>
                </c:pt>
                <c:pt idx="1777">
                  <c:v>76.846000000000004</c:v>
                </c:pt>
                <c:pt idx="1778">
                  <c:v>104.246</c:v>
                </c:pt>
                <c:pt idx="1779">
                  <c:v>118</c:v>
                </c:pt>
                <c:pt idx="1780">
                  <c:v>108.491</c:v>
                </c:pt>
                <c:pt idx="1781">
                  <c:v>101.562</c:v>
                </c:pt>
                <c:pt idx="1782">
                  <c:v>108.879</c:v>
                </c:pt>
                <c:pt idx="1783">
                  <c:v>108.879</c:v>
                </c:pt>
                <c:pt idx="1784">
                  <c:v>108.879</c:v>
                </c:pt>
                <c:pt idx="1785">
                  <c:v>113.866</c:v>
                </c:pt>
                <c:pt idx="1786">
                  <c:v>115.31399999999999</c:v>
                </c:pt>
                <c:pt idx="1787">
                  <c:v>124.876</c:v>
                </c:pt>
                <c:pt idx="1788">
                  <c:v>121.788</c:v>
                </c:pt>
                <c:pt idx="1789">
                  <c:v>122.13800000000001</c:v>
                </c:pt>
                <c:pt idx="1790">
                  <c:v>122.13800000000001</c:v>
                </c:pt>
                <c:pt idx="1791">
                  <c:v>122.13800000000001</c:v>
                </c:pt>
                <c:pt idx="1792">
                  <c:v>122.94</c:v>
                </c:pt>
                <c:pt idx="1793">
                  <c:v>131.74100000000001</c:v>
                </c:pt>
                <c:pt idx="1794">
                  <c:v>144.339</c:v>
                </c:pt>
                <c:pt idx="1795">
                  <c:v>145.23500000000001</c:v>
                </c:pt>
                <c:pt idx="1796">
                  <c:v>133.87200000000001</c:v>
                </c:pt>
                <c:pt idx="1797">
                  <c:v>133.87200000000001</c:v>
                </c:pt>
                <c:pt idx="1798">
                  <c:v>133.87200000000001</c:v>
                </c:pt>
                <c:pt idx="1799">
                  <c:v>136.58799999999999</c:v>
                </c:pt>
                <c:pt idx="1800">
                  <c:v>137.87799999999999</c:v>
                </c:pt>
                <c:pt idx="1801">
                  <c:v>144.822</c:v>
                </c:pt>
                <c:pt idx="1802">
                  <c:v>145.79300000000001</c:v>
                </c:pt>
                <c:pt idx="1803">
                  <c:v>141.00899999999999</c:v>
                </c:pt>
                <c:pt idx="1804">
                  <c:v>141.00899999999999</c:v>
                </c:pt>
                <c:pt idx="1805">
                  <c:v>141.00899999999999</c:v>
                </c:pt>
                <c:pt idx="1806">
                  <c:v>138.26599999999999</c:v>
                </c:pt>
                <c:pt idx="1807">
                  <c:v>140.20400000000001</c:v>
                </c:pt>
                <c:pt idx="1808">
                  <c:v>132.899</c:v>
                </c:pt>
                <c:pt idx="1809">
                  <c:v>135.05699999999999</c:v>
                </c:pt>
                <c:pt idx="1810">
                  <c:v>122.657</c:v>
                </c:pt>
                <c:pt idx="1811">
                  <c:v>122.657</c:v>
                </c:pt>
                <c:pt idx="1812">
                  <c:v>122.657</c:v>
                </c:pt>
                <c:pt idx="1813">
                  <c:v>107.095</c:v>
                </c:pt>
                <c:pt idx="1814">
                  <c:v>104.383</c:v>
                </c:pt>
                <c:pt idx="1815">
                  <c:v>96.971999999999994</c:v>
                </c:pt>
                <c:pt idx="1816">
                  <c:v>89.980999999999995</c:v>
                </c:pt>
                <c:pt idx="1817">
                  <c:v>82.281000000000006</c:v>
                </c:pt>
                <c:pt idx="1818">
                  <c:v>82.281000000000006</c:v>
                </c:pt>
                <c:pt idx="1819">
                  <c:v>82.281000000000006</c:v>
                </c:pt>
                <c:pt idx="1820">
                  <c:v>82.281000000000006</c:v>
                </c:pt>
                <c:pt idx="1821">
                  <c:v>82.281000000000006</c:v>
                </c:pt>
                <c:pt idx="1822">
                  <c:v>76.783000000000001</c:v>
                </c:pt>
                <c:pt idx="1823">
                  <c:v>80.578999999999994</c:v>
                </c:pt>
                <c:pt idx="1824">
                  <c:v>76.260999999999996</c:v>
                </c:pt>
                <c:pt idx="1825">
                  <c:v>76.260999999999996</c:v>
                </c:pt>
                <c:pt idx="1826">
                  <c:v>76.260999999999996</c:v>
                </c:pt>
                <c:pt idx="1827">
                  <c:v>76.260999999999996</c:v>
                </c:pt>
                <c:pt idx="1828">
                  <c:v>72.087999999999994</c:v>
                </c:pt>
                <c:pt idx="1829">
                  <c:v>66.944999999999993</c:v>
                </c:pt>
                <c:pt idx="1830">
                  <c:v>65.938000000000002</c:v>
                </c:pt>
                <c:pt idx="1831">
                  <c:v>71.408000000000001</c:v>
                </c:pt>
                <c:pt idx="1832">
                  <c:v>71.408000000000001</c:v>
                </c:pt>
                <c:pt idx="1833">
                  <c:v>71.408000000000001</c:v>
                </c:pt>
                <c:pt idx="1834">
                  <c:v>71.790000000000006</c:v>
                </c:pt>
                <c:pt idx="1835">
                  <c:v>72.088999999999999</c:v>
                </c:pt>
                <c:pt idx="1836">
                  <c:v>67.734999999999999</c:v>
                </c:pt>
                <c:pt idx="1837">
                  <c:v>68.602999999999994</c:v>
                </c:pt>
                <c:pt idx="1838">
                  <c:v>66.442999999999998</c:v>
                </c:pt>
                <c:pt idx="1839">
                  <c:v>66.442999999999998</c:v>
                </c:pt>
                <c:pt idx="1840">
                  <c:v>66.442999999999998</c:v>
                </c:pt>
                <c:pt idx="1841">
                  <c:v>58.170999999999999</c:v>
                </c:pt>
                <c:pt idx="1842">
                  <c:v>60.256</c:v>
                </c:pt>
                <c:pt idx="1843">
                  <c:v>64.421999999999997</c:v>
                </c:pt>
                <c:pt idx="1844">
                  <c:v>64.033000000000001</c:v>
                </c:pt>
                <c:pt idx="1845">
                  <c:v>68.221000000000004</c:v>
                </c:pt>
                <c:pt idx="1846">
                  <c:v>68.221000000000004</c:v>
                </c:pt>
                <c:pt idx="1847">
                  <c:v>68.221000000000004</c:v>
                </c:pt>
                <c:pt idx="1848">
                  <c:v>70.308000000000007</c:v>
                </c:pt>
                <c:pt idx="1849">
                  <c:v>64.417000000000002</c:v>
                </c:pt>
                <c:pt idx="1850">
                  <c:v>61.06</c:v>
                </c:pt>
                <c:pt idx="1851">
                  <c:v>61.15</c:v>
                </c:pt>
                <c:pt idx="1852">
                  <c:v>58.454999999999998</c:v>
                </c:pt>
                <c:pt idx="1853">
                  <c:v>58.454999999999998</c:v>
                </c:pt>
                <c:pt idx="1854">
                  <c:v>58.454999999999998</c:v>
                </c:pt>
                <c:pt idx="1855">
                  <c:v>59.78</c:v>
                </c:pt>
                <c:pt idx="1856">
                  <c:v>60.347999999999999</c:v>
                </c:pt>
                <c:pt idx="1857">
                  <c:v>61.378</c:v>
                </c:pt>
                <c:pt idx="1858">
                  <c:v>58.716999999999999</c:v>
                </c:pt>
                <c:pt idx="1859">
                  <c:v>60.914999999999999</c:v>
                </c:pt>
                <c:pt idx="1860">
                  <c:v>60.914999999999999</c:v>
                </c:pt>
                <c:pt idx="1861">
                  <c:v>60.914999999999999</c:v>
                </c:pt>
                <c:pt idx="1862">
                  <c:v>61.024999999999999</c:v>
                </c:pt>
                <c:pt idx="1863">
                  <c:v>60.003999999999998</c:v>
                </c:pt>
                <c:pt idx="1864">
                  <c:v>56.994999999999997</c:v>
                </c:pt>
                <c:pt idx="1865">
                  <c:v>56.615000000000002</c:v>
                </c:pt>
                <c:pt idx="1866">
                  <c:v>55.912999999999997</c:v>
                </c:pt>
                <c:pt idx="1867">
                  <c:v>55.912999999999997</c:v>
                </c:pt>
                <c:pt idx="1868">
                  <c:v>55.912999999999997</c:v>
                </c:pt>
                <c:pt idx="1869">
                  <c:v>54.406999999999996</c:v>
                </c:pt>
                <c:pt idx="1870">
                  <c:v>54.893000000000001</c:v>
                </c:pt>
                <c:pt idx="1871">
                  <c:v>55.935000000000002</c:v>
                </c:pt>
                <c:pt idx="1872">
                  <c:v>54.366</c:v>
                </c:pt>
                <c:pt idx="1873">
                  <c:v>51.284999999999997</c:v>
                </c:pt>
                <c:pt idx="1874">
                  <c:v>51.284999999999997</c:v>
                </c:pt>
                <c:pt idx="1875">
                  <c:v>51.284999999999997</c:v>
                </c:pt>
                <c:pt idx="1876">
                  <c:v>52.052999999999997</c:v>
                </c:pt>
                <c:pt idx="1877">
                  <c:v>50.161999999999999</c:v>
                </c:pt>
                <c:pt idx="1878">
                  <c:v>51.436</c:v>
                </c:pt>
                <c:pt idx="1879">
                  <c:v>51.503</c:v>
                </c:pt>
                <c:pt idx="1880">
                  <c:v>53.597000000000001</c:v>
                </c:pt>
                <c:pt idx="1881">
                  <c:v>53.597000000000001</c:v>
                </c:pt>
                <c:pt idx="1882">
                  <c:v>53.597000000000001</c:v>
                </c:pt>
                <c:pt idx="1883">
                  <c:v>51.378</c:v>
                </c:pt>
                <c:pt idx="1884">
                  <c:v>49.773000000000003</c:v>
                </c:pt>
                <c:pt idx="1885">
                  <c:v>50.18</c:v>
                </c:pt>
                <c:pt idx="1886">
                  <c:v>49.756</c:v>
                </c:pt>
                <c:pt idx="1887">
                  <c:v>47.654000000000003</c:v>
                </c:pt>
                <c:pt idx="1888">
                  <c:v>47.654000000000003</c:v>
                </c:pt>
                <c:pt idx="1889">
                  <c:v>47.654000000000003</c:v>
                </c:pt>
                <c:pt idx="1890">
                  <c:v>44.603999999999999</c:v>
                </c:pt>
                <c:pt idx="1891">
                  <c:v>44.597999999999999</c:v>
                </c:pt>
                <c:pt idx="1892">
                  <c:v>44.36</c:v>
                </c:pt>
                <c:pt idx="1893">
                  <c:v>42.317</c:v>
                </c:pt>
                <c:pt idx="1894">
                  <c:v>48.465000000000003</c:v>
                </c:pt>
                <c:pt idx="1895">
                  <c:v>48.465000000000003</c:v>
                </c:pt>
                <c:pt idx="1896">
                  <c:v>48.465000000000003</c:v>
                </c:pt>
                <c:pt idx="1897">
                  <c:v>51.459000000000003</c:v>
                </c:pt>
                <c:pt idx="1898">
                  <c:v>47.03</c:v>
                </c:pt>
                <c:pt idx="1899">
                  <c:v>44.74</c:v>
                </c:pt>
                <c:pt idx="1900">
                  <c:v>44.734999999999999</c:v>
                </c:pt>
                <c:pt idx="1901">
                  <c:v>44.749000000000002</c:v>
                </c:pt>
                <c:pt idx="1902">
                  <c:v>44.749000000000002</c:v>
                </c:pt>
                <c:pt idx="1903">
                  <c:v>44.749000000000002</c:v>
                </c:pt>
                <c:pt idx="1904">
                  <c:v>41.845999999999997</c:v>
                </c:pt>
                <c:pt idx="1905">
                  <c:v>42.186999999999998</c:v>
                </c:pt>
                <c:pt idx="1906">
                  <c:v>42.537999999999997</c:v>
                </c:pt>
                <c:pt idx="1907">
                  <c:v>43.697000000000003</c:v>
                </c:pt>
                <c:pt idx="1908">
                  <c:v>43.523000000000003</c:v>
                </c:pt>
                <c:pt idx="1909">
                  <c:v>43.523000000000003</c:v>
                </c:pt>
                <c:pt idx="1910">
                  <c:v>43.523000000000003</c:v>
                </c:pt>
                <c:pt idx="1911">
                  <c:v>44.652999999999999</c:v>
                </c:pt>
                <c:pt idx="1912">
                  <c:v>44.435000000000002</c:v>
                </c:pt>
                <c:pt idx="1913">
                  <c:v>44.304000000000002</c:v>
                </c:pt>
                <c:pt idx="1914">
                  <c:v>43.968000000000004</c:v>
                </c:pt>
                <c:pt idx="1915">
                  <c:v>47.921999999999997</c:v>
                </c:pt>
                <c:pt idx="1916">
                  <c:v>47.921999999999997</c:v>
                </c:pt>
                <c:pt idx="1917">
                  <c:v>47.921999999999997</c:v>
                </c:pt>
                <c:pt idx="1918">
                  <c:v>52.023000000000003</c:v>
                </c:pt>
                <c:pt idx="1919">
                  <c:v>50.411999999999999</c:v>
                </c:pt>
                <c:pt idx="1920">
                  <c:v>49.51</c:v>
                </c:pt>
                <c:pt idx="1921">
                  <c:v>45.917000000000002</c:v>
                </c:pt>
                <c:pt idx="1922">
                  <c:v>45.917000000000002</c:v>
                </c:pt>
                <c:pt idx="1923">
                  <c:v>45.917000000000002</c:v>
                </c:pt>
                <c:pt idx="1924">
                  <c:v>45.917000000000002</c:v>
                </c:pt>
                <c:pt idx="1925">
                  <c:v>45.917000000000002</c:v>
                </c:pt>
                <c:pt idx="1926">
                  <c:v>46.414999999999999</c:v>
                </c:pt>
                <c:pt idx="1927">
                  <c:v>46.890999999999998</c:v>
                </c:pt>
                <c:pt idx="1928">
                  <c:v>45.622999999999998</c:v>
                </c:pt>
                <c:pt idx="1929">
                  <c:v>44.238999999999997</c:v>
                </c:pt>
                <c:pt idx="1930">
                  <c:v>44.238999999999997</c:v>
                </c:pt>
                <c:pt idx="1931">
                  <c:v>44.238999999999997</c:v>
                </c:pt>
                <c:pt idx="1932">
                  <c:v>44.973999999999997</c:v>
                </c:pt>
                <c:pt idx="1933">
                  <c:v>45.253999999999998</c:v>
                </c:pt>
                <c:pt idx="1934">
                  <c:v>44.801000000000002</c:v>
                </c:pt>
                <c:pt idx="1935">
                  <c:v>43.622</c:v>
                </c:pt>
              </c:numCache>
            </c:numRef>
          </c:val>
          <c:smooth val="0"/>
          <c:extLst>
            <c:ext xmlns:c16="http://schemas.microsoft.com/office/drawing/2014/chart" uri="{C3380CC4-5D6E-409C-BE32-E72D297353CC}">
              <c16:uniqueId val="{00000001-7E38-45D5-B276-937363D27DD8}"/>
            </c:ext>
          </c:extLst>
        </c:ser>
        <c:ser>
          <c:idx val="2"/>
          <c:order val="2"/>
          <c:tx>
            <c:strRef>
              <c:f>Sheet1!$D$1</c:f>
              <c:strCache>
                <c:ptCount val="1"/>
                <c:pt idx="0">
                  <c:v>Spain</c:v>
                </c:pt>
              </c:strCache>
            </c:strRef>
          </c:tx>
          <c:spPr>
            <a:ln w="28575" cap="rnd">
              <a:solidFill>
                <a:srgbClr val="00B0F0"/>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Sheet1!$D$2:$D$1937</c:f>
              <c:numCache>
                <c:formatCode>General</c:formatCode>
                <c:ptCount val="1936"/>
                <c:pt idx="533" formatCode="0.00">
                  <c:v>12.95</c:v>
                </c:pt>
                <c:pt idx="534" formatCode="0.00">
                  <c:v>13.15</c:v>
                </c:pt>
                <c:pt idx="535" formatCode="0.00">
                  <c:v>13.074999999999999</c:v>
                </c:pt>
                <c:pt idx="536" formatCode="0.00">
                  <c:v>12.95</c:v>
                </c:pt>
                <c:pt idx="537" formatCode="0.00">
                  <c:v>12.95</c:v>
                </c:pt>
                <c:pt idx="538" formatCode="0.00">
                  <c:v>12.95</c:v>
                </c:pt>
                <c:pt idx="539" formatCode="0.00">
                  <c:v>13</c:v>
                </c:pt>
                <c:pt idx="540" formatCode="0.00">
                  <c:v>13</c:v>
                </c:pt>
                <c:pt idx="541" formatCode="0.00">
                  <c:v>13</c:v>
                </c:pt>
                <c:pt idx="542" formatCode="0.00">
                  <c:v>13.6</c:v>
                </c:pt>
                <c:pt idx="543" formatCode="0.00">
                  <c:v>12.5</c:v>
                </c:pt>
                <c:pt idx="544" formatCode="0.00">
                  <c:v>12.5</c:v>
                </c:pt>
                <c:pt idx="545" formatCode="0.00">
                  <c:v>12.5</c:v>
                </c:pt>
                <c:pt idx="546" formatCode="0.00">
                  <c:v>12.5</c:v>
                </c:pt>
                <c:pt idx="547" formatCode="0.00">
                  <c:v>12.5</c:v>
                </c:pt>
                <c:pt idx="548" formatCode="0.00">
                  <c:v>12.5</c:v>
                </c:pt>
                <c:pt idx="549" formatCode="0.00">
                  <c:v>12.5</c:v>
                </c:pt>
                <c:pt idx="550" formatCode="0.00">
                  <c:v>12.5</c:v>
                </c:pt>
                <c:pt idx="551" formatCode="0.00">
                  <c:v>12.5</c:v>
                </c:pt>
                <c:pt idx="552" formatCode="0.00">
                  <c:v>12.5</c:v>
                </c:pt>
                <c:pt idx="553" formatCode="0.00">
                  <c:v>12.5</c:v>
                </c:pt>
                <c:pt idx="554" formatCode="0.00">
                  <c:v>12.5</c:v>
                </c:pt>
                <c:pt idx="555" formatCode="0.00">
                  <c:v>12.5</c:v>
                </c:pt>
                <c:pt idx="556" formatCode="0.00">
                  <c:v>12.5</c:v>
                </c:pt>
                <c:pt idx="557" formatCode="0.00">
                  <c:v>14.15</c:v>
                </c:pt>
                <c:pt idx="558" formatCode="0.00">
                  <c:v>14.15</c:v>
                </c:pt>
                <c:pt idx="559" formatCode="0.00">
                  <c:v>14.15</c:v>
                </c:pt>
                <c:pt idx="560" formatCode="0.00">
                  <c:v>15.5</c:v>
                </c:pt>
                <c:pt idx="561" formatCode="0.00">
                  <c:v>15.5</c:v>
                </c:pt>
                <c:pt idx="562" formatCode="0.00">
                  <c:v>15.5</c:v>
                </c:pt>
                <c:pt idx="563" formatCode="0.00">
                  <c:v>15</c:v>
                </c:pt>
                <c:pt idx="564" formatCode="0.00">
                  <c:v>14</c:v>
                </c:pt>
                <c:pt idx="565" formatCode="0.00">
                  <c:v>14</c:v>
                </c:pt>
                <c:pt idx="566" formatCode="0.00">
                  <c:v>14</c:v>
                </c:pt>
                <c:pt idx="567" formatCode="0.00">
                  <c:v>15.72</c:v>
                </c:pt>
                <c:pt idx="568" formatCode="0.00">
                  <c:v>15.725</c:v>
                </c:pt>
                <c:pt idx="569" formatCode="0.00">
                  <c:v>13.7</c:v>
                </c:pt>
                <c:pt idx="570" formatCode="0.00">
                  <c:v>14</c:v>
                </c:pt>
                <c:pt idx="571" formatCode="0.00">
                  <c:v>13.04</c:v>
                </c:pt>
                <c:pt idx="572" formatCode="0.00">
                  <c:v>13.04</c:v>
                </c:pt>
                <c:pt idx="573" formatCode="0.00">
                  <c:v>13.04</c:v>
                </c:pt>
                <c:pt idx="574" formatCode="0.00">
                  <c:v>13.9</c:v>
                </c:pt>
                <c:pt idx="575" formatCode="0.00">
                  <c:v>12.45</c:v>
                </c:pt>
                <c:pt idx="576" formatCode="0.00">
                  <c:v>11.75</c:v>
                </c:pt>
                <c:pt idx="577" formatCode="0.00">
                  <c:v>12</c:v>
                </c:pt>
                <c:pt idx="578" formatCode="0.00">
                  <c:v>12.36</c:v>
                </c:pt>
                <c:pt idx="579" formatCode="0.00">
                  <c:v>12.36</c:v>
                </c:pt>
                <c:pt idx="580" formatCode="0.00">
                  <c:v>12.36</c:v>
                </c:pt>
                <c:pt idx="581" formatCode="0.00">
                  <c:v>14</c:v>
                </c:pt>
                <c:pt idx="582" formatCode="0.00">
                  <c:v>13.3</c:v>
                </c:pt>
                <c:pt idx="583" formatCode="0.00">
                  <c:v>13.3</c:v>
                </c:pt>
                <c:pt idx="584" formatCode="0.00">
                  <c:v>13.1</c:v>
                </c:pt>
                <c:pt idx="585" formatCode="0.00">
                  <c:v>11</c:v>
                </c:pt>
                <c:pt idx="586" formatCode="0.00">
                  <c:v>11</c:v>
                </c:pt>
                <c:pt idx="587" formatCode="0.00">
                  <c:v>11</c:v>
                </c:pt>
                <c:pt idx="588" formatCode="0.00">
                  <c:v>11.2</c:v>
                </c:pt>
                <c:pt idx="589" formatCode="0.00">
                  <c:v>11.45</c:v>
                </c:pt>
                <c:pt idx="590" formatCode="0.00">
                  <c:v>11.4</c:v>
                </c:pt>
                <c:pt idx="591" formatCode="0.00">
                  <c:v>11.85</c:v>
                </c:pt>
                <c:pt idx="592" formatCode="0.00">
                  <c:v>11.85</c:v>
                </c:pt>
                <c:pt idx="593" formatCode="0.00">
                  <c:v>11.85</c:v>
                </c:pt>
                <c:pt idx="594" formatCode="0.00">
                  <c:v>11.85</c:v>
                </c:pt>
                <c:pt idx="595" formatCode="0.00">
                  <c:v>11.85</c:v>
                </c:pt>
                <c:pt idx="596" formatCode="0.00">
                  <c:v>11.15</c:v>
                </c:pt>
                <c:pt idx="597" formatCode="0.00">
                  <c:v>10.95</c:v>
                </c:pt>
                <c:pt idx="598" formatCode="0.00">
                  <c:v>11.1</c:v>
                </c:pt>
                <c:pt idx="599" formatCode="0.00">
                  <c:v>11.1</c:v>
                </c:pt>
                <c:pt idx="600" formatCode="0.00">
                  <c:v>11.1</c:v>
                </c:pt>
                <c:pt idx="601" formatCode="0.00">
                  <c:v>11.1</c:v>
                </c:pt>
                <c:pt idx="602" formatCode="0.00">
                  <c:v>11.1</c:v>
                </c:pt>
                <c:pt idx="603" formatCode="0.00">
                  <c:v>11.2</c:v>
                </c:pt>
                <c:pt idx="604" formatCode="0.00">
                  <c:v>11.2</c:v>
                </c:pt>
                <c:pt idx="605" formatCode="0.00">
                  <c:v>12.9</c:v>
                </c:pt>
                <c:pt idx="606" formatCode="0.00">
                  <c:v>10.9</c:v>
                </c:pt>
                <c:pt idx="607" formatCode="0.00">
                  <c:v>10.9</c:v>
                </c:pt>
                <c:pt idx="608" formatCode="0.00">
                  <c:v>10.9</c:v>
                </c:pt>
                <c:pt idx="609" formatCode="0.00">
                  <c:v>11.125</c:v>
                </c:pt>
                <c:pt idx="610" formatCode="0.00">
                  <c:v>10.95</c:v>
                </c:pt>
                <c:pt idx="611" formatCode="0.00">
                  <c:v>10.85</c:v>
                </c:pt>
                <c:pt idx="612" formatCode="0.00">
                  <c:v>9.85</c:v>
                </c:pt>
                <c:pt idx="613" formatCode="0.00">
                  <c:v>9.85</c:v>
                </c:pt>
                <c:pt idx="614" formatCode="0.00">
                  <c:v>9.85</c:v>
                </c:pt>
                <c:pt idx="615" formatCode="0.00">
                  <c:v>9.85</c:v>
                </c:pt>
                <c:pt idx="616" formatCode="0.00">
                  <c:v>9.85</c:v>
                </c:pt>
                <c:pt idx="617" formatCode="0.00">
                  <c:v>9.85</c:v>
                </c:pt>
                <c:pt idx="618" formatCode="0.00">
                  <c:v>9.85</c:v>
                </c:pt>
                <c:pt idx="619" formatCode="0.00">
                  <c:v>9.85</c:v>
                </c:pt>
                <c:pt idx="620" formatCode="0.00">
                  <c:v>9.85</c:v>
                </c:pt>
                <c:pt idx="621" formatCode="0.00">
                  <c:v>9.85</c:v>
                </c:pt>
                <c:pt idx="622" formatCode="0.00">
                  <c:v>9.85</c:v>
                </c:pt>
                <c:pt idx="623" formatCode="0.00">
                  <c:v>9.85</c:v>
                </c:pt>
                <c:pt idx="624" formatCode="0.00">
                  <c:v>9.85</c:v>
                </c:pt>
                <c:pt idx="625" formatCode="0.00">
                  <c:v>9.85</c:v>
                </c:pt>
                <c:pt idx="626" formatCode="0.00">
                  <c:v>9.85</c:v>
                </c:pt>
                <c:pt idx="627" formatCode="0.00">
                  <c:v>9.85</c:v>
                </c:pt>
                <c:pt idx="628" formatCode="0.00">
                  <c:v>9.85</c:v>
                </c:pt>
                <c:pt idx="629" formatCode="0.00">
                  <c:v>9.85</c:v>
                </c:pt>
                <c:pt idx="630" formatCode="0.00">
                  <c:v>9.85</c:v>
                </c:pt>
                <c:pt idx="631" formatCode="0.00">
                  <c:v>9.85</c:v>
                </c:pt>
                <c:pt idx="632" formatCode="0.00">
                  <c:v>9.85</c:v>
                </c:pt>
                <c:pt idx="633" formatCode="0.00">
                  <c:v>9.85</c:v>
                </c:pt>
                <c:pt idx="634" formatCode="0.00">
                  <c:v>9.85</c:v>
                </c:pt>
                <c:pt idx="635" formatCode="0.00">
                  <c:v>9.85</c:v>
                </c:pt>
                <c:pt idx="636" formatCode="0.00">
                  <c:v>9.85</c:v>
                </c:pt>
                <c:pt idx="637" formatCode="0.00">
                  <c:v>9.85</c:v>
                </c:pt>
                <c:pt idx="638" formatCode="0.00">
                  <c:v>14.2</c:v>
                </c:pt>
                <c:pt idx="639" formatCode="0.00">
                  <c:v>11.55</c:v>
                </c:pt>
                <c:pt idx="640" formatCode="0.00">
                  <c:v>13.2</c:v>
                </c:pt>
                <c:pt idx="641" formatCode="0.00">
                  <c:v>13.4</c:v>
                </c:pt>
                <c:pt idx="642" formatCode="0.00">
                  <c:v>13.4</c:v>
                </c:pt>
                <c:pt idx="643" formatCode="0.00">
                  <c:v>13.4</c:v>
                </c:pt>
                <c:pt idx="644" formatCode="0.00">
                  <c:v>13.4</c:v>
                </c:pt>
                <c:pt idx="645" formatCode="0.00">
                  <c:v>14.6</c:v>
                </c:pt>
                <c:pt idx="646" formatCode="0.00">
                  <c:v>13.31</c:v>
                </c:pt>
                <c:pt idx="647" formatCode="0.00">
                  <c:v>11.8</c:v>
                </c:pt>
                <c:pt idx="648" formatCode="0.00">
                  <c:v>11.21</c:v>
                </c:pt>
                <c:pt idx="649" formatCode="0.00">
                  <c:v>11.21</c:v>
                </c:pt>
                <c:pt idx="650" formatCode="0.00">
                  <c:v>11.21</c:v>
                </c:pt>
                <c:pt idx="651" formatCode="0.00">
                  <c:v>12</c:v>
                </c:pt>
                <c:pt idx="652" formatCode="0.00">
                  <c:v>12.95</c:v>
                </c:pt>
                <c:pt idx="653" formatCode="0.00">
                  <c:v>13.2</c:v>
                </c:pt>
                <c:pt idx="654" formatCode="0.00">
                  <c:v>12.75</c:v>
                </c:pt>
                <c:pt idx="655" formatCode="0.00">
                  <c:v>13</c:v>
                </c:pt>
                <c:pt idx="656" formatCode="0.00">
                  <c:v>13</c:v>
                </c:pt>
                <c:pt idx="657" formatCode="0.00">
                  <c:v>13</c:v>
                </c:pt>
                <c:pt idx="658" formatCode="0.00">
                  <c:v>13.8</c:v>
                </c:pt>
                <c:pt idx="659" formatCode="0.00">
                  <c:v>13.8</c:v>
                </c:pt>
                <c:pt idx="660" formatCode="0.00">
                  <c:v>13.7</c:v>
                </c:pt>
                <c:pt idx="661" formatCode="0.00">
                  <c:v>13.5</c:v>
                </c:pt>
                <c:pt idx="662" formatCode="0.00">
                  <c:v>13.5</c:v>
                </c:pt>
                <c:pt idx="663" formatCode="0.00">
                  <c:v>13.5</c:v>
                </c:pt>
                <c:pt idx="664" formatCode="0.00">
                  <c:v>13.5</c:v>
                </c:pt>
                <c:pt idx="665" formatCode="0.00">
                  <c:v>13.75</c:v>
                </c:pt>
                <c:pt idx="666" formatCode="0.00">
                  <c:v>14</c:v>
                </c:pt>
                <c:pt idx="667" formatCode="0.00">
                  <c:v>12</c:v>
                </c:pt>
                <c:pt idx="668" formatCode="0.00">
                  <c:v>9.92</c:v>
                </c:pt>
                <c:pt idx="669" formatCode="0.00">
                  <c:v>11.85</c:v>
                </c:pt>
                <c:pt idx="670" formatCode="0.00">
                  <c:v>11.85</c:v>
                </c:pt>
                <c:pt idx="671" formatCode="0.00">
                  <c:v>11.85</c:v>
                </c:pt>
                <c:pt idx="672" formatCode="0.00">
                  <c:v>11.85</c:v>
                </c:pt>
                <c:pt idx="673" formatCode="0.00">
                  <c:v>10.5</c:v>
                </c:pt>
                <c:pt idx="674" formatCode="0.00">
                  <c:v>12.51</c:v>
                </c:pt>
                <c:pt idx="675" formatCode="0.00">
                  <c:v>10.83</c:v>
                </c:pt>
                <c:pt idx="676" formatCode="0.00">
                  <c:v>10.824999999999999</c:v>
                </c:pt>
                <c:pt idx="677" formatCode="0.00">
                  <c:v>10.824999999999999</c:v>
                </c:pt>
                <c:pt idx="678" formatCode="0.00">
                  <c:v>10.824999999999999</c:v>
                </c:pt>
                <c:pt idx="679" formatCode="0.00">
                  <c:v>15.25</c:v>
                </c:pt>
                <c:pt idx="680" formatCode="0.00">
                  <c:v>15.05</c:v>
                </c:pt>
                <c:pt idx="681" formatCode="0.00">
                  <c:v>14.5</c:v>
                </c:pt>
                <c:pt idx="682" formatCode="0.00">
                  <c:v>14.5</c:v>
                </c:pt>
                <c:pt idx="683" formatCode="0.00">
                  <c:v>14.5</c:v>
                </c:pt>
                <c:pt idx="684" formatCode="0.00">
                  <c:v>14.5</c:v>
                </c:pt>
                <c:pt idx="685" formatCode="0.00">
                  <c:v>14.5</c:v>
                </c:pt>
                <c:pt idx="686" formatCode="0.00">
                  <c:v>15.5</c:v>
                </c:pt>
                <c:pt idx="687" formatCode="0.00">
                  <c:v>15.9</c:v>
                </c:pt>
                <c:pt idx="688" formatCode="0.00">
                  <c:v>15.9</c:v>
                </c:pt>
                <c:pt idx="689" formatCode="0.00">
                  <c:v>14</c:v>
                </c:pt>
                <c:pt idx="690" formatCode="0.00">
                  <c:v>14</c:v>
                </c:pt>
                <c:pt idx="691" formatCode="0.00">
                  <c:v>14</c:v>
                </c:pt>
                <c:pt idx="692" formatCode="0.00">
                  <c:v>14</c:v>
                </c:pt>
                <c:pt idx="693" formatCode="0.00">
                  <c:v>14</c:v>
                </c:pt>
                <c:pt idx="694" formatCode="0.00">
                  <c:v>15.3</c:v>
                </c:pt>
                <c:pt idx="695" formatCode="0.00">
                  <c:v>15.1</c:v>
                </c:pt>
                <c:pt idx="696" formatCode="0.00">
                  <c:v>14.6</c:v>
                </c:pt>
                <c:pt idx="697" formatCode="0.00">
                  <c:v>13.5</c:v>
                </c:pt>
                <c:pt idx="698" formatCode="0.00">
                  <c:v>13.5</c:v>
                </c:pt>
                <c:pt idx="699" formatCode="0.00">
                  <c:v>13.5</c:v>
                </c:pt>
                <c:pt idx="700" formatCode="0.00">
                  <c:v>15.65</c:v>
                </c:pt>
                <c:pt idx="701" formatCode="0.00">
                  <c:v>15.48</c:v>
                </c:pt>
                <c:pt idx="702" formatCode="0.00">
                  <c:v>15.21</c:v>
                </c:pt>
                <c:pt idx="703" formatCode="0.00">
                  <c:v>14.25</c:v>
                </c:pt>
                <c:pt idx="704" formatCode="0.00">
                  <c:v>13.9</c:v>
                </c:pt>
                <c:pt idx="705" formatCode="0.00">
                  <c:v>13.9</c:v>
                </c:pt>
                <c:pt idx="706" formatCode="0.00">
                  <c:v>13.9</c:v>
                </c:pt>
                <c:pt idx="707" formatCode="0.00">
                  <c:v>14</c:v>
                </c:pt>
                <c:pt idx="708" formatCode="0.00">
                  <c:v>13.8</c:v>
                </c:pt>
                <c:pt idx="709" formatCode="0.00">
                  <c:v>13.2</c:v>
                </c:pt>
                <c:pt idx="710" formatCode="0.00">
                  <c:v>12.89</c:v>
                </c:pt>
                <c:pt idx="711" formatCode="0.00">
                  <c:v>12.9</c:v>
                </c:pt>
                <c:pt idx="712" formatCode="0.00">
                  <c:v>12.9</c:v>
                </c:pt>
                <c:pt idx="713" formatCode="0.00">
                  <c:v>12.9</c:v>
                </c:pt>
                <c:pt idx="714" formatCode="0.00">
                  <c:v>12.9</c:v>
                </c:pt>
                <c:pt idx="715" formatCode="0.00">
                  <c:v>12.3</c:v>
                </c:pt>
                <c:pt idx="716" formatCode="0.00">
                  <c:v>11.84</c:v>
                </c:pt>
                <c:pt idx="717" formatCode="0.00">
                  <c:v>10.55</c:v>
                </c:pt>
                <c:pt idx="718" formatCode="0.00">
                  <c:v>10.55</c:v>
                </c:pt>
                <c:pt idx="719" formatCode="0.00">
                  <c:v>10.55</c:v>
                </c:pt>
                <c:pt idx="720" formatCode="0.00">
                  <c:v>10.55</c:v>
                </c:pt>
                <c:pt idx="721" formatCode="0.00">
                  <c:v>9.3000000000000007</c:v>
                </c:pt>
                <c:pt idx="722" formatCode="0.00">
                  <c:v>9</c:v>
                </c:pt>
                <c:pt idx="723" formatCode="0.00">
                  <c:v>9.1</c:v>
                </c:pt>
                <c:pt idx="724" formatCode="0.00">
                  <c:v>9</c:v>
                </c:pt>
                <c:pt idx="725" formatCode="0.00">
                  <c:v>9</c:v>
                </c:pt>
                <c:pt idx="726" formatCode="0.00">
                  <c:v>9</c:v>
                </c:pt>
                <c:pt idx="727" formatCode="0.00">
                  <c:v>9</c:v>
                </c:pt>
                <c:pt idx="728" formatCode="0.00">
                  <c:v>11.91</c:v>
                </c:pt>
                <c:pt idx="729" formatCode="0.00">
                  <c:v>9.1</c:v>
                </c:pt>
                <c:pt idx="730" formatCode="0.00">
                  <c:v>11.9</c:v>
                </c:pt>
                <c:pt idx="731" formatCode="0.00">
                  <c:v>12.01</c:v>
                </c:pt>
                <c:pt idx="732" formatCode="0.00">
                  <c:v>10.8</c:v>
                </c:pt>
                <c:pt idx="733" formatCode="0.00">
                  <c:v>10.8</c:v>
                </c:pt>
                <c:pt idx="734" formatCode="0.00">
                  <c:v>10.8</c:v>
                </c:pt>
                <c:pt idx="735" formatCode="0.00">
                  <c:v>13.25</c:v>
                </c:pt>
                <c:pt idx="736" formatCode="0.00">
                  <c:v>13.25</c:v>
                </c:pt>
                <c:pt idx="737" formatCode="0.00">
                  <c:v>13.25</c:v>
                </c:pt>
                <c:pt idx="738" formatCode="0.00">
                  <c:v>13.35</c:v>
                </c:pt>
                <c:pt idx="739" formatCode="0.00">
                  <c:v>13.35</c:v>
                </c:pt>
                <c:pt idx="740" formatCode="0.00">
                  <c:v>13.35</c:v>
                </c:pt>
                <c:pt idx="741" formatCode="0.00">
                  <c:v>13.35</c:v>
                </c:pt>
                <c:pt idx="742" formatCode="0.00">
                  <c:v>13.35</c:v>
                </c:pt>
                <c:pt idx="743" formatCode="0.00">
                  <c:v>13.35</c:v>
                </c:pt>
                <c:pt idx="744" formatCode="0.00">
                  <c:v>13.35</c:v>
                </c:pt>
                <c:pt idx="745" formatCode="0.00">
                  <c:v>11.375</c:v>
                </c:pt>
                <c:pt idx="746" formatCode="0.00">
                  <c:v>11.375</c:v>
                </c:pt>
                <c:pt idx="747" formatCode="0.00">
                  <c:v>11.375</c:v>
                </c:pt>
                <c:pt idx="748" formatCode="0.00">
                  <c:v>11.375</c:v>
                </c:pt>
                <c:pt idx="749" formatCode="0.00">
                  <c:v>11.375</c:v>
                </c:pt>
                <c:pt idx="750" formatCode="0.00">
                  <c:v>11.375</c:v>
                </c:pt>
                <c:pt idx="751" formatCode="0.00">
                  <c:v>11.375</c:v>
                </c:pt>
                <c:pt idx="752" formatCode="0.00">
                  <c:v>14.32</c:v>
                </c:pt>
                <c:pt idx="753" formatCode="0.00">
                  <c:v>14.32</c:v>
                </c:pt>
                <c:pt idx="754" formatCode="0.00">
                  <c:v>14.32</c:v>
                </c:pt>
                <c:pt idx="755" formatCode="0.00">
                  <c:v>14.32</c:v>
                </c:pt>
                <c:pt idx="756" formatCode="0.00">
                  <c:v>14.32</c:v>
                </c:pt>
                <c:pt idx="757" formatCode="0.00">
                  <c:v>14.32</c:v>
                </c:pt>
                <c:pt idx="758" formatCode="0.00">
                  <c:v>14.32</c:v>
                </c:pt>
                <c:pt idx="759" formatCode="0.00">
                  <c:v>10.5</c:v>
                </c:pt>
                <c:pt idx="760" formatCode="0.00">
                  <c:v>10.5</c:v>
                </c:pt>
                <c:pt idx="761" formatCode="0.00">
                  <c:v>10.5</c:v>
                </c:pt>
                <c:pt idx="762" formatCode="0.00">
                  <c:v>10.5</c:v>
                </c:pt>
                <c:pt idx="763" formatCode="0.00">
                  <c:v>10.5</c:v>
                </c:pt>
                <c:pt idx="764" formatCode="0.00">
                  <c:v>10.5</c:v>
                </c:pt>
                <c:pt idx="765" formatCode="0.00">
                  <c:v>10.5</c:v>
                </c:pt>
                <c:pt idx="766" formatCode="0.00">
                  <c:v>10.050000000000001</c:v>
                </c:pt>
                <c:pt idx="767" formatCode="0.00">
                  <c:v>10.050000000000001</c:v>
                </c:pt>
                <c:pt idx="768" formatCode="0.00">
                  <c:v>10.050000000000001</c:v>
                </c:pt>
                <c:pt idx="769" formatCode="0.00">
                  <c:v>10.050000000000001</c:v>
                </c:pt>
                <c:pt idx="770" formatCode="0.00">
                  <c:v>10.050000000000001</c:v>
                </c:pt>
                <c:pt idx="771" formatCode="0.00">
                  <c:v>10.050000000000001</c:v>
                </c:pt>
                <c:pt idx="772" formatCode="0.00">
                  <c:v>10.050000000000001</c:v>
                </c:pt>
                <c:pt idx="773" formatCode="0.00">
                  <c:v>9.9</c:v>
                </c:pt>
                <c:pt idx="774" formatCode="0.00">
                  <c:v>9.75</c:v>
                </c:pt>
                <c:pt idx="775" formatCode="0.00">
                  <c:v>9.75</c:v>
                </c:pt>
                <c:pt idx="776" formatCode="0.00">
                  <c:v>9.75</c:v>
                </c:pt>
                <c:pt idx="777" formatCode="0.00">
                  <c:v>9.9</c:v>
                </c:pt>
                <c:pt idx="778" formatCode="0.00">
                  <c:v>9.9</c:v>
                </c:pt>
                <c:pt idx="779" formatCode="0.00">
                  <c:v>9.9</c:v>
                </c:pt>
                <c:pt idx="780" formatCode="0.00">
                  <c:v>11</c:v>
                </c:pt>
                <c:pt idx="781" formatCode="0.00">
                  <c:v>11</c:v>
                </c:pt>
                <c:pt idx="782" formatCode="0.00">
                  <c:v>11</c:v>
                </c:pt>
                <c:pt idx="783" formatCode="0.00">
                  <c:v>11</c:v>
                </c:pt>
                <c:pt idx="784" formatCode="0.00">
                  <c:v>11</c:v>
                </c:pt>
                <c:pt idx="785" formatCode="0.00">
                  <c:v>11</c:v>
                </c:pt>
                <c:pt idx="786" formatCode="0.00">
                  <c:v>11</c:v>
                </c:pt>
                <c:pt idx="787" formatCode="0.00">
                  <c:v>9.0250000000000004</c:v>
                </c:pt>
                <c:pt idx="788" formatCode="0.00">
                  <c:v>9.0250000000000004</c:v>
                </c:pt>
                <c:pt idx="789" formatCode="0.00">
                  <c:v>9.0250000000000004</c:v>
                </c:pt>
                <c:pt idx="790" formatCode="0.00">
                  <c:v>9.0250000000000004</c:v>
                </c:pt>
                <c:pt idx="791" formatCode="0.00">
                  <c:v>9.0250000000000004</c:v>
                </c:pt>
                <c:pt idx="792" formatCode="0.00">
                  <c:v>9.0250000000000004</c:v>
                </c:pt>
                <c:pt idx="793" formatCode="0.00">
                  <c:v>9.0250000000000004</c:v>
                </c:pt>
                <c:pt idx="794" formatCode="0.00">
                  <c:v>8.65</c:v>
                </c:pt>
                <c:pt idx="795" formatCode="0.00">
                  <c:v>8.65</c:v>
                </c:pt>
                <c:pt idx="796" formatCode="0.00">
                  <c:v>8.65</c:v>
                </c:pt>
                <c:pt idx="797" formatCode="0.00">
                  <c:v>8.65</c:v>
                </c:pt>
                <c:pt idx="798" formatCode="0.00">
                  <c:v>8.65</c:v>
                </c:pt>
                <c:pt idx="799" formatCode="0.00">
                  <c:v>8.65</c:v>
                </c:pt>
                <c:pt idx="800" formatCode="0.00">
                  <c:v>8.65</c:v>
                </c:pt>
                <c:pt idx="801" formatCode="0.00">
                  <c:v>9.1999999999999993</c:v>
                </c:pt>
                <c:pt idx="802" formatCode="0.00">
                  <c:v>9.1999999999999993</c:v>
                </c:pt>
                <c:pt idx="803" formatCode="0.00">
                  <c:v>9.1999999999999993</c:v>
                </c:pt>
                <c:pt idx="804" formatCode="0.00">
                  <c:v>9.1999999999999993</c:v>
                </c:pt>
                <c:pt idx="805" formatCode="0.00">
                  <c:v>9.1999999999999993</c:v>
                </c:pt>
                <c:pt idx="806" formatCode="0.00">
                  <c:v>9.1999999999999993</c:v>
                </c:pt>
                <c:pt idx="807" formatCode="0.00">
                  <c:v>9.1999999999999993</c:v>
                </c:pt>
                <c:pt idx="808" formatCode="0.00">
                  <c:v>8.6999999999999993</c:v>
                </c:pt>
                <c:pt idx="809" formatCode="0.00">
                  <c:v>8.6999999999999993</c:v>
                </c:pt>
                <c:pt idx="810" formatCode="0.00">
                  <c:v>8.6999999999999993</c:v>
                </c:pt>
                <c:pt idx="811" formatCode="0.00">
                  <c:v>8.6999999999999993</c:v>
                </c:pt>
                <c:pt idx="812" formatCode="0.00">
                  <c:v>8.6999999999999993</c:v>
                </c:pt>
                <c:pt idx="813" formatCode="0.00">
                  <c:v>8.6999999999999993</c:v>
                </c:pt>
                <c:pt idx="814" formatCode="0.00">
                  <c:v>8.6999999999999993</c:v>
                </c:pt>
                <c:pt idx="815" formatCode="0.00">
                  <c:v>8.6999999999999993</c:v>
                </c:pt>
                <c:pt idx="816" formatCode="0.00">
                  <c:v>7.24</c:v>
                </c:pt>
                <c:pt idx="817" formatCode="0.00">
                  <c:v>7.24</c:v>
                </c:pt>
                <c:pt idx="818" formatCode="0.00">
                  <c:v>7.24</c:v>
                </c:pt>
                <c:pt idx="819" formatCode="0.00">
                  <c:v>7.35</c:v>
                </c:pt>
                <c:pt idx="820" formatCode="0.00">
                  <c:v>7.25</c:v>
                </c:pt>
                <c:pt idx="821" formatCode="0.00">
                  <c:v>7.4</c:v>
                </c:pt>
                <c:pt idx="822" formatCode="0.00">
                  <c:v>8</c:v>
                </c:pt>
                <c:pt idx="823" formatCode="0.00">
                  <c:v>7.5</c:v>
                </c:pt>
                <c:pt idx="824" formatCode="0.00">
                  <c:v>7.5</c:v>
                </c:pt>
                <c:pt idx="825" formatCode="0.00">
                  <c:v>7.5</c:v>
                </c:pt>
                <c:pt idx="826" formatCode="0.00">
                  <c:v>7.5</c:v>
                </c:pt>
                <c:pt idx="827" formatCode="0.00">
                  <c:v>7.5</c:v>
                </c:pt>
                <c:pt idx="828" formatCode="0.00">
                  <c:v>7.5</c:v>
                </c:pt>
                <c:pt idx="829" formatCode="0.00">
                  <c:v>8</c:v>
                </c:pt>
                <c:pt idx="830" formatCode="0.00">
                  <c:v>8</c:v>
                </c:pt>
                <c:pt idx="831" formatCode="0.00">
                  <c:v>8</c:v>
                </c:pt>
                <c:pt idx="832" formatCode="0.00">
                  <c:v>8</c:v>
                </c:pt>
                <c:pt idx="833" formatCode="0.00">
                  <c:v>8</c:v>
                </c:pt>
                <c:pt idx="834" formatCode="0.00">
                  <c:v>8.06</c:v>
                </c:pt>
                <c:pt idx="835" formatCode="0.00">
                  <c:v>8.0500000000000007</c:v>
                </c:pt>
                <c:pt idx="836" formatCode="0.00">
                  <c:v>7.5</c:v>
                </c:pt>
                <c:pt idx="837" formatCode="0.00">
                  <c:v>7.5</c:v>
                </c:pt>
                <c:pt idx="838" formatCode="0.00">
                  <c:v>7.5</c:v>
                </c:pt>
                <c:pt idx="839" formatCode="0.00">
                  <c:v>7.5</c:v>
                </c:pt>
                <c:pt idx="840" formatCode="0.00">
                  <c:v>7.19</c:v>
                </c:pt>
                <c:pt idx="841" formatCode="0.00">
                  <c:v>7.2</c:v>
                </c:pt>
                <c:pt idx="842" formatCode="0.00">
                  <c:v>7.2</c:v>
                </c:pt>
                <c:pt idx="843" formatCode="0.00">
                  <c:v>6.5</c:v>
                </c:pt>
                <c:pt idx="844" formatCode="0.00">
                  <c:v>6.35</c:v>
                </c:pt>
                <c:pt idx="845" formatCode="0.00">
                  <c:v>6.35</c:v>
                </c:pt>
                <c:pt idx="846" formatCode="0.00">
                  <c:v>6.35</c:v>
                </c:pt>
                <c:pt idx="847" formatCode="0.00">
                  <c:v>6.35</c:v>
                </c:pt>
                <c:pt idx="848" formatCode="0.00">
                  <c:v>6.35</c:v>
                </c:pt>
                <c:pt idx="849" formatCode="0.00">
                  <c:v>6.35</c:v>
                </c:pt>
                <c:pt idx="850" formatCode="0.00">
                  <c:v>6.3</c:v>
                </c:pt>
                <c:pt idx="851" formatCode="0.00">
                  <c:v>6.3</c:v>
                </c:pt>
                <c:pt idx="852" formatCode="0.00">
                  <c:v>6.3</c:v>
                </c:pt>
                <c:pt idx="853" formatCode="0.00">
                  <c:v>6.3</c:v>
                </c:pt>
                <c:pt idx="854" formatCode="0.00">
                  <c:v>5.8</c:v>
                </c:pt>
                <c:pt idx="855" formatCode="0.00">
                  <c:v>6</c:v>
                </c:pt>
                <c:pt idx="856" formatCode="0.00">
                  <c:v>5.8</c:v>
                </c:pt>
                <c:pt idx="857" formatCode="0.00">
                  <c:v>5.8</c:v>
                </c:pt>
                <c:pt idx="858" formatCode="0.00">
                  <c:v>5.8</c:v>
                </c:pt>
                <c:pt idx="859" formatCode="0.00">
                  <c:v>5.8</c:v>
                </c:pt>
                <c:pt idx="860" formatCode="0.00">
                  <c:v>5.8</c:v>
                </c:pt>
                <c:pt idx="861" formatCode="0.00">
                  <c:v>5.95</c:v>
                </c:pt>
                <c:pt idx="862" formatCode="0.00">
                  <c:v>5.8</c:v>
                </c:pt>
                <c:pt idx="863" formatCode="0.00">
                  <c:v>5.5</c:v>
                </c:pt>
                <c:pt idx="864" formatCode="0.00">
                  <c:v>5.45</c:v>
                </c:pt>
                <c:pt idx="865" formatCode="0.00">
                  <c:v>5.45</c:v>
                </c:pt>
                <c:pt idx="866" formatCode="0.00">
                  <c:v>5.45</c:v>
                </c:pt>
                <c:pt idx="867" formatCode="0.00">
                  <c:v>5.45</c:v>
                </c:pt>
                <c:pt idx="868" formatCode="0.00">
                  <c:v>5.5</c:v>
                </c:pt>
                <c:pt idx="869" formatCode="0.00">
                  <c:v>5.05</c:v>
                </c:pt>
                <c:pt idx="870" formatCode="0.00">
                  <c:v>5.05</c:v>
                </c:pt>
                <c:pt idx="871" formatCode="0.00">
                  <c:v>4.9000000000000004</c:v>
                </c:pt>
                <c:pt idx="872" formatCode="0.00">
                  <c:v>4.75</c:v>
                </c:pt>
                <c:pt idx="873" formatCode="0.00">
                  <c:v>4.75</c:v>
                </c:pt>
                <c:pt idx="874" formatCode="0.00">
                  <c:v>4.75</c:v>
                </c:pt>
                <c:pt idx="875" formatCode="0.00">
                  <c:v>4.75</c:v>
                </c:pt>
                <c:pt idx="876" formatCode="0.00">
                  <c:v>4.75</c:v>
                </c:pt>
                <c:pt idx="877" formatCode="0.00">
                  <c:v>4.75</c:v>
                </c:pt>
                <c:pt idx="878" formatCode="0.00">
                  <c:v>4.5999999999999996</c:v>
                </c:pt>
                <c:pt idx="879" formatCode="0.00">
                  <c:v>4.5999999999999996</c:v>
                </c:pt>
                <c:pt idx="880" formatCode="0.00">
                  <c:v>4.5999999999999996</c:v>
                </c:pt>
                <c:pt idx="881" formatCode="0.00">
                  <c:v>4.5999999999999996</c:v>
                </c:pt>
                <c:pt idx="882" formatCode="0.00">
                  <c:v>4.5999999999999996</c:v>
                </c:pt>
                <c:pt idx="883" formatCode="0.00">
                  <c:v>4.5999999999999996</c:v>
                </c:pt>
                <c:pt idx="884" formatCode="0.00">
                  <c:v>6.15</c:v>
                </c:pt>
                <c:pt idx="885" formatCode="0.00">
                  <c:v>6.15</c:v>
                </c:pt>
                <c:pt idx="886" formatCode="0.00">
                  <c:v>5.05</c:v>
                </c:pt>
                <c:pt idx="887" formatCode="0.00">
                  <c:v>5.05</c:v>
                </c:pt>
                <c:pt idx="888" formatCode="0.00">
                  <c:v>5.05</c:v>
                </c:pt>
                <c:pt idx="889" formatCode="0.00">
                  <c:v>6</c:v>
                </c:pt>
                <c:pt idx="890" formatCode="0.00">
                  <c:v>6</c:v>
                </c:pt>
                <c:pt idx="891" formatCode="0.00">
                  <c:v>6.1</c:v>
                </c:pt>
                <c:pt idx="892" formatCode="0.00">
                  <c:v>5.25</c:v>
                </c:pt>
                <c:pt idx="893" formatCode="0.00">
                  <c:v>5.31</c:v>
                </c:pt>
                <c:pt idx="894" formatCode="0.00">
                  <c:v>5.31</c:v>
                </c:pt>
                <c:pt idx="895" formatCode="0.00">
                  <c:v>5.31</c:v>
                </c:pt>
                <c:pt idx="896" formatCode="0.00">
                  <c:v>6.4</c:v>
                </c:pt>
                <c:pt idx="897" formatCode="0.00">
                  <c:v>7.23</c:v>
                </c:pt>
                <c:pt idx="898" formatCode="0.00">
                  <c:v>7.6</c:v>
                </c:pt>
                <c:pt idx="899" formatCode="0.00">
                  <c:v>8</c:v>
                </c:pt>
                <c:pt idx="900" formatCode="0.00">
                  <c:v>7.73</c:v>
                </c:pt>
                <c:pt idx="901" formatCode="0.00">
                  <c:v>7.73</c:v>
                </c:pt>
                <c:pt idx="902" formatCode="0.00">
                  <c:v>7.73</c:v>
                </c:pt>
                <c:pt idx="903" formatCode="0.00">
                  <c:v>6.9</c:v>
                </c:pt>
                <c:pt idx="904" formatCode="0.00">
                  <c:v>6.96</c:v>
                </c:pt>
                <c:pt idx="905" formatCode="0.00">
                  <c:v>7</c:v>
                </c:pt>
                <c:pt idx="906" formatCode="0.00">
                  <c:v>7.1</c:v>
                </c:pt>
                <c:pt idx="907" formatCode="0.00">
                  <c:v>6.95</c:v>
                </c:pt>
                <c:pt idx="908" formatCode="0.00">
                  <c:v>6.95</c:v>
                </c:pt>
                <c:pt idx="909" formatCode="0.00">
                  <c:v>6.95</c:v>
                </c:pt>
                <c:pt idx="910" formatCode="0.00">
                  <c:v>6.95</c:v>
                </c:pt>
                <c:pt idx="911" formatCode="0.00">
                  <c:v>7.3</c:v>
                </c:pt>
                <c:pt idx="912" formatCode="0.00">
                  <c:v>7.58</c:v>
                </c:pt>
                <c:pt idx="913" formatCode="0.00">
                  <c:v>7</c:v>
                </c:pt>
                <c:pt idx="914" formatCode="0.00">
                  <c:v>6.5</c:v>
                </c:pt>
                <c:pt idx="915" formatCode="0.00">
                  <c:v>6.5</c:v>
                </c:pt>
                <c:pt idx="916" formatCode="0.00">
                  <c:v>6.5</c:v>
                </c:pt>
                <c:pt idx="917" formatCode="0.00">
                  <c:v>6.5</c:v>
                </c:pt>
                <c:pt idx="918" formatCode="0.00">
                  <c:v>6</c:v>
                </c:pt>
                <c:pt idx="919" formatCode="0.00">
                  <c:v>6.8</c:v>
                </c:pt>
                <c:pt idx="920" formatCode="0.00">
                  <c:v>6.8</c:v>
                </c:pt>
                <c:pt idx="921" formatCode="0.00">
                  <c:v>6.5</c:v>
                </c:pt>
                <c:pt idx="922" formatCode="0.00">
                  <c:v>6.5</c:v>
                </c:pt>
                <c:pt idx="923" formatCode="0.00">
                  <c:v>6.5</c:v>
                </c:pt>
                <c:pt idx="924" formatCode="0.00">
                  <c:v>6.5</c:v>
                </c:pt>
                <c:pt idx="925" formatCode="0.00">
                  <c:v>5.7</c:v>
                </c:pt>
                <c:pt idx="926" formatCode="0.00">
                  <c:v>5.4</c:v>
                </c:pt>
                <c:pt idx="927" formatCode="0.00">
                  <c:v>5.5</c:v>
                </c:pt>
                <c:pt idx="928" formatCode="0.00">
                  <c:v>5.5</c:v>
                </c:pt>
                <c:pt idx="929" formatCode="0.00">
                  <c:v>5.5</c:v>
                </c:pt>
                <c:pt idx="930" formatCode="0.00">
                  <c:v>5.5</c:v>
                </c:pt>
                <c:pt idx="931" formatCode="0.00">
                  <c:v>5.91</c:v>
                </c:pt>
                <c:pt idx="932" formatCode="0.00">
                  <c:v>6.77</c:v>
                </c:pt>
                <c:pt idx="933" formatCode="0.00">
                  <c:v>7.5</c:v>
                </c:pt>
                <c:pt idx="934" formatCode="0.00">
                  <c:v>7.5</c:v>
                </c:pt>
                <c:pt idx="935" formatCode="0.00">
                  <c:v>6.51</c:v>
                </c:pt>
                <c:pt idx="936" formatCode="0.00">
                  <c:v>6.51</c:v>
                </c:pt>
                <c:pt idx="937" formatCode="0.00">
                  <c:v>6.51</c:v>
                </c:pt>
                <c:pt idx="938" formatCode="0.00">
                  <c:v>6.83</c:v>
                </c:pt>
                <c:pt idx="939" formatCode="0.00">
                  <c:v>6.79</c:v>
                </c:pt>
                <c:pt idx="940" formatCode="0.00">
                  <c:v>7</c:v>
                </c:pt>
                <c:pt idx="941" formatCode="0.00">
                  <c:v>7.41</c:v>
                </c:pt>
                <c:pt idx="942" formatCode="0.00">
                  <c:v>7.4</c:v>
                </c:pt>
                <c:pt idx="943" formatCode="0.00">
                  <c:v>7.4</c:v>
                </c:pt>
                <c:pt idx="944" formatCode="0.00">
                  <c:v>7.4</c:v>
                </c:pt>
                <c:pt idx="945" formatCode="0.00">
                  <c:v>8</c:v>
                </c:pt>
                <c:pt idx="946" formatCode="0.00">
                  <c:v>8</c:v>
                </c:pt>
                <c:pt idx="947" formatCode="0.00">
                  <c:v>9.75</c:v>
                </c:pt>
                <c:pt idx="948" formatCode="0.00">
                  <c:v>9.77</c:v>
                </c:pt>
                <c:pt idx="949" formatCode="0.00">
                  <c:v>9.15</c:v>
                </c:pt>
                <c:pt idx="950" formatCode="0.00">
                  <c:v>9.15</c:v>
                </c:pt>
                <c:pt idx="951" formatCode="0.00">
                  <c:v>9.15</c:v>
                </c:pt>
                <c:pt idx="952" formatCode="0.00">
                  <c:v>9.6999999999999993</c:v>
                </c:pt>
                <c:pt idx="953" formatCode="0.00">
                  <c:v>9.3000000000000007</c:v>
                </c:pt>
                <c:pt idx="954" formatCode="0.00">
                  <c:v>9.3000000000000007</c:v>
                </c:pt>
                <c:pt idx="955" formatCode="0.00">
                  <c:v>9.1</c:v>
                </c:pt>
                <c:pt idx="956" formatCode="0.00">
                  <c:v>8.8000000000000007</c:v>
                </c:pt>
                <c:pt idx="957" formatCode="0.00">
                  <c:v>8.8000000000000007</c:v>
                </c:pt>
                <c:pt idx="958" formatCode="0.00">
                  <c:v>8.8000000000000007</c:v>
                </c:pt>
                <c:pt idx="959" formatCode="0.00">
                  <c:v>9.1</c:v>
                </c:pt>
                <c:pt idx="960" formatCode="0.00">
                  <c:v>9.15</c:v>
                </c:pt>
                <c:pt idx="961" formatCode="0.00">
                  <c:v>9</c:v>
                </c:pt>
                <c:pt idx="962" formatCode="0.00">
                  <c:v>8.6</c:v>
                </c:pt>
                <c:pt idx="963" formatCode="0.00">
                  <c:v>8.77</c:v>
                </c:pt>
                <c:pt idx="964" formatCode="0.00">
                  <c:v>8.77</c:v>
                </c:pt>
                <c:pt idx="965" formatCode="0.00">
                  <c:v>8.77</c:v>
                </c:pt>
                <c:pt idx="966" formatCode="0.00">
                  <c:v>9.7100000000000009</c:v>
                </c:pt>
                <c:pt idx="967" formatCode="0.00">
                  <c:v>9.6999999999999993</c:v>
                </c:pt>
                <c:pt idx="968" formatCode="0.00">
                  <c:v>11.99</c:v>
                </c:pt>
                <c:pt idx="969" formatCode="0.00">
                  <c:v>11.83</c:v>
                </c:pt>
                <c:pt idx="970" formatCode="0.00">
                  <c:v>10.8</c:v>
                </c:pt>
                <c:pt idx="971" formatCode="0.00">
                  <c:v>10.8</c:v>
                </c:pt>
                <c:pt idx="972" formatCode="0.00">
                  <c:v>10.8</c:v>
                </c:pt>
                <c:pt idx="973" formatCode="0.00">
                  <c:v>10.8</c:v>
                </c:pt>
                <c:pt idx="974" formatCode="0.00">
                  <c:v>11.77</c:v>
                </c:pt>
                <c:pt idx="975" formatCode="0.00">
                  <c:v>11.95</c:v>
                </c:pt>
                <c:pt idx="976" formatCode="0.00">
                  <c:v>11.23</c:v>
                </c:pt>
                <c:pt idx="977" formatCode="0.00">
                  <c:v>11.2</c:v>
                </c:pt>
                <c:pt idx="978" formatCode="0.00">
                  <c:v>11.2</c:v>
                </c:pt>
                <c:pt idx="979" formatCode="0.00">
                  <c:v>11.2</c:v>
                </c:pt>
                <c:pt idx="980" formatCode="0.00">
                  <c:v>12.69</c:v>
                </c:pt>
                <c:pt idx="981" formatCode="0.00">
                  <c:v>11.9</c:v>
                </c:pt>
                <c:pt idx="982" formatCode="0.00">
                  <c:v>11.5</c:v>
                </c:pt>
                <c:pt idx="983" formatCode="0.00">
                  <c:v>11.7</c:v>
                </c:pt>
                <c:pt idx="984" formatCode="0.00">
                  <c:v>11.2</c:v>
                </c:pt>
                <c:pt idx="985" formatCode="0.00">
                  <c:v>11.2</c:v>
                </c:pt>
                <c:pt idx="986" formatCode="0.00">
                  <c:v>11.2</c:v>
                </c:pt>
                <c:pt idx="987" formatCode="0.00">
                  <c:v>12.95</c:v>
                </c:pt>
                <c:pt idx="988" formatCode="0.00">
                  <c:v>12.25</c:v>
                </c:pt>
                <c:pt idx="989" formatCode="0.00">
                  <c:v>12</c:v>
                </c:pt>
                <c:pt idx="990" formatCode="0.00">
                  <c:v>12.01</c:v>
                </c:pt>
                <c:pt idx="991" formatCode="0.00">
                  <c:v>11.75</c:v>
                </c:pt>
                <c:pt idx="992" formatCode="0.00">
                  <c:v>11.75</c:v>
                </c:pt>
                <c:pt idx="993" formatCode="0.00">
                  <c:v>11.75</c:v>
                </c:pt>
                <c:pt idx="994" formatCode="0.00">
                  <c:v>12.05</c:v>
                </c:pt>
                <c:pt idx="995" formatCode="0.00">
                  <c:v>12.05</c:v>
                </c:pt>
                <c:pt idx="996" formatCode="0.00">
                  <c:v>10.95</c:v>
                </c:pt>
                <c:pt idx="997" formatCode="0.00">
                  <c:v>10.95</c:v>
                </c:pt>
                <c:pt idx="998" formatCode="0.00">
                  <c:v>11.3</c:v>
                </c:pt>
                <c:pt idx="999" formatCode="0.00">
                  <c:v>11.3</c:v>
                </c:pt>
                <c:pt idx="1000" formatCode="0.00">
                  <c:v>11.3</c:v>
                </c:pt>
                <c:pt idx="1001" formatCode="0.00">
                  <c:v>11.21</c:v>
                </c:pt>
                <c:pt idx="1002" formatCode="0.00">
                  <c:v>12.4</c:v>
                </c:pt>
                <c:pt idx="1003" formatCode="0.00">
                  <c:v>12.6</c:v>
                </c:pt>
                <c:pt idx="1004" formatCode="0.00">
                  <c:v>11.2</c:v>
                </c:pt>
                <c:pt idx="1005" formatCode="0.00">
                  <c:v>11.04</c:v>
                </c:pt>
                <c:pt idx="1006" formatCode="0.00">
                  <c:v>11.04</c:v>
                </c:pt>
                <c:pt idx="1007" formatCode="0.00">
                  <c:v>11.04</c:v>
                </c:pt>
                <c:pt idx="1008" formatCode="0.00">
                  <c:v>11.63</c:v>
                </c:pt>
                <c:pt idx="1009" formatCode="0.00">
                  <c:v>12.58</c:v>
                </c:pt>
                <c:pt idx="1010" formatCode="0.00">
                  <c:v>12.8</c:v>
                </c:pt>
                <c:pt idx="1011" formatCode="0.00">
                  <c:v>13</c:v>
                </c:pt>
                <c:pt idx="1012" formatCode="0.00">
                  <c:v>13.5</c:v>
                </c:pt>
                <c:pt idx="1013" formatCode="0.00">
                  <c:v>13.5</c:v>
                </c:pt>
                <c:pt idx="1014" formatCode="0.00">
                  <c:v>13.5</c:v>
                </c:pt>
                <c:pt idx="1015" formatCode="0.00">
                  <c:v>12.9</c:v>
                </c:pt>
                <c:pt idx="1016" formatCode="0.00">
                  <c:v>12.8</c:v>
                </c:pt>
                <c:pt idx="1017" formatCode="0.00">
                  <c:v>13</c:v>
                </c:pt>
                <c:pt idx="1018" formatCode="0.00">
                  <c:v>13.28</c:v>
                </c:pt>
                <c:pt idx="1019" formatCode="0.00">
                  <c:v>14.5</c:v>
                </c:pt>
                <c:pt idx="1020" formatCode="0.00">
                  <c:v>14.5</c:v>
                </c:pt>
                <c:pt idx="1021" formatCode="0.00">
                  <c:v>14.5</c:v>
                </c:pt>
                <c:pt idx="1022" formatCode="0.00">
                  <c:v>14.21</c:v>
                </c:pt>
                <c:pt idx="1023" formatCode="0.00">
                  <c:v>14.53</c:v>
                </c:pt>
                <c:pt idx="1024" formatCode="0.00">
                  <c:v>14.61</c:v>
                </c:pt>
                <c:pt idx="1025" formatCode="0.00">
                  <c:v>14.99</c:v>
                </c:pt>
                <c:pt idx="1026" formatCode="0.00">
                  <c:v>15.11</c:v>
                </c:pt>
                <c:pt idx="1027" formatCode="0.00">
                  <c:v>15.11</c:v>
                </c:pt>
                <c:pt idx="1028" formatCode="0.00">
                  <c:v>15.11</c:v>
                </c:pt>
                <c:pt idx="1029" formatCode="0.00">
                  <c:v>14.57</c:v>
                </c:pt>
                <c:pt idx="1030" formatCode="0.00">
                  <c:v>15</c:v>
                </c:pt>
                <c:pt idx="1031" formatCode="0.00">
                  <c:v>14.9</c:v>
                </c:pt>
                <c:pt idx="1032" formatCode="0.00">
                  <c:v>14.6</c:v>
                </c:pt>
                <c:pt idx="1033" formatCode="0.00">
                  <c:v>13.59</c:v>
                </c:pt>
                <c:pt idx="1034" formatCode="0.00">
                  <c:v>13.59</c:v>
                </c:pt>
                <c:pt idx="1035" formatCode="0.00">
                  <c:v>13.59</c:v>
                </c:pt>
                <c:pt idx="1036" formatCode="0.00">
                  <c:v>13.6</c:v>
                </c:pt>
                <c:pt idx="1037" formatCode="0.00">
                  <c:v>13.37</c:v>
                </c:pt>
                <c:pt idx="1038" formatCode="0.00">
                  <c:v>13.37</c:v>
                </c:pt>
                <c:pt idx="1039" formatCode="0.00">
                  <c:v>13.7</c:v>
                </c:pt>
                <c:pt idx="1040" formatCode="0.00">
                  <c:v>13.98</c:v>
                </c:pt>
                <c:pt idx="1041" formatCode="0.00">
                  <c:v>13.98</c:v>
                </c:pt>
                <c:pt idx="1042" formatCode="0.00">
                  <c:v>13.98</c:v>
                </c:pt>
                <c:pt idx="1043" formatCode="0.00">
                  <c:v>14.05</c:v>
                </c:pt>
                <c:pt idx="1044" formatCode="0.00">
                  <c:v>14.11</c:v>
                </c:pt>
                <c:pt idx="1045" formatCode="0.00">
                  <c:v>14.4</c:v>
                </c:pt>
                <c:pt idx="1046" formatCode="0.00">
                  <c:v>14.3</c:v>
                </c:pt>
                <c:pt idx="1047" formatCode="0.00">
                  <c:v>14</c:v>
                </c:pt>
                <c:pt idx="1048" formatCode="0.00">
                  <c:v>14</c:v>
                </c:pt>
                <c:pt idx="1049" formatCode="0.00">
                  <c:v>14</c:v>
                </c:pt>
                <c:pt idx="1050" formatCode="0.00">
                  <c:v>14.5</c:v>
                </c:pt>
                <c:pt idx="1051" formatCode="0.00">
                  <c:v>14.73</c:v>
                </c:pt>
                <c:pt idx="1052" formatCode="0.00">
                  <c:v>14.4</c:v>
                </c:pt>
                <c:pt idx="1053" formatCode="0.00">
                  <c:v>14.35</c:v>
                </c:pt>
                <c:pt idx="1054" formatCode="0.00">
                  <c:v>12.75</c:v>
                </c:pt>
                <c:pt idx="1055" formatCode="0.00">
                  <c:v>12.75</c:v>
                </c:pt>
                <c:pt idx="1056" formatCode="0.00">
                  <c:v>12.75</c:v>
                </c:pt>
                <c:pt idx="1057" formatCode="0.00">
                  <c:v>14.3</c:v>
                </c:pt>
                <c:pt idx="1058" formatCode="0.00">
                  <c:v>15.21</c:v>
                </c:pt>
                <c:pt idx="1059" formatCode="0.00">
                  <c:v>16</c:v>
                </c:pt>
                <c:pt idx="1060" formatCode="0.00">
                  <c:v>15.33</c:v>
                </c:pt>
                <c:pt idx="1061" formatCode="0.00">
                  <c:v>15.5</c:v>
                </c:pt>
                <c:pt idx="1062" formatCode="0.00">
                  <c:v>15.5</c:v>
                </c:pt>
                <c:pt idx="1063" formatCode="0.00">
                  <c:v>15.5</c:v>
                </c:pt>
                <c:pt idx="1064" formatCode="0.00">
                  <c:v>17.13</c:v>
                </c:pt>
                <c:pt idx="1065" formatCode="0.00">
                  <c:v>17.5</c:v>
                </c:pt>
                <c:pt idx="1066" formatCode="0.00">
                  <c:v>17.48</c:v>
                </c:pt>
                <c:pt idx="1067" formatCode="0.00">
                  <c:v>17.399999999999999</c:v>
                </c:pt>
                <c:pt idx="1068" formatCode="0.00">
                  <c:v>16.5</c:v>
                </c:pt>
                <c:pt idx="1069" formatCode="0.00">
                  <c:v>16.5</c:v>
                </c:pt>
                <c:pt idx="1070" formatCode="0.00">
                  <c:v>16.5</c:v>
                </c:pt>
                <c:pt idx="1071" formatCode="0.00">
                  <c:v>16.600000000000001</c:v>
                </c:pt>
                <c:pt idx="1072" formatCode="0.00">
                  <c:v>16.510000000000002</c:v>
                </c:pt>
                <c:pt idx="1073" formatCode="0.00">
                  <c:v>17.37</c:v>
                </c:pt>
                <c:pt idx="1074" formatCode="0.00">
                  <c:v>17.03</c:v>
                </c:pt>
                <c:pt idx="1075" formatCode="0.00">
                  <c:v>17</c:v>
                </c:pt>
                <c:pt idx="1076" formatCode="0.00">
                  <c:v>17</c:v>
                </c:pt>
                <c:pt idx="1077" formatCode="0.00">
                  <c:v>17</c:v>
                </c:pt>
                <c:pt idx="1078" formatCode="0.00">
                  <c:v>18.239999999999998</c:v>
                </c:pt>
                <c:pt idx="1079" formatCode="0.00">
                  <c:v>18.850000000000001</c:v>
                </c:pt>
                <c:pt idx="1080" formatCode="0.00">
                  <c:v>19.260000000000002</c:v>
                </c:pt>
                <c:pt idx="1081" formatCode="0.00">
                  <c:v>19.86</c:v>
                </c:pt>
                <c:pt idx="1082" formatCode="0.00">
                  <c:v>18</c:v>
                </c:pt>
                <c:pt idx="1083" formatCode="0.00">
                  <c:v>18</c:v>
                </c:pt>
                <c:pt idx="1084" formatCode="0.00">
                  <c:v>18</c:v>
                </c:pt>
                <c:pt idx="1085" formatCode="0.00">
                  <c:v>18.27</c:v>
                </c:pt>
                <c:pt idx="1086" formatCode="0.00">
                  <c:v>18.93</c:v>
                </c:pt>
                <c:pt idx="1087" formatCode="0.00">
                  <c:v>18.8</c:v>
                </c:pt>
                <c:pt idx="1088" formatCode="0.00">
                  <c:v>18.7</c:v>
                </c:pt>
                <c:pt idx="1089" formatCode="0.00">
                  <c:v>18.7</c:v>
                </c:pt>
                <c:pt idx="1090" formatCode="0.00">
                  <c:v>18.7</c:v>
                </c:pt>
                <c:pt idx="1091" formatCode="0.00">
                  <c:v>18.7</c:v>
                </c:pt>
                <c:pt idx="1092" formatCode="0.00">
                  <c:v>18.7</c:v>
                </c:pt>
                <c:pt idx="1093" formatCode="0.00">
                  <c:v>20.170000000000002</c:v>
                </c:pt>
                <c:pt idx="1094" formatCode="0.00">
                  <c:v>21.53</c:v>
                </c:pt>
                <c:pt idx="1095" formatCode="0.00">
                  <c:v>22.45</c:v>
                </c:pt>
                <c:pt idx="1096" formatCode="0.00">
                  <c:v>22.45</c:v>
                </c:pt>
                <c:pt idx="1097" formatCode="0.00">
                  <c:v>22.45</c:v>
                </c:pt>
                <c:pt idx="1098" formatCode="0.00">
                  <c:v>22.45</c:v>
                </c:pt>
                <c:pt idx="1099" formatCode="0.00">
                  <c:v>24.5</c:v>
                </c:pt>
                <c:pt idx="1100" formatCode="0.00">
                  <c:v>27.83</c:v>
                </c:pt>
                <c:pt idx="1101" formatCode="0.00">
                  <c:v>35.299999999999997</c:v>
                </c:pt>
                <c:pt idx="1102" formatCode="0.00">
                  <c:v>38.9</c:v>
                </c:pt>
                <c:pt idx="1103" formatCode="0.00">
                  <c:v>52</c:v>
                </c:pt>
                <c:pt idx="1104" formatCode="0.00">
                  <c:v>52</c:v>
                </c:pt>
                <c:pt idx="1105" formatCode="0.00">
                  <c:v>52</c:v>
                </c:pt>
                <c:pt idx="1106" formatCode="0.00">
                  <c:v>30.18</c:v>
                </c:pt>
                <c:pt idx="1107" formatCode="0.00">
                  <c:v>33</c:v>
                </c:pt>
                <c:pt idx="1108" formatCode="0.00">
                  <c:v>35</c:v>
                </c:pt>
                <c:pt idx="1109" formatCode="0.00">
                  <c:v>27.82</c:v>
                </c:pt>
                <c:pt idx="1110" formatCode="0.00">
                  <c:v>28</c:v>
                </c:pt>
                <c:pt idx="1111" formatCode="0.00">
                  <c:v>28</c:v>
                </c:pt>
                <c:pt idx="1112" formatCode="0.00">
                  <c:v>28</c:v>
                </c:pt>
                <c:pt idx="1113" formatCode="0.00">
                  <c:v>30</c:v>
                </c:pt>
                <c:pt idx="1114" formatCode="0.00">
                  <c:v>25.35</c:v>
                </c:pt>
                <c:pt idx="1115" formatCode="0.00">
                  <c:v>26.15</c:v>
                </c:pt>
                <c:pt idx="1116" formatCode="0.00">
                  <c:v>24.8</c:v>
                </c:pt>
                <c:pt idx="1117" formatCode="0.00">
                  <c:v>23</c:v>
                </c:pt>
                <c:pt idx="1118" formatCode="0.00">
                  <c:v>23</c:v>
                </c:pt>
                <c:pt idx="1119" formatCode="0.00">
                  <c:v>23</c:v>
                </c:pt>
                <c:pt idx="1120" formatCode="0.00">
                  <c:v>24.67</c:v>
                </c:pt>
                <c:pt idx="1121" formatCode="0.00">
                  <c:v>23.47</c:v>
                </c:pt>
                <c:pt idx="1122" formatCode="0.00">
                  <c:v>21.8</c:v>
                </c:pt>
                <c:pt idx="1123" formatCode="0.00">
                  <c:v>20</c:v>
                </c:pt>
                <c:pt idx="1124" formatCode="0.00">
                  <c:v>20.51</c:v>
                </c:pt>
                <c:pt idx="1125" formatCode="0.00">
                  <c:v>20.51</c:v>
                </c:pt>
                <c:pt idx="1126" formatCode="0.00">
                  <c:v>20.51</c:v>
                </c:pt>
                <c:pt idx="1127" formatCode="0.00">
                  <c:v>19.989999999999998</c:v>
                </c:pt>
                <c:pt idx="1128" formatCode="0.00">
                  <c:v>18.489999999999998</c:v>
                </c:pt>
                <c:pt idx="1129" formatCode="0.00">
                  <c:v>17.68</c:v>
                </c:pt>
                <c:pt idx="1130" formatCode="0.00">
                  <c:v>17.71</c:v>
                </c:pt>
                <c:pt idx="1131" formatCode="0.00">
                  <c:v>17.5</c:v>
                </c:pt>
                <c:pt idx="1132" formatCode="0.00">
                  <c:v>17.5</c:v>
                </c:pt>
                <c:pt idx="1133" formatCode="0.00">
                  <c:v>17.5</c:v>
                </c:pt>
                <c:pt idx="1134" formatCode="0.00">
                  <c:v>18.68</c:v>
                </c:pt>
                <c:pt idx="1135" formatCode="0.00">
                  <c:v>18.95</c:v>
                </c:pt>
                <c:pt idx="1136" formatCode="0.00">
                  <c:v>18.25</c:v>
                </c:pt>
                <c:pt idx="1137" formatCode="0.00">
                  <c:v>17.29</c:v>
                </c:pt>
                <c:pt idx="1138" formatCode="0.00">
                  <c:v>17</c:v>
                </c:pt>
                <c:pt idx="1139" formatCode="0.00">
                  <c:v>17</c:v>
                </c:pt>
                <c:pt idx="1140" formatCode="0.00">
                  <c:v>17</c:v>
                </c:pt>
                <c:pt idx="1141" formatCode="0.00">
                  <c:v>15.99</c:v>
                </c:pt>
                <c:pt idx="1142" formatCode="0.00">
                  <c:v>16.03</c:v>
                </c:pt>
                <c:pt idx="1143" formatCode="0.00">
                  <c:v>16.649999999999999</c:v>
                </c:pt>
                <c:pt idx="1144" formatCode="0.00">
                  <c:v>16.170000000000002</c:v>
                </c:pt>
                <c:pt idx="1145" formatCode="0.00">
                  <c:v>16.07</c:v>
                </c:pt>
                <c:pt idx="1146" formatCode="0.00">
                  <c:v>16.07</c:v>
                </c:pt>
                <c:pt idx="1147" formatCode="0.00">
                  <c:v>16.07</c:v>
                </c:pt>
                <c:pt idx="1148" formatCode="0.00">
                  <c:v>16</c:v>
                </c:pt>
                <c:pt idx="1149" formatCode="0.00">
                  <c:v>15.85</c:v>
                </c:pt>
                <c:pt idx="1150" formatCode="0.00">
                  <c:v>15.9</c:v>
                </c:pt>
                <c:pt idx="1151" formatCode="0.00">
                  <c:v>15.95</c:v>
                </c:pt>
                <c:pt idx="1152" formatCode="0.00">
                  <c:v>16</c:v>
                </c:pt>
                <c:pt idx="1153" formatCode="0.00">
                  <c:v>16</c:v>
                </c:pt>
                <c:pt idx="1154" formatCode="0.00">
                  <c:v>16</c:v>
                </c:pt>
                <c:pt idx="1155" formatCode="0.00">
                  <c:v>17.25</c:v>
                </c:pt>
                <c:pt idx="1156" formatCode="0.00">
                  <c:v>16.21</c:v>
                </c:pt>
                <c:pt idx="1157" formatCode="0.00">
                  <c:v>16.2</c:v>
                </c:pt>
                <c:pt idx="1158" formatCode="0.00">
                  <c:v>16.440000000000001</c:v>
                </c:pt>
                <c:pt idx="1159" formatCode="0.00">
                  <c:v>16.3</c:v>
                </c:pt>
                <c:pt idx="1160" formatCode="0.00">
                  <c:v>16.3</c:v>
                </c:pt>
                <c:pt idx="1161" formatCode="0.00">
                  <c:v>16.3</c:v>
                </c:pt>
                <c:pt idx="1162" formatCode="0.00">
                  <c:v>17</c:v>
                </c:pt>
                <c:pt idx="1163" formatCode="0.00">
                  <c:v>17.260000000000002</c:v>
                </c:pt>
                <c:pt idx="1164" formatCode="0.00">
                  <c:v>18</c:v>
                </c:pt>
                <c:pt idx="1165" formatCode="0.00">
                  <c:v>18.05</c:v>
                </c:pt>
                <c:pt idx="1166" formatCode="0.00">
                  <c:v>17.670000000000002</c:v>
                </c:pt>
                <c:pt idx="1167" formatCode="0.00">
                  <c:v>17.670000000000002</c:v>
                </c:pt>
                <c:pt idx="1168" formatCode="0.00">
                  <c:v>17.670000000000002</c:v>
                </c:pt>
                <c:pt idx="1169" formatCode="0.00">
                  <c:v>18.899999999999999</c:v>
                </c:pt>
                <c:pt idx="1170" formatCode="0.00">
                  <c:v>18.2</c:v>
                </c:pt>
                <c:pt idx="1171" formatCode="0.00">
                  <c:v>17.5</c:v>
                </c:pt>
                <c:pt idx="1172" formatCode="0.00">
                  <c:v>18</c:v>
                </c:pt>
                <c:pt idx="1173" formatCode="0.00">
                  <c:v>17.600000000000001</c:v>
                </c:pt>
                <c:pt idx="1174" formatCode="0.00">
                  <c:v>17.600000000000001</c:v>
                </c:pt>
                <c:pt idx="1175" formatCode="0.00">
                  <c:v>17.600000000000001</c:v>
                </c:pt>
                <c:pt idx="1176" formatCode="0.00">
                  <c:v>18.25</c:v>
                </c:pt>
                <c:pt idx="1177" formatCode="0.00">
                  <c:v>18.7</c:v>
                </c:pt>
                <c:pt idx="1178" formatCode="0.00">
                  <c:v>18.899999999999999</c:v>
                </c:pt>
                <c:pt idx="1179" formatCode="0.00">
                  <c:v>18.7</c:v>
                </c:pt>
                <c:pt idx="1180" formatCode="0.00">
                  <c:v>18.37</c:v>
                </c:pt>
                <c:pt idx="1181" formatCode="0.00">
                  <c:v>18.37</c:v>
                </c:pt>
                <c:pt idx="1182" formatCode="0.00">
                  <c:v>18.37</c:v>
                </c:pt>
                <c:pt idx="1183" formatCode="0.00">
                  <c:v>18.47</c:v>
                </c:pt>
                <c:pt idx="1184" formatCode="0.00">
                  <c:v>18.100000000000001</c:v>
                </c:pt>
                <c:pt idx="1185" formatCode="0.00">
                  <c:v>18.5</c:v>
                </c:pt>
                <c:pt idx="1186" formatCode="0.00">
                  <c:v>19</c:v>
                </c:pt>
                <c:pt idx="1187" formatCode="0.00">
                  <c:v>19</c:v>
                </c:pt>
                <c:pt idx="1188" formatCode="0.00">
                  <c:v>19</c:v>
                </c:pt>
                <c:pt idx="1189" formatCode="0.00">
                  <c:v>19</c:v>
                </c:pt>
                <c:pt idx="1190" formatCode="0.00">
                  <c:v>19</c:v>
                </c:pt>
                <c:pt idx="1191" formatCode="0.00">
                  <c:v>19.75</c:v>
                </c:pt>
                <c:pt idx="1192" formatCode="0.00">
                  <c:v>20.399999999999999</c:v>
                </c:pt>
                <c:pt idx="1193" formatCode="0.00">
                  <c:v>19.8</c:v>
                </c:pt>
                <c:pt idx="1194" formatCode="0.00">
                  <c:v>19.95</c:v>
                </c:pt>
                <c:pt idx="1195" formatCode="0.00">
                  <c:v>19.95</c:v>
                </c:pt>
                <c:pt idx="1196" formatCode="0.00">
                  <c:v>19.95</c:v>
                </c:pt>
                <c:pt idx="1197" formatCode="0.00">
                  <c:v>21.07</c:v>
                </c:pt>
                <c:pt idx="1198" formatCode="0.00">
                  <c:v>21.26</c:v>
                </c:pt>
                <c:pt idx="1199" formatCode="0.00">
                  <c:v>21</c:v>
                </c:pt>
                <c:pt idx="1200" formatCode="0.00">
                  <c:v>21</c:v>
                </c:pt>
                <c:pt idx="1201" formatCode="0.00">
                  <c:v>21.5</c:v>
                </c:pt>
                <c:pt idx="1202" formatCode="0.00">
                  <c:v>21.5</c:v>
                </c:pt>
                <c:pt idx="1203" formatCode="0.00">
                  <c:v>21.5</c:v>
                </c:pt>
                <c:pt idx="1204" formatCode="0.00">
                  <c:v>22.75</c:v>
                </c:pt>
                <c:pt idx="1205" formatCode="0.00">
                  <c:v>22.86</c:v>
                </c:pt>
                <c:pt idx="1206" formatCode="0.00">
                  <c:v>22.2</c:v>
                </c:pt>
                <c:pt idx="1207" formatCode="0.00">
                  <c:v>22</c:v>
                </c:pt>
                <c:pt idx="1208" formatCode="0.00">
                  <c:v>21.7</c:v>
                </c:pt>
                <c:pt idx="1209" formatCode="0.00">
                  <c:v>21.7</c:v>
                </c:pt>
                <c:pt idx="1210" formatCode="0.00">
                  <c:v>21.7</c:v>
                </c:pt>
                <c:pt idx="1211" formatCode="0.00">
                  <c:v>22.1</c:v>
                </c:pt>
                <c:pt idx="1212" formatCode="0.00">
                  <c:v>22.94</c:v>
                </c:pt>
                <c:pt idx="1213" formatCode="0.00">
                  <c:v>22.94</c:v>
                </c:pt>
                <c:pt idx="1214" formatCode="0.00">
                  <c:v>22.65</c:v>
                </c:pt>
                <c:pt idx="1215" formatCode="0.00">
                  <c:v>23.2</c:v>
                </c:pt>
                <c:pt idx="1216" formatCode="0.00">
                  <c:v>23.2</c:v>
                </c:pt>
                <c:pt idx="1217" formatCode="0.00">
                  <c:v>23.2</c:v>
                </c:pt>
                <c:pt idx="1218" formatCode="0.00">
                  <c:v>23.2</c:v>
                </c:pt>
                <c:pt idx="1219" formatCode="0.00">
                  <c:v>26.97</c:v>
                </c:pt>
                <c:pt idx="1220" formatCode="0.00">
                  <c:v>24.3</c:v>
                </c:pt>
                <c:pt idx="1221" formatCode="0.00">
                  <c:v>24.7</c:v>
                </c:pt>
                <c:pt idx="1222" formatCode="0.00">
                  <c:v>24.3</c:v>
                </c:pt>
                <c:pt idx="1223" formatCode="0.00">
                  <c:v>24.3</c:v>
                </c:pt>
                <c:pt idx="1224" formatCode="0.00">
                  <c:v>24.3</c:v>
                </c:pt>
                <c:pt idx="1225" formatCode="0.00">
                  <c:v>25</c:v>
                </c:pt>
                <c:pt idx="1226" formatCode="0.00">
                  <c:v>24.8</c:v>
                </c:pt>
                <c:pt idx="1227" formatCode="0.00">
                  <c:v>26</c:v>
                </c:pt>
                <c:pt idx="1228" formatCode="0.00">
                  <c:v>25.25</c:v>
                </c:pt>
                <c:pt idx="1229" formatCode="0.00">
                  <c:v>25.75</c:v>
                </c:pt>
                <c:pt idx="1230" formatCode="0.00">
                  <c:v>25.75</c:v>
                </c:pt>
                <c:pt idx="1231" formatCode="0.00">
                  <c:v>25.75</c:v>
                </c:pt>
                <c:pt idx="1232" formatCode="0.00">
                  <c:v>26</c:v>
                </c:pt>
                <c:pt idx="1233" formatCode="0.00">
                  <c:v>25.7</c:v>
                </c:pt>
                <c:pt idx="1234" formatCode="0.00">
                  <c:v>24.4</c:v>
                </c:pt>
                <c:pt idx="1235" formatCode="0.00">
                  <c:v>23.5</c:v>
                </c:pt>
                <c:pt idx="1236" formatCode="0.00">
                  <c:v>24.5</c:v>
                </c:pt>
                <c:pt idx="1237" formatCode="0.00">
                  <c:v>24.5</c:v>
                </c:pt>
                <c:pt idx="1238" formatCode="0.00">
                  <c:v>24.5</c:v>
                </c:pt>
                <c:pt idx="1239" formatCode="0.00">
                  <c:v>24</c:v>
                </c:pt>
                <c:pt idx="1240" formatCode="0.00">
                  <c:v>24.86</c:v>
                </c:pt>
                <c:pt idx="1241" formatCode="0.00">
                  <c:v>26.5</c:v>
                </c:pt>
                <c:pt idx="1242" formatCode="0.00">
                  <c:v>26</c:v>
                </c:pt>
                <c:pt idx="1243" formatCode="0.00">
                  <c:v>25.2</c:v>
                </c:pt>
                <c:pt idx="1244" formatCode="0.00">
                  <c:v>25.2</c:v>
                </c:pt>
                <c:pt idx="1245" formatCode="0.00">
                  <c:v>25.2</c:v>
                </c:pt>
                <c:pt idx="1246" formatCode="0.00">
                  <c:v>25.2</c:v>
                </c:pt>
                <c:pt idx="1247" formatCode="0.00">
                  <c:v>26.2</c:v>
                </c:pt>
                <c:pt idx="1248" formatCode="0.00">
                  <c:v>25.63</c:v>
                </c:pt>
                <c:pt idx="1249" formatCode="0.00">
                  <c:v>26.25</c:v>
                </c:pt>
                <c:pt idx="1250" formatCode="0.00">
                  <c:v>25.4</c:v>
                </c:pt>
                <c:pt idx="1251" formatCode="0.00">
                  <c:v>25.4</c:v>
                </c:pt>
                <c:pt idx="1252" formatCode="0.00">
                  <c:v>25.4</c:v>
                </c:pt>
                <c:pt idx="1253" formatCode="0.00">
                  <c:v>26.25</c:v>
                </c:pt>
                <c:pt idx="1254" formatCode="0.00">
                  <c:v>27.12</c:v>
                </c:pt>
                <c:pt idx="1255" formatCode="0.00">
                  <c:v>28</c:v>
                </c:pt>
                <c:pt idx="1256" formatCode="0.00">
                  <c:v>28.01</c:v>
                </c:pt>
                <c:pt idx="1257" formatCode="0.00">
                  <c:v>27.75</c:v>
                </c:pt>
                <c:pt idx="1258" formatCode="0.00">
                  <c:v>27.75</c:v>
                </c:pt>
                <c:pt idx="1259" formatCode="0.00">
                  <c:v>27.75</c:v>
                </c:pt>
                <c:pt idx="1260" formatCode="0.00">
                  <c:v>29.5</c:v>
                </c:pt>
                <c:pt idx="1261" formatCode="0.00">
                  <c:v>29.2</c:v>
                </c:pt>
                <c:pt idx="1262" formatCode="0.00">
                  <c:v>28.7</c:v>
                </c:pt>
                <c:pt idx="1263" formatCode="0.00">
                  <c:v>29.11</c:v>
                </c:pt>
                <c:pt idx="1264" formatCode="0.00">
                  <c:v>29</c:v>
                </c:pt>
                <c:pt idx="1265" formatCode="0.00">
                  <c:v>29</c:v>
                </c:pt>
                <c:pt idx="1266" formatCode="0.00">
                  <c:v>29</c:v>
                </c:pt>
                <c:pt idx="1267" formatCode="0.00">
                  <c:v>29.81</c:v>
                </c:pt>
                <c:pt idx="1268" formatCode="0.00">
                  <c:v>29.9</c:v>
                </c:pt>
                <c:pt idx="1269" formatCode="0.00">
                  <c:v>30</c:v>
                </c:pt>
                <c:pt idx="1270" formatCode="0.00">
                  <c:v>31.5</c:v>
                </c:pt>
                <c:pt idx="1271" formatCode="0.00">
                  <c:v>31</c:v>
                </c:pt>
                <c:pt idx="1272" formatCode="0.00">
                  <c:v>31</c:v>
                </c:pt>
                <c:pt idx="1273" formatCode="0.00">
                  <c:v>31</c:v>
                </c:pt>
                <c:pt idx="1274" formatCode="0.00">
                  <c:v>31.99</c:v>
                </c:pt>
                <c:pt idx="1275" formatCode="0.00">
                  <c:v>32.6</c:v>
                </c:pt>
                <c:pt idx="1276" formatCode="0.00">
                  <c:v>34.25</c:v>
                </c:pt>
                <c:pt idx="1277" formatCode="0.00">
                  <c:v>36.5</c:v>
                </c:pt>
                <c:pt idx="1278" formatCode="0.00">
                  <c:v>36.75</c:v>
                </c:pt>
                <c:pt idx="1279" formatCode="0.00">
                  <c:v>36.75</c:v>
                </c:pt>
                <c:pt idx="1280" formatCode="0.00">
                  <c:v>36.75</c:v>
                </c:pt>
                <c:pt idx="1281" formatCode="0.00">
                  <c:v>38.32</c:v>
                </c:pt>
                <c:pt idx="1282" formatCode="0.00">
                  <c:v>37.5</c:v>
                </c:pt>
                <c:pt idx="1283" formatCode="0.00">
                  <c:v>35.200000000000003</c:v>
                </c:pt>
                <c:pt idx="1284" formatCode="0.00">
                  <c:v>34</c:v>
                </c:pt>
                <c:pt idx="1285" formatCode="0.00">
                  <c:v>35</c:v>
                </c:pt>
                <c:pt idx="1286" formatCode="0.00">
                  <c:v>35</c:v>
                </c:pt>
                <c:pt idx="1287" formatCode="0.00">
                  <c:v>35</c:v>
                </c:pt>
                <c:pt idx="1288" formatCode="0.00">
                  <c:v>36.97</c:v>
                </c:pt>
                <c:pt idx="1289" formatCode="0.00">
                  <c:v>35.450000000000003</c:v>
                </c:pt>
                <c:pt idx="1290" formatCode="0.00">
                  <c:v>35.369999999999997</c:v>
                </c:pt>
                <c:pt idx="1291" formatCode="0.00">
                  <c:v>34.25</c:v>
                </c:pt>
                <c:pt idx="1292" formatCode="0.00">
                  <c:v>34.4</c:v>
                </c:pt>
                <c:pt idx="1293" formatCode="0.00">
                  <c:v>34.4</c:v>
                </c:pt>
                <c:pt idx="1294" formatCode="0.00">
                  <c:v>34.4</c:v>
                </c:pt>
                <c:pt idx="1295" formatCode="0.00">
                  <c:v>37.450000000000003</c:v>
                </c:pt>
                <c:pt idx="1296" formatCode="0.00">
                  <c:v>37</c:v>
                </c:pt>
                <c:pt idx="1297" formatCode="0.00">
                  <c:v>37.35</c:v>
                </c:pt>
                <c:pt idx="1298" formatCode="0.00">
                  <c:v>38</c:v>
                </c:pt>
                <c:pt idx="1299" formatCode="0.00">
                  <c:v>36.6</c:v>
                </c:pt>
                <c:pt idx="1300" formatCode="0.00">
                  <c:v>36.6</c:v>
                </c:pt>
                <c:pt idx="1301" formatCode="0.00">
                  <c:v>36.6</c:v>
                </c:pt>
                <c:pt idx="1302" formatCode="0.00">
                  <c:v>38.85</c:v>
                </c:pt>
                <c:pt idx="1303" formatCode="0.00">
                  <c:v>37.840000000000003</c:v>
                </c:pt>
                <c:pt idx="1304" formatCode="0.00">
                  <c:v>38.97</c:v>
                </c:pt>
                <c:pt idx="1305" formatCode="0.00">
                  <c:v>40</c:v>
                </c:pt>
                <c:pt idx="1306" formatCode="0.00">
                  <c:v>41.5</c:v>
                </c:pt>
                <c:pt idx="1307" formatCode="0.00">
                  <c:v>41.5</c:v>
                </c:pt>
                <c:pt idx="1308" formatCode="0.00">
                  <c:v>41.5</c:v>
                </c:pt>
                <c:pt idx="1309" formatCode="0.00">
                  <c:v>42.1</c:v>
                </c:pt>
                <c:pt idx="1310" formatCode="0.00">
                  <c:v>41.9</c:v>
                </c:pt>
                <c:pt idx="1311" formatCode="0.00">
                  <c:v>41.75</c:v>
                </c:pt>
                <c:pt idx="1312" formatCode="0.00">
                  <c:v>41.75</c:v>
                </c:pt>
                <c:pt idx="1313" formatCode="0.00">
                  <c:v>43.4</c:v>
                </c:pt>
                <c:pt idx="1314" formatCode="0.00">
                  <c:v>43.4</c:v>
                </c:pt>
                <c:pt idx="1315" formatCode="0.00">
                  <c:v>43.4</c:v>
                </c:pt>
                <c:pt idx="1316" formatCode="0.00">
                  <c:v>43</c:v>
                </c:pt>
                <c:pt idx="1317" formatCode="0.00">
                  <c:v>44.54</c:v>
                </c:pt>
                <c:pt idx="1318" formatCode="0.00">
                  <c:v>45.25</c:v>
                </c:pt>
                <c:pt idx="1319" formatCode="0.00">
                  <c:v>46.4</c:v>
                </c:pt>
                <c:pt idx="1320" formatCode="0.00">
                  <c:v>45.1</c:v>
                </c:pt>
                <c:pt idx="1321" formatCode="0.00">
                  <c:v>45.1</c:v>
                </c:pt>
                <c:pt idx="1322" formatCode="0.00">
                  <c:v>45.1</c:v>
                </c:pt>
                <c:pt idx="1323" formatCode="0.00">
                  <c:v>46.2</c:v>
                </c:pt>
                <c:pt idx="1324" formatCode="0.00">
                  <c:v>47.5</c:v>
                </c:pt>
                <c:pt idx="1325" formatCode="0.00">
                  <c:v>47.26</c:v>
                </c:pt>
                <c:pt idx="1326" formatCode="0.00">
                  <c:v>44.85</c:v>
                </c:pt>
                <c:pt idx="1327" formatCode="0.00">
                  <c:v>42.5</c:v>
                </c:pt>
                <c:pt idx="1328" formatCode="0.00">
                  <c:v>42.5</c:v>
                </c:pt>
                <c:pt idx="1329" formatCode="0.00">
                  <c:v>42.5</c:v>
                </c:pt>
                <c:pt idx="1330" formatCode="0.00">
                  <c:v>42</c:v>
                </c:pt>
                <c:pt idx="1331" formatCode="0.00">
                  <c:v>43.7</c:v>
                </c:pt>
                <c:pt idx="1332" formatCode="0.00">
                  <c:v>47.18</c:v>
                </c:pt>
                <c:pt idx="1333" formatCode="0.00">
                  <c:v>45.75</c:v>
                </c:pt>
                <c:pt idx="1334" formatCode="0.00">
                  <c:v>46</c:v>
                </c:pt>
                <c:pt idx="1335" formatCode="0.00">
                  <c:v>46</c:v>
                </c:pt>
                <c:pt idx="1336" formatCode="0.00">
                  <c:v>46</c:v>
                </c:pt>
                <c:pt idx="1337" formatCode="0.00">
                  <c:v>46</c:v>
                </c:pt>
                <c:pt idx="1338" formatCode="0.00">
                  <c:v>52.47</c:v>
                </c:pt>
                <c:pt idx="1339" formatCode="0.00">
                  <c:v>53.5</c:v>
                </c:pt>
                <c:pt idx="1340" formatCode="0.00">
                  <c:v>54</c:v>
                </c:pt>
                <c:pt idx="1341" formatCode="0.00">
                  <c:v>52.4</c:v>
                </c:pt>
                <c:pt idx="1342" formatCode="0.00">
                  <c:v>52.4</c:v>
                </c:pt>
                <c:pt idx="1343" formatCode="0.00">
                  <c:v>52.4</c:v>
                </c:pt>
                <c:pt idx="1344" formatCode="0.00">
                  <c:v>54.45</c:v>
                </c:pt>
                <c:pt idx="1345" formatCode="0.00">
                  <c:v>53.5</c:v>
                </c:pt>
                <c:pt idx="1346" formatCode="0.00">
                  <c:v>55.5</c:v>
                </c:pt>
                <c:pt idx="1347" formatCode="0.00">
                  <c:v>57.5</c:v>
                </c:pt>
                <c:pt idx="1348" formatCode="0.00">
                  <c:v>59.32</c:v>
                </c:pt>
                <c:pt idx="1349" formatCode="0.00">
                  <c:v>59.32</c:v>
                </c:pt>
                <c:pt idx="1350" formatCode="0.00">
                  <c:v>59.32</c:v>
                </c:pt>
                <c:pt idx="1351" formatCode="0.00">
                  <c:v>62.5</c:v>
                </c:pt>
                <c:pt idx="1352" formatCode="0.00">
                  <c:v>67.099999999999994</c:v>
                </c:pt>
                <c:pt idx="1353" formatCode="0.00">
                  <c:v>74.5</c:v>
                </c:pt>
                <c:pt idx="1354" formatCode="0.00">
                  <c:v>68.400000000000006</c:v>
                </c:pt>
                <c:pt idx="1355" formatCode="0.00">
                  <c:v>64.78</c:v>
                </c:pt>
                <c:pt idx="1356" formatCode="0.00">
                  <c:v>64.78</c:v>
                </c:pt>
                <c:pt idx="1357" formatCode="0.00">
                  <c:v>64.78</c:v>
                </c:pt>
                <c:pt idx="1358" formatCode="0.00">
                  <c:v>71.5</c:v>
                </c:pt>
                <c:pt idx="1359" formatCode="0.00">
                  <c:v>71.510000000000005</c:v>
                </c:pt>
                <c:pt idx="1360" formatCode="0.00">
                  <c:v>71.5</c:v>
                </c:pt>
                <c:pt idx="1361" formatCode="0.00">
                  <c:v>69.53</c:v>
                </c:pt>
                <c:pt idx="1362" formatCode="0.00">
                  <c:v>69.400000000000006</c:v>
                </c:pt>
                <c:pt idx="1363" formatCode="0.00">
                  <c:v>69.400000000000006</c:v>
                </c:pt>
                <c:pt idx="1364" formatCode="0.00">
                  <c:v>69.400000000000006</c:v>
                </c:pt>
                <c:pt idx="1365" formatCode="0.00">
                  <c:v>76.95</c:v>
                </c:pt>
                <c:pt idx="1366" formatCode="0.00">
                  <c:v>83.9</c:v>
                </c:pt>
                <c:pt idx="1367" formatCode="0.00">
                  <c:v>84.5</c:v>
                </c:pt>
                <c:pt idx="1368" formatCode="0.00">
                  <c:v>90</c:v>
                </c:pt>
                <c:pt idx="1369" formatCode="0.00">
                  <c:v>92</c:v>
                </c:pt>
                <c:pt idx="1370" formatCode="0.00">
                  <c:v>92</c:v>
                </c:pt>
                <c:pt idx="1371" formatCode="0.00">
                  <c:v>92</c:v>
                </c:pt>
                <c:pt idx="1372" formatCode="0.00">
                  <c:v>91</c:v>
                </c:pt>
                <c:pt idx="1373" formatCode="0.00">
                  <c:v>98.5</c:v>
                </c:pt>
                <c:pt idx="1374" formatCode="0.00">
                  <c:v>130</c:v>
                </c:pt>
                <c:pt idx="1375" formatCode="0.00">
                  <c:v>99</c:v>
                </c:pt>
                <c:pt idx="1376" formatCode="0.00">
                  <c:v>99</c:v>
                </c:pt>
                <c:pt idx="1377" formatCode="0.00">
                  <c:v>99</c:v>
                </c:pt>
                <c:pt idx="1378" formatCode="0.00">
                  <c:v>99</c:v>
                </c:pt>
                <c:pt idx="1379" formatCode="0.00">
                  <c:v>86</c:v>
                </c:pt>
                <c:pt idx="1380" formatCode="0.00">
                  <c:v>85.99</c:v>
                </c:pt>
                <c:pt idx="1381" formatCode="0.00">
                  <c:v>92.99</c:v>
                </c:pt>
                <c:pt idx="1382" formatCode="0.00">
                  <c:v>100</c:v>
                </c:pt>
                <c:pt idx="1383" formatCode="0.00">
                  <c:v>100.49</c:v>
                </c:pt>
                <c:pt idx="1384" formatCode="0.00">
                  <c:v>100.49</c:v>
                </c:pt>
                <c:pt idx="1385" formatCode="0.00">
                  <c:v>100.49</c:v>
                </c:pt>
                <c:pt idx="1386" formatCode="0.00">
                  <c:v>89</c:v>
                </c:pt>
                <c:pt idx="1387" formatCode="0.00">
                  <c:v>86.76</c:v>
                </c:pt>
                <c:pt idx="1388" formatCode="0.00">
                  <c:v>91.5</c:v>
                </c:pt>
                <c:pt idx="1389" formatCode="0.00">
                  <c:v>90.05</c:v>
                </c:pt>
                <c:pt idx="1390" formatCode="0.00">
                  <c:v>89.2</c:v>
                </c:pt>
                <c:pt idx="1391" formatCode="0.00">
                  <c:v>89.2</c:v>
                </c:pt>
                <c:pt idx="1392" formatCode="0.00">
                  <c:v>89.2</c:v>
                </c:pt>
                <c:pt idx="1393" formatCode="0.00">
                  <c:v>90.2</c:v>
                </c:pt>
                <c:pt idx="1394" formatCode="0.00">
                  <c:v>90.75</c:v>
                </c:pt>
                <c:pt idx="1395" formatCode="0.00">
                  <c:v>89</c:v>
                </c:pt>
                <c:pt idx="1396" formatCode="0.00">
                  <c:v>78</c:v>
                </c:pt>
                <c:pt idx="1397" formatCode="0.00">
                  <c:v>72</c:v>
                </c:pt>
                <c:pt idx="1398" formatCode="0.00">
                  <c:v>72</c:v>
                </c:pt>
                <c:pt idx="1399" formatCode="0.00">
                  <c:v>72</c:v>
                </c:pt>
                <c:pt idx="1400" formatCode="0.00">
                  <c:v>63</c:v>
                </c:pt>
                <c:pt idx="1401" formatCode="0.00">
                  <c:v>64.05</c:v>
                </c:pt>
                <c:pt idx="1402" formatCode="0.00">
                  <c:v>71.5</c:v>
                </c:pt>
                <c:pt idx="1403" formatCode="0.00">
                  <c:v>75.05</c:v>
                </c:pt>
                <c:pt idx="1404" formatCode="0.00">
                  <c:v>75</c:v>
                </c:pt>
                <c:pt idx="1405" formatCode="0.00">
                  <c:v>75</c:v>
                </c:pt>
                <c:pt idx="1406" formatCode="0.00">
                  <c:v>75</c:v>
                </c:pt>
                <c:pt idx="1407" formatCode="0.00">
                  <c:v>78</c:v>
                </c:pt>
                <c:pt idx="1408" formatCode="0.00">
                  <c:v>77.45</c:v>
                </c:pt>
                <c:pt idx="1409" formatCode="0.00">
                  <c:v>69</c:v>
                </c:pt>
                <c:pt idx="1410" formatCode="0.00">
                  <c:v>73.95</c:v>
                </c:pt>
                <c:pt idx="1411" formatCode="0.00">
                  <c:v>72.75</c:v>
                </c:pt>
                <c:pt idx="1412" formatCode="0.00">
                  <c:v>72.75</c:v>
                </c:pt>
                <c:pt idx="1413" formatCode="0.00">
                  <c:v>72.75</c:v>
                </c:pt>
                <c:pt idx="1414" formatCode="0.00">
                  <c:v>79.48</c:v>
                </c:pt>
                <c:pt idx="1415" formatCode="0.00">
                  <c:v>86.8</c:v>
                </c:pt>
                <c:pt idx="1416" formatCode="0.00">
                  <c:v>99</c:v>
                </c:pt>
                <c:pt idx="1417" formatCode="0.00">
                  <c:v>95.5</c:v>
                </c:pt>
                <c:pt idx="1418" formatCode="0.00">
                  <c:v>94.9</c:v>
                </c:pt>
                <c:pt idx="1419" formatCode="0.00">
                  <c:v>94.9</c:v>
                </c:pt>
                <c:pt idx="1420" formatCode="0.00">
                  <c:v>94.9</c:v>
                </c:pt>
                <c:pt idx="1421" formatCode="0.00">
                  <c:v>90</c:v>
                </c:pt>
                <c:pt idx="1422" formatCode="0.00">
                  <c:v>89</c:v>
                </c:pt>
                <c:pt idx="1423" formatCode="0.00">
                  <c:v>95</c:v>
                </c:pt>
                <c:pt idx="1424" formatCode="0.00">
                  <c:v>97</c:v>
                </c:pt>
                <c:pt idx="1425" formatCode="0.00">
                  <c:v>95.16</c:v>
                </c:pt>
                <c:pt idx="1426" formatCode="0.00">
                  <c:v>95.16</c:v>
                </c:pt>
                <c:pt idx="1427" formatCode="0.00">
                  <c:v>95.16</c:v>
                </c:pt>
                <c:pt idx="1428" formatCode="0.00">
                  <c:v>99</c:v>
                </c:pt>
                <c:pt idx="1429" formatCode="0.00">
                  <c:v>100.5</c:v>
                </c:pt>
                <c:pt idx="1430" formatCode="0.00">
                  <c:v>95.44</c:v>
                </c:pt>
                <c:pt idx="1431" formatCode="0.00">
                  <c:v>96</c:v>
                </c:pt>
                <c:pt idx="1432" formatCode="0.00">
                  <c:v>96.07</c:v>
                </c:pt>
                <c:pt idx="1433" formatCode="0.00">
                  <c:v>96.07</c:v>
                </c:pt>
                <c:pt idx="1434" formatCode="0.00">
                  <c:v>96.07</c:v>
                </c:pt>
                <c:pt idx="1435" formatCode="0.00">
                  <c:v>89.375</c:v>
                </c:pt>
                <c:pt idx="1436" formatCode="0.00">
                  <c:v>95.25</c:v>
                </c:pt>
                <c:pt idx="1437" formatCode="0.00">
                  <c:v>94.49</c:v>
                </c:pt>
                <c:pt idx="1438" formatCode="0.00">
                  <c:v>100.5</c:v>
                </c:pt>
                <c:pt idx="1439" formatCode="0.00">
                  <c:v>102.5</c:v>
                </c:pt>
                <c:pt idx="1440" formatCode="0.00">
                  <c:v>102.5</c:v>
                </c:pt>
                <c:pt idx="1441" formatCode="0.00">
                  <c:v>102.5</c:v>
                </c:pt>
                <c:pt idx="1442" formatCode="0.00">
                  <c:v>117.5</c:v>
                </c:pt>
                <c:pt idx="1443" formatCode="0.00">
                  <c:v>121.75</c:v>
                </c:pt>
                <c:pt idx="1444" formatCode="0.00">
                  <c:v>132</c:v>
                </c:pt>
                <c:pt idx="1445" formatCode="0.00">
                  <c:v>130.5</c:v>
                </c:pt>
                <c:pt idx="1446" formatCode="0.00">
                  <c:v>136.66999999999999</c:v>
                </c:pt>
                <c:pt idx="1447" formatCode="0.00">
                  <c:v>136.66999999999999</c:v>
                </c:pt>
                <c:pt idx="1448" formatCode="0.00">
                  <c:v>136.66999999999999</c:v>
                </c:pt>
                <c:pt idx="1449" formatCode="0.00">
                  <c:v>143.96</c:v>
                </c:pt>
                <c:pt idx="1450" formatCode="0.00">
                  <c:v>148.44</c:v>
                </c:pt>
                <c:pt idx="1451" formatCode="0.00">
                  <c:v>168</c:v>
                </c:pt>
                <c:pt idx="1452" formatCode="0.00">
                  <c:v>159.5</c:v>
                </c:pt>
                <c:pt idx="1453" formatCode="0.00">
                  <c:v>126.78</c:v>
                </c:pt>
                <c:pt idx="1454" formatCode="0.00">
                  <c:v>126.78</c:v>
                </c:pt>
                <c:pt idx="1455" formatCode="0.00">
                  <c:v>126.78</c:v>
                </c:pt>
                <c:pt idx="1456" formatCode="0.00">
                  <c:v>126.78</c:v>
                </c:pt>
                <c:pt idx="1457" formatCode="0.00">
                  <c:v>126.78</c:v>
                </c:pt>
                <c:pt idx="1458" formatCode="0.00">
                  <c:v>90</c:v>
                </c:pt>
                <c:pt idx="1459" formatCode="0.00">
                  <c:v>87</c:v>
                </c:pt>
                <c:pt idx="1460" formatCode="0.00">
                  <c:v>76.81</c:v>
                </c:pt>
                <c:pt idx="1461" formatCode="0.00">
                  <c:v>76.81</c:v>
                </c:pt>
                <c:pt idx="1462" formatCode="0.00">
                  <c:v>76.81</c:v>
                </c:pt>
                <c:pt idx="1463" formatCode="0.00">
                  <c:v>76.81</c:v>
                </c:pt>
                <c:pt idx="1464" formatCode="0.00">
                  <c:v>77.8</c:v>
                </c:pt>
                <c:pt idx="1465" formatCode="0.00">
                  <c:v>93</c:v>
                </c:pt>
                <c:pt idx="1466" formatCode="0.00">
                  <c:v>93</c:v>
                </c:pt>
                <c:pt idx="1467" formatCode="0.00">
                  <c:v>96.6</c:v>
                </c:pt>
                <c:pt idx="1468" formatCode="0.00">
                  <c:v>96.6</c:v>
                </c:pt>
                <c:pt idx="1469" formatCode="0.00">
                  <c:v>96.6</c:v>
                </c:pt>
                <c:pt idx="1470" formatCode="0.00">
                  <c:v>85.5</c:v>
                </c:pt>
                <c:pt idx="1471" formatCode="0.00">
                  <c:v>83.4</c:v>
                </c:pt>
                <c:pt idx="1472" formatCode="0.00">
                  <c:v>82.35</c:v>
                </c:pt>
                <c:pt idx="1473" formatCode="0.00">
                  <c:v>71.75</c:v>
                </c:pt>
                <c:pt idx="1474" formatCode="0.00">
                  <c:v>83.47</c:v>
                </c:pt>
                <c:pt idx="1475" formatCode="0.00">
                  <c:v>83.47</c:v>
                </c:pt>
                <c:pt idx="1476" formatCode="0.00">
                  <c:v>83.47</c:v>
                </c:pt>
                <c:pt idx="1477" formatCode="0.00">
                  <c:v>82</c:v>
                </c:pt>
                <c:pt idx="1478" formatCode="0.00">
                  <c:v>80</c:v>
                </c:pt>
                <c:pt idx="1479" formatCode="0.00">
                  <c:v>73.5</c:v>
                </c:pt>
                <c:pt idx="1480" formatCode="0.00">
                  <c:v>70.7</c:v>
                </c:pt>
                <c:pt idx="1481" formatCode="0.00">
                  <c:v>73.8</c:v>
                </c:pt>
                <c:pt idx="1482" formatCode="0.00">
                  <c:v>73.8</c:v>
                </c:pt>
                <c:pt idx="1483" formatCode="0.00">
                  <c:v>73.8</c:v>
                </c:pt>
                <c:pt idx="1484" formatCode="0.00">
                  <c:v>90.4</c:v>
                </c:pt>
                <c:pt idx="1485" formatCode="0.00">
                  <c:v>89.87</c:v>
                </c:pt>
                <c:pt idx="1486" formatCode="0.00">
                  <c:v>89.5</c:v>
                </c:pt>
                <c:pt idx="1487" formatCode="0.00">
                  <c:v>90.5</c:v>
                </c:pt>
                <c:pt idx="1488" formatCode="0.00">
                  <c:v>91</c:v>
                </c:pt>
                <c:pt idx="1489" formatCode="0.00">
                  <c:v>91</c:v>
                </c:pt>
                <c:pt idx="1490" formatCode="0.00">
                  <c:v>91</c:v>
                </c:pt>
                <c:pt idx="1491" formatCode="0.00">
                  <c:v>86.25</c:v>
                </c:pt>
                <c:pt idx="1492" formatCode="0.00">
                  <c:v>78.8</c:v>
                </c:pt>
                <c:pt idx="1493" formatCode="0.00">
                  <c:v>80</c:v>
                </c:pt>
                <c:pt idx="1494" formatCode="0.00">
                  <c:v>78</c:v>
                </c:pt>
                <c:pt idx="1495" formatCode="0.00">
                  <c:v>79</c:v>
                </c:pt>
                <c:pt idx="1496" formatCode="0.00">
                  <c:v>79</c:v>
                </c:pt>
                <c:pt idx="1497" formatCode="0.00">
                  <c:v>79</c:v>
                </c:pt>
                <c:pt idx="1498" formatCode="0.00">
                  <c:v>78</c:v>
                </c:pt>
                <c:pt idx="1499" formatCode="0.00">
                  <c:v>81.5</c:v>
                </c:pt>
                <c:pt idx="1500" formatCode="0.00">
                  <c:v>79.17</c:v>
                </c:pt>
                <c:pt idx="1501" formatCode="0.00">
                  <c:v>76.5</c:v>
                </c:pt>
                <c:pt idx="1502" formatCode="0.00">
                  <c:v>73.25</c:v>
                </c:pt>
                <c:pt idx="1503" formatCode="0.00">
                  <c:v>73.25</c:v>
                </c:pt>
                <c:pt idx="1504" formatCode="0.00">
                  <c:v>73.25</c:v>
                </c:pt>
                <c:pt idx="1505" formatCode="0.00">
                  <c:v>79.38</c:v>
                </c:pt>
                <c:pt idx="1506" formatCode="0.00">
                  <c:v>76.989999999999995</c:v>
                </c:pt>
                <c:pt idx="1507" formatCode="0.00">
                  <c:v>70.09</c:v>
                </c:pt>
                <c:pt idx="1508" formatCode="0.00">
                  <c:v>74</c:v>
                </c:pt>
                <c:pt idx="1509" formatCode="0.00">
                  <c:v>71.5</c:v>
                </c:pt>
                <c:pt idx="1510" formatCode="0.00">
                  <c:v>71.5</c:v>
                </c:pt>
                <c:pt idx="1511" formatCode="0.00">
                  <c:v>71.5</c:v>
                </c:pt>
                <c:pt idx="1512" formatCode="0.00">
                  <c:v>71</c:v>
                </c:pt>
                <c:pt idx="1513" formatCode="0.00">
                  <c:v>70.98</c:v>
                </c:pt>
                <c:pt idx="1514" formatCode="0.00">
                  <c:v>83</c:v>
                </c:pt>
                <c:pt idx="1515" formatCode="0.00">
                  <c:v>112.97</c:v>
                </c:pt>
                <c:pt idx="1516" formatCode="0.00">
                  <c:v>105</c:v>
                </c:pt>
                <c:pt idx="1517" formatCode="0.00">
                  <c:v>105</c:v>
                </c:pt>
                <c:pt idx="1518" formatCode="0.00">
                  <c:v>105</c:v>
                </c:pt>
                <c:pt idx="1519" formatCode="0.00">
                  <c:v>115.5</c:v>
                </c:pt>
                <c:pt idx="1520" formatCode="0.00">
                  <c:v>102.3</c:v>
                </c:pt>
                <c:pt idx="1521" formatCode="0.00">
                  <c:v>154.99</c:v>
                </c:pt>
                <c:pt idx="1522" formatCode="0.00">
                  <c:v>190</c:v>
                </c:pt>
                <c:pt idx="1523" formatCode="0.00">
                  <c:v>149.99</c:v>
                </c:pt>
                <c:pt idx="1524" formatCode="0.00">
                  <c:v>149.99</c:v>
                </c:pt>
                <c:pt idx="1525" formatCode="0.00">
                  <c:v>149.99</c:v>
                </c:pt>
                <c:pt idx="1526" formatCode="0.00">
                  <c:v>214.36</c:v>
                </c:pt>
                <c:pt idx="1527" formatCode="0.00">
                  <c:v>240</c:v>
                </c:pt>
                <c:pt idx="1528" formatCode="0.00">
                  <c:v>187</c:v>
                </c:pt>
                <c:pt idx="1529" formatCode="0.00">
                  <c:v>150</c:v>
                </c:pt>
                <c:pt idx="1530" formatCode="0.00">
                  <c:v>119.17</c:v>
                </c:pt>
                <c:pt idx="1531" formatCode="0.00">
                  <c:v>119.17</c:v>
                </c:pt>
                <c:pt idx="1532" formatCode="0.00">
                  <c:v>119.17</c:v>
                </c:pt>
                <c:pt idx="1533" formatCode="0.00">
                  <c:v>110</c:v>
                </c:pt>
                <c:pt idx="1534" formatCode="0.00">
                  <c:v>107</c:v>
                </c:pt>
                <c:pt idx="1535" formatCode="0.00">
                  <c:v>111</c:v>
                </c:pt>
                <c:pt idx="1536" formatCode="0.00">
                  <c:v>102</c:v>
                </c:pt>
                <c:pt idx="1537" formatCode="0.00">
                  <c:v>101.01</c:v>
                </c:pt>
                <c:pt idx="1538" formatCode="0.00">
                  <c:v>101.01</c:v>
                </c:pt>
                <c:pt idx="1539" formatCode="0.00">
                  <c:v>101.01</c:v>
                </c:pt>
                <c:pt idx="1540" formatCode="0.00">
                  <c:v>97</c:v>
                </c:pt>
                <c:pt idx="1541" formatCode="0.00">
                  <c:v>92.4</c:v>
                </c:pt>
                <c:pt idx="1542" formatCode="0.00">
                  <c:v>104.04</c:v>
                </c:pt>
                <c:pt idx="1543" formatCode="0.00">
                  <c:v>116</c:v>
                </c:pt>
                <c:pt idx="1544" formatCode="0.00">
                  <c:v>98.9</c:v>
                </c:pt>
                <c:pt idx="1545" formatCode="0.00">
                  <c:v>98.9</c:v>
                </c:pt>
                <c:pt idx="1546" formatCode="0.00">
                  <c:v>98.9</c:v>
                </c:pt>
                <c:pt idx="1547" formatCode="0.00">
                  <c:v>99.83</c:v>
                </c:pt>
                <c:pt idx="1548" formatCode="0.00">
                  <c:v>105</c:v>
                </c:pt>
                <c:pt idx="1549" formatCode="0.00">
                  <c:v>115</c:v>
                </c:pt>
                <c:pt idx="1550" formatCode="0.00">
                  <c:v>113.5</c:v>
                </c:pt>
                <c:pt idx="1551" formatCode="0.00">
                  <c:v>117.01</c:v>
                </c:pt>
                <c:pt idx="1552" formatCode="0.00">
                  <c:v>117.01</c:v>
                </c:pt>
                <c:pt idx="1553" formatCode="0.00">
                  <c:v>117.01</c:v>
                </c:pt>
                <c:pt idx="1554" formatCode="0.00">
                  <c:v>113.97</c:v>
                </c:pt>
                <c:pt idx="1555" formatCode="0.00">
                  <c:v>106</c:v>
                </c:pt>
                <c:pt idx="1556" formatCode="0.00">
                  <c:v>101.18</c:v>
                </c:pt>
                <c:pt idx="1557" formatCode="0.00">
                  <c:v>101.99</c:v>
                </c:pt>
                <c:pt idx="1558" formatCode="0.00">
                  <c:v>96.16</c:v>
                </c:pt>
                <c:pt idx="1559" formatCode="0.00">
                  <c:v>96.16</c:v>
                </c:pt>
                <c:pt idx="1560" formatCode="0.00">
                  <c:v>96.16</c:v>
                </c:pt>
                <c:pt idx="1561" formatCode="0.00">
                  <c:v>98</c:v>
                </c:pt>
                <c:pt idx="1562" formatCode="0.00">
                  <c:v>95</c:v>
                </c:pt>
                <c:pt idx="1563" formatCode="0.00">
                  <c:v>91.02</c:v>
                </c:pt>
                <c:pt idx="1564" formatCode="0.00">
                  <c:v>82.5</c:v>
                </c:pt>
                <c:pt idx="1565" formatCode="0.00">
                  <c:v>82.5</c:v>
                </c:pt>
                <c:pt idx="1566" formatCode="0.00">
                  <c:v>82.5</c:v>
                </c:pt>
                <c:pt idx="1567" formatCode="0.00">
                  <c:v>82.5</c:v>
                </c:pt>
                <c:pt idx="1568" formatCode="0.00">
                  <c:v>82.5</c:v>
                </c:pt>
                <c:pt idx="1569" formatCode="0.00">
                  <c:v>70</c:v>
                </c:pt>
                <c:pt idx="1570" formatCode="0.00">
                  <c:v>78.97</c:v>
                </c:pt>
                <c:pt idx="1571" formatCode="0.00">
                  <c:v>80.989999999999995</c:v>
                </c:pt>
                <c:pt idx="1572" formatCode="0.00">
                  <c:v>80</c:v>
                </c:pt>
                <c:pt idx="1573" formatCode="0.00">
                  <c:v>80</c:v>
                </c:pt>
                <c:pt idx="1574" formatCode="0.00">
                  <c:v>80</c:v>
                </c:pt>
                <c:pt idx="1575" formatCode="0.00">
                  <c:v>87.83</c:v>
                </c:pt>
                <c:pt idx="1576" formatCode="0.00">
                  <c:v>85</c:v>
                </c:pt>
                <c:pt idx="1577" formatCode="0.00">
                  <c:v>100</c:v>
                </c:pt>
                <c:pt idx="1578" formatCode="0.00">
                  <c:v>84</c:v>
                </c:pt>
                <c:pt idx="1579" formatCode="0.00">
                  <c:v>80</c:v>
                </c:pt>
                <c:pt idx="1580" formatCode="0.00">
                  <c:v>80</c:v>
                </c:pt>
                <c:pt idx="1581" formatCode="0.00">
                  <c:v>80</c:v>
                </c:pt>
                <c:pt idx="1582" formatCode="0.00">
                  <c:v>80</c:v>
                </c:pt>
                <c:pt idx="1583" formatCode="0.00">
                  <c:v>83</c:v>
                </c:pt>
                <c:pt idx="1584" formatCode="0.00">
                  <c:v>85</c:v>
                </c:pt>
                <c:pt idx="1585" formatCode="0.00">
                  <c:v>87.9</c:v>
                </c:pt>
                <c:pt idx="1586" formatCode="0.00">
                  <c:v>85</c:v>
                </c:pt>
                <c:pt idx="1587" formatCode="0.00">
                  <c:v>85</c:v>
                </c:pt>
                <c:pt idx="1588" formatCode="0.00">
                  <c:v>85</c:v>
                </c:pt>
                <c:pt idx="1589" formatCode="0.00">
                  <c:v>83</c:v>
                </c:pt>
                <c:pt idx="1590" formatCode="0.00">
                  <c:v>74.25</c:v>
                </c:pt>
                <c:pt idx="1591" formatCode="0.00">
                  <c:v>71.989999999999995</c:v>
                </c:pt>
                <c:pt idx="1592" formatCode="0.00">
                  <c:v>77</c:v>
                </c:pt>
                <c:pt idx="1593" formatCode="0.00">
                  <c:v>70.78</c:v>
                </c:pt>
                <c:pt idx="1594" formatCode="0.00">
                  <c:v>70.78</c:v>
                </c:pt>
                <c:pt idx="1595" formatCode="0.00">
                  <c:v>70.78</c:v>
                </c:pt>
                <c:pt idx="1596" formatCode="0.00">
                  <c:v>79.900000000000006</c:v>
                </c:pt>
                <c:pt idx="1597" formatCode="0.00">
                  <c:v>72.75</c:v>
                </c:pt>
                <c:pt idx="1598" formatCode="0.00">
                  <c:v>71.760000000000005</c:v>
                </c:pt>
                <c:pt idx="1599" formatCode="0.00">
                  <c:v>77.45</c:v>
                </c:pt>
                <c:pt idx="1600" formatCode="0.00">
                  <c:v>73.599999999999994</c:v>
                </c:pt>
                <c:pt idx="1601" formatCode="0.00">
                  <c:v>73.599999999999994</c:v>
                </c:pt>
                <c:pt idx="1602" formatCode="0.00">
                  <c:v>73.599999999999994</c:v>
                </c:pt>
                <c:pt idx="1603" formatCode="0.00">
                  <c:v>69</c:v>
                </c:pt>
                <c:pt idx="1604" formatCode="0.00">
                  <c:v>77</c:v>
                </c:pt>
                <c:pt idx="1605" formatCode="0.00">
                  <c:v>77</c:v>
                </c:pt>
                <c:pt idx="1606" formatCode="0.00">
                  <c:v>75.5</c:v>
                </c:pt>
                <c:pt idx="1607" formatCode="0.00">
                  <c:v>65</c:v>
                </c:pt>
                <c:pt idx="1608" formatCode="0.00">
                  <c:v>65</c:v>
                </c:pt>
                <c:pt idx="1609" formatCode="0.00">
                  <c:v>65</c:v>
                </c:pt>
                <c:pt idx="1610" formatCode="0.00">
                  <c:v>80</c:v>
                </c:pt>
                <c:pt idx="1611" formatCode="0.00">
                  <c:v>80</c:v>
                </c:pt>
                <c:pt idx="1612" formatCode="0.00">
                  <c:v>75</c:v>
                </c:pt>
                <c:pt idx="1613" formatCode="0.00">
                  <c:v>75</c:v>
                </c:pt>
                <c:pt idx="1614" formatCode="0.00">
                  <c:v>75</c:v>
                </c:pt>
                <c:pt idx="1615" formatCode="0.00">
                  <c:v>75</c:v>
                </c:pt>
                <c:pt idx="1616" formatCode="0.00">
                  <c:v>75</c:v>
                </c:pt>
                <c:pt idx="1617" formatCode="0.00">
                  <c:v>74</c:v>
                </c:pt>
                <c:pt idx="1618" formatCode="0.00">
                  <c:v>71</c:v>
                </c:pt>
                <c:pt idx="1619" formatCode="0.00">
                  <c:v>71.25</c:v>
                </c:pt>
                <c:pt idx="1620" formatCode="0.00">
                  <c:v>82.5</c:v>
                </c:pt>
                <c:pt idx="1621" formatCode="0.00">
                  <c:v>77.099999999999994</c:v>
                </c:pt>
                <c:pt idx="1622" formatCode="0.00">
                  <c:v>77.099999999999994</c:v>
                </c:pt>
                <c:pt idx="1623" formatCode="0.00">
                  <c:v>77.099999999999994</c:v>
                </c:pt>
                <c:pt idx="1624" formatCode="0.00">
                  <c:v>79</c:v>
                </c:pt>
                <c:pt idx="1625" formatCode="0.00">
                  <c:v>80.02</c:v>
                </c:pt>
                <c:pt idx="1626" formatCode="0.00">
                  <c:v>105.5</c:v>
                </c:pt>
                <c:pt idx="1627" formatCode="0.00">
                  <c:v>109</c:v>
                </c:pt>
                <c:pt idx="1628" formatCode="0.00">
                  <c:v>106</c:v>
                </c:pt>
                <c:pt idx="1629" formatCode="0.00">
                  <c:v>106</c:v>
                </c:pt>
                <c:pt idx="1630" formatCode="0.00">
                  <c:v>106</c:v>
                </c:pt>
                <c:pt idx="1631" formatCode="0.00">
                  <c:v>116</c:v>
                </c:pt>
                <c:pt idx="1632" formatCode="0.00">
                  <c:v>106</c:v>
                </c:pt>
                <c:pt idx="1633" formatCode="0.00">
                  <c:v>117.93</c:v>
                </c:pt>
                <c:pt idx="1634" formatCode="0.00">
                  <c:v>120.95</c:v>
                </c:pt>
                <c:pt idx="1635" formatCode="0.00">
                  <c:v>119</c:v>
                </c:pt>
                <c:pt idx="1636" formatCode="0.00">
                  <c:v>119</c:v>
                </c:pt>
                <c:pt idx="1637" formatCode="0.00">
                  <c:v>119</c:v>
                </c:pt>
                <c:pt idx="1638" formatCode="0.00">
                  <c:v>125</c:v>
                </c:pt>
                <c:pt idx="1639" formatCode="0.00">
                  <c:v>115.87</c:v>
                </c:pt>
                <c:pt idx="1640" formatCode="0.00">
                  <c:v>117.6</c:v>
                </c:pt>
                <c:pt idx="1641" formatCode="0.00">
                  <c:v>123.5</c:v>
                </c:pt>
                <c:pt idx="1642" formatCode="0.00">
                  <c:v>125</c:v>
                </c:pt>
                <c:pt idx="1643" formatCode="0.00">
                  <c:v>125</c:v>
                </c:pt>
                <c:pt idx="1644" formatCode="0.00">
                  <c:v>125</c:v>
                </c:pt>
                <c:pt idx="1645" formatCode="0.00">
                  <c:v>138.30000000000001</c:v>
                </c:pt>
                <c:pt idx="1646" formatCode="0.00">
                  <c:v>148.11000000000001</c:v>
                </c:pt>
                <c:pt idx="1647" formatCode="0.00">
                  <c:v>138</c:v>
                </c:pt>
                <c:pt idx="1648" formatCode="0.00">
                  <c:v>160</c:v>
                </c:pt>
                <c:pt idx="1649" formatCode="0.00">
                  <c:v>148</c:v>
                </c:pt>
                <c:pt idx="1650" formatCode="0.00">
                  <c:v>148</c:v>
                </c:pt>
                <c:pt idx="1651" formatCode="0.00">
                  <c:v>148</c:v>
                </c:pt>
                <c:pt idx="1652" formatCode="0.00">
                  <c:v>145</c:v>
                </c:pt>
                <c:pt idx="1653" formatCode="0.00">
                  <c:v>134.03</c:v>
                </c:pt>
                <c:pt idx="1654" formatCode="0.00">
                  <c:v>139.63</c:v>
                </c:pt>
                <c:pt idx="1655" formatCode="0.00">
                  <c:v>146</c:v>
                </c:pt>
                <c:pt idx="1656" formatCode="0.00">
                  <c:v>133</c:v>
                </c:pt>
                <c:pt idx="1657" formatCode="0.00">
                  <c:v>133</c:v>
                </c:pt>
                <c:pt idx="1658" formatCode="0.00">
                  <c:v>133</c:v>
                </c:pt>
                <c:pt idx="1659" formatCode="0.00">
                  <c:v>112</c:v>
                </c:pt>
                <c:pt idx="1660" formatCode="0.00">
                  <c:v>110</c:v>
                </c:pt>
                <c:pt idx="1661" formatCode="0.00">
                  <c:v>111</c:v>
                </c:pt>
                <c:pt idx="1662" formatCode="0.00">
                  <c:v>126.91</c:v>
                </c:pt>
                <c:pt idx="1663" formatCode="0.00">
                  <c:v>126.91</c:v>
                </c:pt>
                <c:pt idx="1664" formatCode="0.00">
                  <c:v>126.91</c:v>
                </c:pt>
                <c:pt idx="1665" formatCode="0.00">
                  <c:v>126.91</c:v>
                </c:pt>
                <c:pt idx="1666" formatCode="0.00">
                  <c:v>133</c:v>
                </c:pt>
                <c:pt idx="1667" formatCode="0.00">
                  <c:v>134</c:v>
                </c:pt>
                <c:pt idx="1668" formatCode="0.00">
                  <c:v>165</c:v>
                </c:pt>
                <c:pt idx="1669" formatCode="0.00">
                  <c:v>140</c:v>
                </c:pt>
                <c:pt idx="1670" formatCode="0.00">
                  <c:v>130</c:v>
                </c:pt>
                <c:pt idx="1671" formatCode="0.00">
                  <c:v>130</c:v>
                </c:pt>
                <c:pt idx="1672" formatCode="0.00">
                  <c:v>130</c:v>
                </c:pt>
                <c:pt idx="1673" formatCode="0.00">
                  <c:v>129.96</c:v>
                </c:pt>
                <c:pt idx="1674" formatCode="0.00">
                  <c:v>130</c:v>
                </c:pt>
                <c:pt idx="1675" formatCode="0.00">
                  <c:v>129</c:v>
                </c:pt>
                <c:pt idx="1676" formatCode="0.00">
                  <c:v>134.56</c:v>
                </c:pt>
                <c:pt idx="1677" formatCode="0.00">
                  <c:v>125.91</c:v>
                </c:pt>
                <c:pt idx="1678" formatCode="0.00">
                  <c:v>125.91</c:v>
                </c:pt>
                <c:pt idx="1679" formatCode="0.00">
                  <c:v>125.91</c:v>
                </c:pt>
                <c:pt idx="1680" formatCode="0.00">
                  <c:v>123.05</c:v>
                </c:pt>
                <c:pt idx="1681" formatCode="0.00">
                  <c:v>123.05</c:v>
                </c:pt>
                <c:pt idx="1682" formatCode="0.00">
                  <c:v>132</c:v>
                </c:pt>
                <c:pt idx="1683" formatCode="0.00">
                  <c:v>145</c:v>
                </c:pt>
                <c:pt idx="1684" formatCode="0.00">
                  <c:v>153.91999999999999</c:v>
                </c:pt>
                <c:pt idx="1685" formatCode="0.00">
                  <c:v>153.91999999999999</c:v>
                </c:pt>
                <c:pt idx="1686" formatCode="0.00">
                  <c:v>153.91999999999999</c:v>
                </c:pt>
                <c:pt idx="1687" formatCode="0.00">
                  <c:v>148</c:v>
                </c:pt>
                <c:pt idx="1688" formatCode="0.00">
                  <c:v>150</c:v>
                </c:pt>
                <c:pt idx="1689" formatCode="0.00">
                  <c:v>160.22</c:v>
                </c:pt>
                <c:pt idx="1690" formatCode="0.00">
                  <c:v>162.01</c:v>
                </c:pt>
                <c:pt idx="1691" formatCode="0.00">
                  <c:v>157</c:v>
                </c:pt>
                <c:pt idx="1692" formatCode="0.00">
                  <c:v>157</c:v>
                </c:pt>
                <c:pt idx="1693" formatCode="0.00">
                  <c:v>157</c:v>
                </c:pt>
                <c:pt idx="1694" formatCode="0.00">
                  <c:v>216</c:v>
                </c:pt>
                <c:pt idx="1695" formatCode="0.00">
                  <c:v>225</c:v>
                </c:pt>
                <c:pt idx="1696" formatCode="0.00">
                  <c:v>206.98</c:v>
                </c:pt>
                <c:pt idx="1697" formatCode="0.00">
                  <c:v>230</c:v>
                </c:pt>
                <c:pt idx="1698" formatCode="0.00">
                  <c:v>216.5</c:v>
                </c:pt>
                <c:pt idx="1699" formatCode="0.00">
                  <c:v>216.5</c:v>
                </c:pt>
                <c:pt idx="1700" formatCode="0.00">
                  <c:v>216.5</c:v>
                </c:pt>
                <c:pt idx="1701" formatCode="0.00">
                  <c:v>216.5</c:v>
                </c:pt>
                <c:pt idx="1702" formatCode="0.00">
                  <c:v>187.333</c:v>
                </c:pt>
                <c:pt idx="1703" formatCode="0.00">
                  <c:v>199</c:v>
                </c:pt>
                <c:pt idx="1704" formatCode="0.00">
                  <c:v>175</c:v>
                </c:pt>
                <c:pt idx="1705" formatCode="0.00">
                  <c:v>148</c:v>
                </c:pt>
                <c:pt idx="1706" formatCode="0.00">
                  <c:v>148</c:v>
                </c:pt>
                <c:pt idx="1707" formatCode="0.00">
                  <c:v>148</c:v>
                </c:pt>
                <c:pt idx="1708" formatCode="0.00">
                  <c:v>175</c:v>
                </c:pt>
                <c:pt idx="1709" formatCode="0.00">
                  <c:v>130</c:v>
                </c:pt>
                <c:pt idx="1710" formatCode="0.00">
                  <c:v>110</c:v>
                </c:pt>
                <c:pt idx="1711" formatCode="0.00">
                  <c:v>100</c:v>
                </c:pt>
                <c:pt idx="1712" formatCode="0.00">
                  <c:v>140</c:v>
                </c:pt>
                <c:pt idx="1713" formatCode="0.00">
                  <c:v>140</c:v>
                </c:pt>
                <c:pt idx="1714" formatCode="0.00">
                  <c:v>140</c:v>
                </c:pt>
                <c:pt idx="1715" formatCode="0.00">
                  <c:v>144</c:v>
                </c:pt>
                <c:pt idx="1716" formatCode="0.00">
                  <c:v>138</c:v>
                </c:pt>
                <c:pt idx="1717" formatCode="0.00">
                  <c:v>167.5</c:v>
                </c:pt>
                <c:pt idx="1718" formatCode="0.00">
                  <c:v>176.12</c:v>
                </c:pt>
                <c:pt idx="1719" formatCode="0.00">
                  <c:v>130</c:v>
                </c:pt>
                <c:pt idx="1720" formatCode="0.00">
                  <c:v>130</c:v>
                </c:pt>
                <c:pt idx="1721" formatCode="0.00">
                  <c:v>130</c:v>
                </c:pt>
                <c:pt idx="1722" formatCode="0.00">
                  <c:v>110</c:v>
                </c:pt>
                <c:pt idx="1723" formatCode="0.00">
                  <c:v>115</c:v>
                </c:pt>
                <c:pt idx="1724" formatCode="0.00">
                  <c:v>129</c:v>
                </c:pt>
                <c:pt idx="1725" formatCode="0.00">
                  <c:v>122</c:v>
                </c:pt>
                <c:pt idx="1726" formatCode="0.00">
                  <c:v>119.96</c:v>
                </c:pt>
                <c:pt idx="1727" formatCode="0.00">
                  <c:v>119.96</c:v>
                </c:pt>
                <c:pt idx="1728" formatCode="0.00">
                  <c:v>119.96</c:v>
                </c:pt>
                <c:pt idx="1729" formatCode="0.00">
                  <c:v>100</c:v>
                </c:pt>
                <c:pt idx="1730" formatCode="0.00">
                  <c:v>83.7</c:v>
                </c:pt>
                <c:pt idx="1731" formatCode="0.00">
                  <c:v>99</c:v>
                </c:pt>
                <c:pt idx="1732" formatCode="0.00">
                  <c:v>93</c:v>
                </c:pt>
                <c:pt idx="1733" formatCode="0.00">
                  <c:v>84.84</c:v>
                </c:pt>
                <c:pt idx="1734" formatCode="0.00">
                  <c:v>84.84</c:v>
                </c:pt>
                <c:pt idx="1735" formatCode="0.00">
                  <c:v>84.84</c:v>
                </c:pt>
                <c:pt idx="1736" formatCode="0.00">
                  <c:v>125.5</c:v>
                </c:pt>
                <c:pt idx="1737" formatCode="0.00">
                  <c:v>105</c:v>
                </c:pt>
                <c:pt idx="1738" formatCode="0.00">
                  <c:v>100</c:v>
                </c:pt>
                <c:pt idx="1739" formatCode="0.00">
                  <c:v>102</c:v>
                </c:pt>
                <c:pt idx="1740" formatCode="0.00">
                  <c:v>74</c:v>
                </c:pt>
                <c:pt idx="1741" formatCode="0.00">
                  <c:v>74</c:v>
                </c:pt>
                <c:pt idx="1742" formatCode="0.00">
                  <c:v>74</c:v>
                </c:pt>
                <c:pt idx="1743" formatCode="0.00">
                  <c:v>78</c:v>
                </c:pt>
                <c:pt idx="1744" formatCode="0.00">
                  <c:v>86</c:v>
                </c:pt>
                <c:pt idx="1745" formatCode="0.00">
                  <c:v>80</c:v>
                </c:pt>
                <c:pt idx="1746" formatCode="0.00">
                  <c:v>84</c:v>
                </c:pt>
                <c:pt idx="1747" formatCode="0.00">
                  <c:v>67</c:v>
                </c:pt>
                <c:pt idx="1748" formatCode="0.00">
                  <c:v>67</c:v>
                </c:pt>
                <c:pt idx="1749" formatCode="0.00">
                  <c:v>67</c:v>
                </c:pt>
                <c:pt idx="1750" formatCode="0.00">
                  <c:v>50</c:v>
                </c:pt>
                <c:pt idx="1751" formatCode="0.00">
                  <c:v>34.299999999999997</c:v>
                </c:pt>
                <c:pt idx="1752" formatCode="0.00">
                  <c:v>29</c:v>
                </c:pt>
                <c:pt idx="1753" formatCode="0.00">
                  <c:v>46.9</c:v>
                </c:pt>
                <c:pt idx="1754" formatCode="0.00">
                  <c:v>43.3</c:v>
                </c:pt>
                <c:pt idx="1755" formatCode="0.00">
                  <c:v>43.3</c:v>
                </c:pt>
                <c:pt idx="1756" formatCode="0.00">
                  <c:v>43.3</c:v>
                </c:pt>
                <c:pt idx="1757" formatCode="0.00">
                  <c:v>35</c:v>
                </c:pt>
                <c:pt idx="1758" formatCode="0.00">
                  <c:v>35</c:v>
                </c:pt>
                <c:pt idx="1759" formatCode="0.00">
                  <c:v>50</c:v>
                </c:pt>
                <c:pt idx="1760" formatCode="0.00">
                  <c:v>48.94</c:v>
                </c:pt>
                <c:pt idx="1761" formatCode="0.00">
                  <c:v>37</c:v>
                </c:pt>
                <c:pt idx="1762" formatCode="0.00">
                  <c:v>37</c:v>
                </c:pt>
                <c:pt idx="1763" formatCode="0.00">
                  <c:v>37</c:v>
                </c:pt>
                <c:pt idx="1764" formatCode="0.00">
                  <c:v>49.8</c:v>
                </c:pt>
                <c:pt idx="1765" formatCode="0.00">
                  <c:v>55</c:v>
                </c:pt>
                <c:pt idx="1766" formatCode="0.00">
                  <c:v>40</c:v>
                </c:pt>
                <c:pt idx="1767" formatCode="0.00">
                  <c:v>52</c:v>
                </c:pt>
                <c:pt idx="1768" formatCode="0.00">
                  <c:v>49.87</c:v>
                </c:pt>
                <c:pt idx="1769" formatCode="0.00">
                  <c:v>49.87</c:v>
                </c:pt>
                <c:pt idx="1770" formatCode="0.00">
                  <c:v>49.87</c:v>
                </c:pt>
                <c:pt idx="1771" formatCode="0.00">
                  <c:v>46</c:v>
                </c:pt>
                <c:pt idx="1772" formatCode="0.00">
                  <c:v>48.1</c:v>
                </c:pt>
                <c:pt idx="1773" formatCode="0.00">
                  <c:v>48.5</c:v>
                </c:pt>
                <c:pt idx="1774" formatCode="0.00">
                  <c:v>53</c:v>
                </c:pt>
                <c:pt idx="1775" formatCode="0.00">
                  <c:v>64.849999999999994</c:v>
                </c:pt>
                <c:pt idx="1776" formatCode="0.00">
                  <c:v>64.849999999999994</c:v>
                </c:pt>
                <c:pt idx="1777" formatCode="0.00">
                  <c:v>64.849999999999994</c:v>
                </c:pt>
                <c:pt idx="1778" formatCode="0.00">
                  <c:v>60</c:v>
                </c:pt>
                <c:pt idx="1779" formatCode="0.00">
                  <c:v>60</c:v>
                </c:pt>
                <c:pt idx="1780" formatCode="0.00">
                  <c:v>55.98</c:v>
                </c:pt>
                <c:pt idx="1781" formatCode="0.00">
                  <c:v>53.8</c:v>
                </c:pt>
                <c:pt idx="1782" formatCode="0.00">
                  <c:v>54.515000000000001</c:v>
                </c:pt>
                <c:pt idx="1783" formatCode="0.00">
                  <c:v>54.515000000000001</c:v>
                </c:pt>
                <c:pt idx="1784" formatCode="0.00">
                  <c:v>54.515000000000001</c:v>
                </c:pt>
                <c:pt idx="1785" formatCode="0.00">
                  <c:v>54</c:v>
                </c:pt>
                <c:pt idx="1786" formatCode="0.00">
                  <c:v>54</c:v>
                </c:pt>
                <c:pt idx="1787" formatCode="0.00">
                  <c:v>66.58</c:v>
                </c:pt>
                <c:pt idx="1788" formatCode="0.00">
                  <c:v>83</c:v>
                </c:pt>
                <c:pt idx="1789" formatCode="0.00">
                  <c:v>88.52</c:v>
                </c:pt>
                <c:pt idx="1790" formatCode="0.00">
                  <c:v>88.52</c:v>
                </c:pt>
                <c:pt idx="1791" formatCode="0.00">
                  <c:v>88.52</c:v>
                </c:pt>
                <c:pt idx="1792" formatCode="0.00">
                  <c:v>90</c:v>
                </c:pt>
                <c:pt idx="1793" formatCode="0.00">
                  <c:v>97.22</c:v>
                </c:pt>
                <c:pt idx="1794" formatCode="0.00">
                  <c:v>123.5</c:v>
                </c:pt>
                <c:pt idx="1795" formatCode="0.00">
                  <c:v>96.221999999999994</c:v>
                </c:pt>
                <c:pt idx="1796" formatCode="0.00">
                  <c:v>95</c:v>
                </c:pt>
                <c:pt idx="1797" formatCode="0.00">
                  <c:v>95</c:v>
                </c:pt>
                <c:pt idx="1798" formatCode="0.00">
                  <c:v>95</c:v>
                </c:pt>
                <c:pt idx="1799" formatCode="0.00">
                  <c:v>125.36499999999999</c:v>
                </c:pt>
                <c:pt idx="1800" formatCode="0.00">
                  <c:v>119.5</c:v>
                </c:pt>
                <c:pt idx="1801" formatCode="0.00">
                  <c:v>120</c:v>
                </c:pt>
                <c:pt idx="1802" formatCode="0.00">
                  <c:v>124.5</c:v>
                </c:pt>
                <c:pt idx="1803" formatCode="0.00">
                  <c:v>130</c:v>
                </c:pt>
                <c:pt idx="1804" formatCode="0.00">
                  <c:v>130</c:v>
                </c:pt>
                <c:pt idx="1805" formatCode="0.00">
                  <c:v>130</c:v>
                </c:pt>
                <c:pt idx="1806" formatCode="0.00">
                  <c:v>118</c:v>
                </c:pt>
                <c:pt idx="1807" formatCode="0.00">
                  <c:v>119.81</c:v>
                </c:pt>
                <c:pt idx="1808" formatCode="0.00">
                  <c:v>117</c:v>
                </c:pt>
                <c:pt idx="1809" formatCode="0.00">
                  <c:v>116</c:v>
                </c:pt>
                <c:pt idx="1810" formatCode="0.00">
                  <c:v>110</c:v>
                </c:pt>
                <c:pt idx="1811" formatCode="0.00">
                  <c:v>110</c:v>
                </c:pt>
                <c:pt idx="1812" formatCode="0.00">
                  <c:v>110</c:v>
                </c:pt>
                <c:pt idx="1813" formatCode="0.00">
                  <c:v>99.9</c:v>
                </c:pt>
                <c:pt idx="1814" formatCode="0.00">
                  <c:v>84.93</c:v>
                </c:pt>
                <c:pt idx="1815" formatCode="0.00">
                  <c:v>85</c:v>
                </c:pt>
                <c:pt idx="1816" formatCode="0.00">
                  <c:v>78.5</c:v>
                </c:pt>
                <c:pt idx="1817" formatCode="0.00">
                  <c:v>69.900000000000006</c:v>
                </c:pt>
                <c:pt idx="1818" formatCode="0.00">
                  <c:v>69.900000000000006</c:v>
                </c:pt>
                <c:pt idx="1819" formatCode="0.00">
                  <c:v>69.900000000000006</c:v>
                </c:pt>
                <c:pt idx="1820" formatCode="0.00">
                  <c:v>69.900000000000006</c:v>
                </c:pt>
                <c:pt idx="1821" formatCode="0.00">
                  <c:v>69.900000000000006</c:v>
                </c:pt>
                <c:pt idx="1822" formatCode="0.00">
                  <c:v>67.3</c:v>
                </c:pt>
                <c:pt idx="1823" formatCode="0.00">
                  <c:v>61.4</c:v>
                </c:pt>
                <c:pt idx="1824" formatCode="0.00">
                  <c:v>64</c:v>
                </c:pt>
                <c:pt idx="1825" formatCode="0.00">
                  <c:v>64</c:v>
                </c:pt>
                <c:pt idx="1826" formatCode="0.00">
                  <c:v>64</c:v>
                </c:pt>
                <c:pt idx="1827" formatCode="0.00">
                  <c:v>64</c:v>
                </c:pt>
                <c:pt idx="1828" formatCode="0.00">
                  <c:v>72</c:v>
                </c:pt>
                <c:pt idx="1829" formatCode="0.00">
                  <c:v>64</c:v>
                </c:pt>
                <c:pt idx="1830" formatCode="0.00">
                  <c:v>60</c:v>
                </c:pt>
                <c:pt idx="1831" formatCode="0.00">
                  <c:v>65</c:v>
                </c:pt>
                <c:pt idx="1832" formatCode="0.00">
                  <c:v>65</c:v>
                </c:pt>
                <c:pt idx="1833" formatCode="0.00">
                  <c:v>65</c:v>
                </c:pt>
                <c:pt idx="1834" formatCode="0.00">
                  <c:v>66.92</c:v>
                </c:pt>
                <c:pt idx="1835" formatCode="0.00">
                  <c:v>69.78</c:v>
                </c:pt>
                <c:pt idx="1836" formatCode="0.00">
                  <c:v>65.900000000000006</c:v>
                </c:pt>
                <c:pt idx="1837" formatCode="0.00">
                  <c:v>63.36</c:v>
                </c:pt>
                <c:pt idx="1838" formatCode="0.00">
                  <c:v>63.18</c:v>
                </c:pt>
                <c:pt idx="1839" formatCode="0.00">
                  <c:v>63.18</c:v>
                </c:pt>
                <c:pt idx="1840" formatCode="0.00">
                  <c:v>63.18</c:v>
                </c:pt>
                <c:pt idx="1841" formatCode="0.00">
                  <c:v>59.25</c:v>
                </c:pt>
                <c:pt idx="1842" formatCode="0.00">
                  <c:v>52</c:v>
                </c:pt>
                <c:pt idx="1843" formatCode="0.00">
                  <c:v>57</c:v>
                </c:pt>
                <c:pt idx="1844" formatCode="0.00">
                  <c:v>62.5</c:v>
                </c:pt>
                <c:pt idx="1845" formatCode="0.00">
                  <c:v>60</c:v>
                </c:pt>
                <c:pt idx="1846" formatCode="0.00">
                  <c:v>60</c:v>
                </c:pt>
                <c:pt idx="1847" formatCode="0.00">
                  <c:v>60</c:v>
                </c:pt>
                <c:pt idx="1848" formatCode="0.00">
                  <c:v>63.8</c:v>
                </c:pt>
                <c:pt idx="1849" formatCode="0.00">
                  <c:v>62.23</c:v>
                </c:pt>
                <c:pt idx="1850" formatCode="0.00">
                  <c:v>54.66</c:v>
                </c:pt>
                <c:pt idx="1851" formatCode="0.00">
                  <c:v>53.5</c:v>
                </c:pt>
                <c:pt idx="1852" formatCode="0.00">
                  <c:v>49.12</c:v>
                </c:pt>
                <c:pt idx="1853" formatCode="0.00">
                  <c:v>49.12</c:v>
                </c:pt>
                <c:pt idx="1854" formatCode="0.00">
                  <c:v>49.12</c:v>
                </c:pt>
                <c:pt idx="1855" formatCode="0.00">
                  <c:v>55</c:v>
                </c:pt>
                <c:pt idx="1856" formatCode="0.00">
                  <c:v>58.95</c:v>
                </c:pt>
                <c:pt idx="1857" formatCode="0.00">
                  <c:v>55.9</c:v>
                </c:pt>
                <c:pt idx="1858" formatCode="0.00">
                  <c:v>58.85</c:v>
                </c:pt>
                <c:pt idx="1859" formatCode="0.00">
                  <c:v>54.5</c:v>
                </c:pt>
                <c:pt idx="1860" formatCode="0.00">
                  <c:v>54.5</c:v>
                </c:pt>
                <c:pt idx="1861" formatCode="0.00">
                  <c:v>54.5</c:v>
                </c:pt>
                <c:pt idx="1862" formatCode="0.00">
                  <c:v>57.4</c:v>
                </c:pt>
                <c:pt idx="1863" formatCode="0.00">
                  <c:v>57</c:v>
                </c:pt>
                <c:pt idx="1864" formatCode="0.00">
                  <c:v>55.5</c:v>
                </c:pt>
                <c:pt idx="1865" formatCode="0.00">
                  <c:v>54</c:v>
                </c:pt>
                <c:pt idx="1866" formatCode="0.00">
                  <c:v>52.9</c:v>
                </c:pt>
                <c:pt idx="1867" formatCode="0.00">
                  <c:v>52.9</c:v>
                </c:pt>
                <c:pt idx="1868" formatCode="0.00">
                  <c:v>52.9</c:v>
                </c:pt>
                <c:pt idx="1869" formatCode="0.00">
                  <c:v>51.2</c:v>
                </c:pt>
                <c:pt idx="1870" formatCode="0.00">
                  <c:v>51.42</c:v>
                </c:pt>
                <c:pt idx="1871" formatCode="0.00">
                  <c:v>53.65</c:v>
                </c:pt>
                <c:pt idx="1872" formatCode="0.00">
                  <c:v>50</c:v>
                </c:pt>
                <c:pt idx="1873" formatCode="0.00">
                  <c:v>49</c:v>
                </c:pt>
                <c:pt idx="1874" formatCode="0.00">
                  <c:v>49</c:v>
                </c:pt>
                <c:pt idx="1875" formatCode="0.00">
                  <c:v>49</c:v>
                </c:pt>
                <c:pt idx="1876" formatCode="0.00">
                  <c:v>50</c:v>
                </c:pt>
                <c:pt idx="1877" formatCode="0.00">
                  <c:v>47.7</c:v>
                </c:pt>
                <c:pt idx="1878" formatCode="0.00">
                  <c:v>49.89</c:v>
                </c:pt>
                <c:pt idx="1879" formatCode="0.00">
                  <c:v>49.89</c:v>
                </c:pt>
                <c:pt idx="1880" formatCode="0.00">
                  <c:v>50.5</c:v>
                </c:pt>
                <c:pt idx="1881" formatCode="0.00">
                  <c:v>50.5</c:v>
                </c:pt>
                <c:pt idx="1882" formatCode="0.00">
                  <c:v>50.5</c:v>
                </c:pt>
                <c:pt idx="1883" formatCode="0.00">
                  <c:v>49.49</c:v>
                </c:pt>
                <c:pt idx="1884" formatCode="0.00">
                  <c:v>46.4</c:v>
                </c:pt>
                <c:pt idx="1885" formatCode="0.00">
                  <c:v>47.5</c:v>
                </c:pt>
                <c:pt idx="1886" formatCode="0.00">
                  <c:v>49</c:v>
                </c:pt>
                <c:pt idx="1887" formatCode="0.00">
                  <c:v>46.75</c:v>
                </c:pt>
                <c:pt idx="1888" formatCode="0.00">
                  <c:v>46.75</c:v>
                </c:pt>
                <c:pt idx="1889" formatCode="0.00">
                  <c:v>46.75</c:v>
                </c:pt>
                <c:pt idx="1890" formatCode="0.00">
                  <c:v>47.49</c:v>
                </c:pt>
                <c:pt idx="1891" formatCode="0.00">
                  <c:v>45.97</c:v>
                </c:pt>
                <c:pt idx="1892" formatCode="0.00">
                  <c:v>46.51</c:v>
                </c:pt>
                <c:pt idx="1893" formatCode="0.00">
                  <c:v>41.5</c:v>
                </c:pt>
                <c:pt idx="1894" formatCode="0.00">
                  <c:v>46.25</c:v>
                </c:pt>
                <c:pt idx="1895" formatCode="0.00">
                  <c:v>46.25</c:v>
                </c:pt>
                <c:pt idx="1896" formatCode="0.00">
                  <c:v>46.25</c:v>
                </c:pt>
                <c:pt idx="1897" formatCode="0.00">
                  <c:v>48</c:v>
                </c:pt>
                <c:pt idx="1898" formatCode="0.00">
                  <c:v>46.5</c:v>
                </c:pt>
                <c:pt idx="1899" formatCode="0.00">
                  <c:v>46.48</c:v>
                </c:pt>
                <c:pt idx="1900" formatCode="0.00">
                  <c:v>43</c:v>
                </c:pt>
                <c:pt idx="1901" formatCode="0.00">
                  <c:v>42.9</c:v>
                </c:pt>
                <c:pt idx="1902" formatCode="0.00">
                  <c:v>42.9</c:v>
                </c:pt>
                <c:pt idx="1903" formatCode="0.00">
                  <c:v>42.9</c:v>
                </c:pt>
                <c:pt idx="1904" formatCode="0.00">
                  <c:v>40.380000000000003</c:v>
                </c:pt>
                <c:pt idx="1905" formatCode="0.00">
                  <c:v>39.5</c:v>
                </c:pt>
                <c:pt idx="1906" formatCode="0.00">
                  <c:v>41.6</c:v>
                </c:pt>
                <c:pt idx="1907" formatCode="0.00">
                  <c:v>41.2</c:v>
                </c:pt>
                <c:pt idx="1908" formatCode="0.00">
                  <c:v>41.5</c:v>
                </c:pt>
                <c:pt idx="1909" formatCode="0.00">
                  <c:v>41.5</c:v>
                </c:pt>
                <c:pt idx="1910" formatCode="0.00">
                  <c:v>41.5</c:v>
                </c:pt>
                <c:pt idx="1911" formatCode="0.00">
                  <c:v>41</c:v>
                </c:pt>
                <c:pt idx="1912" formatCode="0.00">
                  <c:v>39.770000000000003</c:v>
                </c:pt>
                <c:pt idx="1913" formatCode="0.00">
                  <c:v>42.5</c:v>
                </c:pt>
                <c:pt idx="1914" formatCode="0.00">
                  <c:v>39.979999999999997</c:v>
                </c:pt>
                <c:pt idx="1915" formatCode="0.00">
                  <c:v>36.5</c:v>
                </c:pt>
                <c:pt idx="1916" formatCode="0.00">
                  <c:v>36.5</c:v>
                </c:pt>
                <c:pt idx="1917" formatCode="0.00">
                  <c:v>36.5</c:v>
                </c:pt>
                <c:pt idx="1918" formatCode="0.00">
                  <c:v>43</c:v>
                </c:pt>
                <c:pt idx="1919" formatCode="0.00">
                  <c:v>44</c:v>
                </c:pt>
                <c:pt idx="1920" formatCode="0.00">
                  <c:v>41.75</c:v>
                </c:pt>
                <c:pt idx="1921" formatCode="0.00">
                  <c:v>39.9</c:v>
                </c:pt>
                <c:pt idx="1922" formatCode="0.00">
                  <c:v>39.9</c:v>
                </c:pt>
                <c:pt idx="1923" formatCode="0.00">
                  <c:v>39.9</c:v>
                </c:pt>
                <c:pt idx="1924" formatCode="0.00">
                  <c:v>39.9</c:v>
                </c:pt>
                <c:pt idx="1925" formatCode="0.00">
                  <c:v>39.9</c:v>
                </c:pt>
                <c:pt idx="1926" formatCode="0.00">
                  <c:v>40</c:v>
                </c:pt>
                <c:pt idx="1927" formatCode="0.00">
                  <c:v>39.979999999999997</c:v>
                </c:pt>
                <c:pt idx="1928" formatCode="0.00">
                  <c:v>38.68</c:v>
                </c:pt>
                <c:pt idx="1929" formatCode="0.00">
                  <c:v>36.01</c:v>
                </c:pt>
                <c:pt idx="1930" formatCode="0.00">
                  <c:v>36.01</c:v>
                </c:pt>
                <c:pt idx="1931" formatCode="0.00">
                  <c:v>36.01</c:v>
                </c:pt>
                <c:pt idx="1932" formatCode="0.00">
                  <c:v>37.67</c:v>
                </c:pt>
                <c:pt idx="1933" formatCode="0.00">
                  <c:v>36.5</c:v>
                </c:pt>
                <c:pt idx="1934" formatCode="0.00">
                  <c:v>35.799999999999997</c:v>
                </c:pt>
                <c:pt idx="1935" formatCode="0.00">
                  <c:v>35.6</c:v>
                </c:pt>
              </c:numCache>
            </c:numRef>
          </c:val>
          <c:smooth val="0"/>
          <c:extLst>
            <c:ext xmlns:c16="http://schemas.microsoft.com/office/drawing/2014/chart" uri="{C3380CC4-5D6E-409C-BE32-E72D297353CC}">
              <c16:uniqueId val="{00000002-7E38-45D5-B276-937363D27DD8}"/>
            </c:ext>
          </c:extLst>
        </c:ser>
        <c:ser>
          <c:idx val="3"/>
          <c:order val="3"/>
          <c:tx>
            <c:strRef>
              <c:f>Sheet1!$E$1</c:f>
              <c:strCache>
                <c:ptCount val="1"/>
                <c:pt idx="0">
                  <c:v>Asia LNG spot</c:v>
                </c:pt>
              </c:strCache>
            </c:strRef>
          </c:tx>
          <c:spPr>
            <a:ln w="28575" cap="rnd">
              <a:solidFill>
                <a:srgbClr val="7030A0"/>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Sheet1!$E$2:$E$1937</c:f>
              <c:numCache>
                <c:formatCode>0.00</c:formatCode>
                <c:ptCount val="1936"/>
                <c:pt idx="0">
                  <c:v>33.32053742802303</c:v>
                </c:pt>
                <c:pt idx="1">
                  <c:v>31.676204694368419</c:v>
                </c:pt>
                <c:pt idx="2">
                  <c:v>31.794871794871792</c:v>
                </c:pt>
                <c:pt idx="3">
                  <c:v>31.649954421148582</c:v>
                </c:pt>
                <c:pt idx="4">
                  <c:v>32.036082474226802</c:v>
                </c:pt>
                <c:pt idx="5">
                  <c:v>32.036082474226802</c:v>
                </c:pt>
                <c:pt idx="6">
                  <c:v>32.036082474226802</c:v>
                </c:pt>
                <c:pt idx="7">
                  <c:v>32.20476389469286</c:v>
                </c:pt>
                <c:pt idx="8">
                  <c:v>32.285714285714292</c:v>
                </c:pt>
                <c:pt idx="9">
                  <c:v>32.258685642528263</c:v>
                </c:pt>
                <c:pt idx="10">
                  <c:v>32.028094090266812</c:v>
                </c:pt>
                <c:pt idx="11">
                  <c:v>32.183011899876902</c:v>
                </c:pt>
                <c:pt idx="12">
                  <c:v>32.183011899876902</c:v>
                </c:pt>
                <c:pt idx="13">
                  <c:v>32.183011899876902</c:v>
                </c:pt>
                <c:pt idx="14">
                  <c:v>31.983524997961013</c:v>
                </c:pt>
                <c:pt idx="15">
                  <c:v>31.988742964352721</c:v>
                </c:pt>
                <c:pt idx="16">
                  <c:v>32.185653315824041</c:v>
                </c:pt>
                <c:pt idx="17">
                  <c:v>32.046253166625803</c:v>
                </c:pt>
                <c:pt idx="18">
                  <c:v>29.300327332242226</c:v>
                </c:pt>
                <c:pt idx="19">
                  <c:v>29.300327332242226</c:v>
                </c:pt>
                <c:pt idx="20">
                  <c:v>29.300327332242226</c:v>
                </c:pt>
                <c:pt idx="21">
                  <c:v>29.204730831973905</c:v>
                </c:pt>
                <c:pt idx="22">
                  <c:v>29.116857770187849</c:v>
                </c:pt>
                <c:pt idx="23">
                  <c:v>28.86103498307271</c:v>
                </c:pt>
                <c:pt idx="24">
                  <c:v>28.886647841871721</c:v>
                </c:pt>
                <c:pt idx="25">
                  <c:v>28.556244464127552</c:v>
                </c:pt>
                <c:pt idx="26">
                  <c:v>28.556244464127552</c:v>
                </c:pt>
                <c:pt idx="27">
                  <c:v>28.556244464127552</c:v>
                </c:pt>
                <c:pt idx="28">
                  <c:v>28.643889831192958</c:v>
                </c:pt>
                <c:pt idx="29">
                  <c:v>28.6</c:v>
                </c:pt>
                <c:pt idx="30">
                  <c:v>28.553945249597426</c:v>
                </c:pt>
                <c:pt idx="31">
                  <c:v>28.353054045410939</c:v>
                </c:pt>
                <c:pt idx="32">
                  <c:v>27.914927768860352</c:v>
                </c:pt>
                <c:pt idx="33">
                  <c:v>27.914927768860352</c:v>
                </c:pt>
                <c:pt idx="34">
                  <c:v>27.914927768860352</c:v>
                </c:pt>
                <c:pt idx="35">
                  <c:v>28.124848386835932</c:v>
                </c:pt>
                <c:pt idx="36">
                  <c:v>28.104395604395602</c:v>
                </c:pt>
                <c:pt idx="37">
                  <c:v>28.365682596640024</c:v>
                </c:pt>
                <c:pt idx="38">
                  <c:v>28.405063291139239</c:v>
                </c:pt>
                <c:pt idx="39">
                  <c:v>29.547944085669911</c:v>
                </c:pt>
                <c:pt idx="40">
                  <c:v>29.547944085669911</c:v>
                </c:pt>
                <c:pt idx="41">
                  <c:v>29.547944085669911</c:v>
                </c:pt>
                <c:pt idx="42">
                  <c:v>29.408510292083637</c:v>
                </c:pt>
                <c:pt idx="43">
                  <c:v>29.268016194331981</c:v>
                </c:pt>
                <c:pt idx="44">
                  <c:v>29.037596401028281</c:v>
                </c:pt>
                <c:pt idx="45">
                  <c:v>28.905237904838064</c:v>
                </c:pt>
                <c:pt idx="46">
                  <c:v>29.140599806514025</c:v>
                </c:pt>
                <c:pt idx="47">
                  <c:v>29.140599806514025</c:v>
                </c:pt>
                <c:pt idx="48">
                  <c:v>29.140599806514025</c:v>
                </c:pt>
                <c:pt idx="49">
                  <c:v>21.712742806480218</c:v>
                </c:pt>
                <c:pt idx="50">
                  <c:v>21.837710765239951</c:v>
                </c:pt>
                <c:pt idx="51">
                  <c:v>21.933724149161375</c:v>
                </c:pt>
                <c:pt idx="52">
                  <c:v>21.850109497931705</c:v>
                </c:pt>
                <c:pt idx="53">
                  <c:v>23.301065647116246</c:v>
                </c:pt>
                <c:pt idx="54">
                  <c:v>23.301065647116246</c:v>
                </c:pt>
                <c:pt idx="55">
                  <c:v>23.301065647116246</c:v>
                </c:pt>
                <c:pt idx="56">
                  <c:v>23.257551152971743</c:v>
                </c:pt>
                <c:pt idx="57">
                  <c:v>23.419180770174147</c:v>
                </c:pt>
                <c:pt idx="58">
                  <c:v>23.492167637168869</c:v>
                </c:pt>
                <c:pt idx="59">
                  <c:v>23.350452433357795</c:v>
                </c:pt>
                <c:pt idx="60">
                  <c:v>24.363075424210443</c:v>
                </c:pt>
                <c:pt idx="61">
                  <c:v>24.363075424210443</c:v>
                </c:pt>
                <c:pt idx="62">
                  <c:v>24.363075424210443</c:v>
                </c:pt>
                <c:pt idx="63">
                  <c:v>24.327523307661131</c:v>
                </c:pt>
                <c:pt idx="64">
                  <c:v>24.196097403644576</c:v>
                </c:pt>
                <c:pt idx="65">
                  <c:v>24.176603287141479</c:v>
                </c:pt>
                <c:pt idx="66">
                  <c:v>24.376929325751423</c:v>
                </c:pt>
                <c:pt idx="67">
                  <c:v>23.555465258025194</c:v>
                </c:pt>
                <c:pt idx="68">
                  <c:v>23.555465258025194</c:v>
                </c:pt>
                <c:pt idx="69">
                  <c:v>23.555465258025194</c:v>
                </c:pt>
                <c:pt idx="70">
                  <c:v>23.503892312682453</c:v>
                </c:pt>
                <c:pt idx="71">
                  <c:v>23.395754298167731</c:v>
                </c:pt>
                <c:pt idx="72">
                  <c:v>23.441164577436314</c:v>
                </c:pt>
                <c:pt idx="73">
                  <c:v>23.557379713914177</c:v>
                </c:pt>
                <c:pt idx="74">
                  <c:v>21.369740376007162</c:v>
                </c:pt>
                <c:pt idx="75">
                  <c:v>21.369740376007162</c:v>
                </c:pt>
                <c:pt idx="76">
                  <c:v>21.369740376007162</c:v>
                </c:pt>
                <c:pt idx="77">
                  <c:v>21.290034865807183</c:v>
                </c:pt>
                <c:pt idx="78">
                  <c:v>21.451797385620914</c:v>
                </c:pt>
                <c:pt idx="79">
                  <c:v>21.284857328145264</c:v>
                </c:pt>
                <c:pt idx="80">
                  <c:v>21.347154471544716</c:v>
                </c:pt>
                <c:pt idx="81">
                  <c:v>19.602461339162819</c:v>
                </c:pt>
                <c:pt idx="82">
                  <c:v>19.602461339162819</c:v>
                </c:pt>
                <c:pt idx="83">
                  <c:v>19.602461339162819</c:v>
                </c:pt>
                <c:pt idx="84">
                  <c:v>19.459090178427907</c:v>
                </c:pt>
                <c:pt idx="85">
                  <c:v>19.523425530199177</c:v>
                </c:pt>
                <c:pt idx="86">
                  <c:v>19.672544080604535</c:v>
                </c:pt>
                <c:pt idx="87">
                  <c:v>19.404926428745632</c:v>
                </c:pt>
                <c:pt idx="88">
                  <c:v>19.37342748153559</c:v>
                </c:pt>
                <c:pt idx="89">
                  <c:v>19.37342748153559</c:v>
                </c:pt>
                <c:pt idx="90">
                  <c:v>19.37342748153559</c:v>
                </c:pt>
                <c:pt idx="91">
                  <c:v>19.406504065040654</c:v>
                </c:pt>
                <c:pt idx="92">
                  <c:v>19.455538348683675</c:v>
                </c:pt>
                <c:pt idx="93">
                  <c:v>19.442860633705305</c:v>
                </c:pt>
                <c:pt idx="94">
                  <c:v>19.504821049191047</c:v>
                </c:pt>
                <c:pt idx="95">
                  <c:v>19.436527970035016</c:v>
                </c:pt>
                <c:pt idx="96">
                  <c:v>19.436527970035016</c:v>
                </c:pt>
                <c:pt idx="97">
                  <c:v>19.436527970035016</c:v>
                </c:pt>
                <c:pt idx="98">
                  <c:v>19.376572773764106</c:v>
                </c:pt>
                <c:pt idx="99">
                  <c:v>19.321677189574228</c:v>
                </c:pt>
                <c:pt idx="100">
                  <c:v>19.304488475535788</c:v>
                </c:pt>
                <c:pt idx="101">
                  <c:v>19.367139959432052</c:v>
                </c:pt>
                <c:pt idx="102">
                  <c:v>20.052315678481627</c:v>
                </c:pt>
                <c:pt idx="103">
                  <c:v>20.052315678481627</c:v>
                </c:pt>
                <c:pt idx="104">
                  <c:v>20.052315678481627</c:v>
                </c:pt>
                <c:pt idx="105">
                  <c:v>19.972935853934398</c:v>
                </c:pt>
                <c:pt idx="106">
                  <c:v>19.985852869846401</c:v>
                </c:pt>
                <c:pt idx="107">
                  <c:v>19.982622049789846</c:v>
                </c:pt>
                <c:pt idx="108">
                  <c:v>20.027948801036946</c:v>
                </c:pt>
                <c:pt idx="109">
                  <c:v>20.538824678495853</c:v>
                </c:pt>
                <c:pt idx="110">
                  <c:v>20.538824678495853</c:v>
                </c:pt>
                <c:pt idx="111">
                  <c:v>20.538824678495853</c:v>
                </c:pt>
                <c:pt idx="112">
                  <c:v>20.671745719669048</c:v>
                </c:pt>
                <c:pt idx="113">
                  <c:v>20.632869991823387</c:v>
                </c:pt>
                <c:pt idx="114">
                  <c:v>20.753351426926557</c:v>
                </c:pt>
                <c:pt idx="115">
                  <c:v>20.85282208081977</c:v>
                </c:pt>
                <c:pt idx="116">
                  <c:v>22.352819920844329</c:v>
                </c:pt>
                <c:pt idx="117">
                  <c:v>22.352819920844329</c:v>
                </c:pt>
                <c:pt idx="118">
                  <c:v>22.352819920844329</c:v>
                </c:pt>
                <c:pt idx="119">
                  <c:v>22.447213712014577</c:v>
                </c:pt>
                <c:pt idx="120">
                  <c:v>22.604435920953893</c:v>
                </c:pt>
                <c:pt idx="121">
                  <c:v>22.685774058577408</c:v>
                </c:pt>
                <c:pt idx="122">
                  <c:v>22.615750396262619</c:v>
                </c:pt>
                <c:pt idx="123">
                  <c:v>23.098344204716508</c:v>
                </c:pt>
                <c:pt idx="124">
                  <c:v>23.098344204716508</c:v>
                </c:pt>
                <c:pt idx="125">
                  <c:v>23.098344204716508</c:v>
                </c:pt>
                <c:pt idx="126">
                  <c:v>23.171979865771814</c:v>
                </c:pt>
                <c:pt idx="127">
                  <c:v>23.285280728376332</c:v>
                </c:pt>
                <c:pt idx="128">
                  <c:v>23.308860759493669</c:v>
                </c:pt>
                <c:pt idx="129">
                  <c:v>23.185595567867036</c:v>
                </c:pt>
                <c:pt idx="130">
                  <c:v>22.558197956791162</c:v>
                </c:pt>
                <c:pt idx="131">
                  <c:v>22.558197956791162</c:v>
                </c:pt>
                <c:pt idx="132">
                  <c:v>22.558197956791162</c:v>
                </c:pt>
                <c:pt idx="133">
                  <c:v>22.590356394129984</c:v>
                </c:pt>
                <c:pt idx="134">
                  <c:v>22.758300244994508</c:v>
                </c:pt>
                <c:pt idx="135">
                  <c:v>22.816126026933176</c:v>
                </c:pt>
                <c:pt idx="136">
                  <c:v>22.843212074959723</c:v>
                </c:pt>
                <c:pt idx="137">
                  <c:v>25.194904458598725</c:v>
                </c:pt>
                <c:pt idx="138">
                  <c:v>25.194904458598725</c:v>
                </c:pt>
                <c:pt idx="139">
                  <c:v>25.194904458598725</c:v>
                </c:pt>
                <c:pt idx="140">
                  <c:v>25.162849872773535</c:v>
                </c:pt>
                <c:pt idx="141">
                  <c:v>25.188487009679061</c:v>
                </c:pt>
                <c:pt idx="142">
                  <c:v>25.365082079343367</c:v>
                </c:pt>
                <c:pt idx="143">
                  <c:v>25.315299940267941</c:v>
                </c:pt>
                <c:pt idx="144">
                  <c:v>26.928755364806864</c:v>
                </c:pt>
                <c:pt idx="145">
                  <c:v>26.928755364806864</c:v>
                </c:pt>
                <c:pt idx="146">
                  <c:v>26.928755364806864</c:v>
                </c:pt>
                <c:pt idx="147">
                  <c:v>26.993632765444847</c:v>
                </c:pt>
                <c:pt idx="148">
                  <c:v>27.190154272837578</c:v>
                </c:pt>
                <c:pt idx="149">
                  <c:v>26.903353057199212</c:v>
                </c:pt>
                <c:pt idx="150">
                  <c:v>26.8366124893071</c:v>
                </c:pt>
                <c:pt idx="151">
                  <c:v>28.075471698113208</c:v>
                </c:pt>
                <c:pt idx="152">
                  <c:v>28.075471698113208</c:v>
                </c:pt>
                <c:pt idx="153">
                  <c:v>28.075471698113208</c:v>
                </c:pt>
                <c:pt idx="154">
                  <c:v>27.984270815524024</c:v>
                </c:pt>
                <c:pt idx="155">
                  <c:v>27.938892207903045</c:v>
                </c:pt>
                <c:pt idx="156">
                  <c:v>27.805996772275545</c:v>
                </c:pt>
                <c:pt idx="157">
                  <c:v>27.749427820632363</c:v>
                </c:pt>
                <c:pt idx="158">
                  <c:v>28.402175760666328</c:v>
                </c:pt>
                <c:pt idx="159">
                  <c:v>28.402175760666328</c:v>
                </c:pt>
                <c:pt idx="160">
                  <c:v>28.402175760666328</c:v>
                </c:pt>
                <c:pt idx="161">
                  <c:v>28.363605499915128</c:v>
                </c:pt>
                <c:pt idx="162">
                  <c:v>28.457804649578478</c:v>
                </c:pt>
                <c:pt idx="163">
                  <c:v>28.34676393247943</c:v>
                </c:pt>
                <c:pt idx="164">
                  <c:v>28.890810063110578</c:v>
                </c:pt>
                <c:pt idx="165">
                  <c:v>34.079434823813216</c:v>
                </c:pt>
                <c:pt idx="166">
                  <c:v>34.079434823813216</c:v>
                </c:pt>
                <c:pt idx="167">
                  <c:v>34.079434823813216</c:v>
                </c:pt>
                <c:pt idx="168">
                  <c:v>34.035450008604379</c:v>
                </c:pt>
                <c:pt idx="169">
                  <c:v>34.135312392129791</c:v>
                </c:pt>
                <c:pt idx="170">
                  <c:v>34.188418323249785</c:v>
                </c:pt>
                <c:pt idx="171">
                  <c:v>34.097060598224296</c:v>
                </c:pt>
                <c:pt idx="172">
                  <c:v>31.013299013299015</c:v>
                </c:pt>
                <c:pt idx="173">
                  <c:v>31.013299013299015</c:v>
                </c:pt>
                <c:pt idx="174">
                  <c:v>31.013299013299015</c:v>
                </c:pt>
                <c:pt idx="175">
                  <c:v>30.888736968039655</c:v>
                </c:pt>
                <c:pt idx="176">
                  <c:v>31.039931300987543</c:v>
                </c:pt>
                <c:pt idx="177">
                  <c:v>31.289819944598339</c:v>
                </c:pt>
                <c:pt idx="178">
                  <c:v>31.249243537650212</c:v>
                </c:pt>
                <c:pt idx="179">
                  <c:v>30.063339895574774</c:v>
                </c:pt>
                <c:pt idx="180">
                  <c:v>30.063339895574774</c:v>
                </c:pt>
                <c:pt idx="181">
                  <c:v>30.063339895574774</c:v>
                </c:pt>
                <c:pt idx="182">
                  <c:v>30.176991150442483</c:v>
                </c:pt>
                <c:pt idx="183">
                  <c:v>30.135564135564138</c:v>
                </c:pt>
                <c:pt idx="184">
                  <c:v>30.138149991419258</c:v>
                </c:pt>
                <c:pt idx="185">
                  <c:v>30.047908289845157</c:v>
                </c:pt>
                <c:pt idx="186">
                  <c:v>29.323967645806722</c:v>
                </c:pt>
                <c:pt idx="187">
                  <c:v>29.323967645806722</c:v>
                </c:pt>
                <c:pt idx="188">
                  <c:v>29.323967645806722</c:v>
                </c:pt>
                <c:pt idx="189">
                  <c:v>29.313984168865435</c:v>
                </c:pt>
                <c:pt idx="190">
                  <c:v>29.331459717254305</c:v>
                </c:pt>
                <c:pt idx="191">
                  <c:v>29.507368060315283</c:v>
                </c:pt>
                <c:pt idx="192">
                  <c:v>29.509896324222431</c:v>
                </c:pt>
                <c:pt idx="193">
                  <c:v>29.182712879760373</c:v>
                </c:pt>
                <c:pt idx="194">
                  <c:v>29.182712879760373</c:v>
                </c:pt>
                <c:pt idx="195">
                  <c:v>29.182712879760373</c:v>
                </c:pt>
                <c:pt idx="196">
                  <c:v>29.122896916901531</c:v>
                </c:pt>
                <c:pt idx="197">
                  <c:v>29.247791405780944</c:v>
                </c:pt>
                <c:pt idx="198">
                  <c:v>29.300567107750478</c:v>
                </c:pt>
                <c:pt idx="199">
                  <c:v>29.293016063912038</c:v>
                </c:pt>
                <c:pt idx="200">
                  <c:v>27.645502645502649</c:v>
                </c:pt>
                <c:pt idx="201">
                  <c:v>27.645502645502649</c:v>
                </c:pt>
                <c:pt idx="202">
                  <c:v>27.645502645502649</c:v>
                </c:pt>
                <c:pt idx="203">
                  <c:v>27.711719418306245</c:v>
                </c:pt>
                <c:pt idx="204">
                  <c:v>27.725950017117423</c:v>
                </c:pt>
                <c:pt idx="205">
                  <c:v>27.621930422919512</c:v>
                </c:pt>
                <c:pt idx="206">
                  <c:v>27.828365260716438</c:v>
                </c:pt>
                <c:pt idx="207">
                  <c:v>28.523936170212767</c:v>
                </c:pt>
                <c:pt idx="208">
                  <c:v>28.523936170212767</c:v>
                </c:pt>
                <c:pt idx="209">
                  <c:v>28.523936170212767</c:v>
                </c:pt>
                <c:pt idx="210">
                  <c:v>28.406954887218042</c:v>
                </c:pt>
                <c:pt idx="211">
                  <c:v>28.438542468565561</c:v>
                </c:pt>
                <c:pt idx="212">
                  <c:v>28.519042717447252</c:v>
                </c:pt>
                <c:pt idx="213">
                  <c:v>28.706182006561907</c:v>
                </c:pt>
                <c:pt idx="214">
                  <c:v>29.48041843174548</c:v>
                </c:pt>
                <c:pt idx="215">
                  <c:v>29.48041843174548</c:v>
                </c:pt>
                <c:pt idx="216">
                  <c:v>29.48041843174548</c:v>
                </c:pt>
                <c:pt idx="217">
                  <c:v>29.516142993161953</c:v>
                </c:pt>
                <c:pt idx="218">
                  <c:v>29.404156247305341</c:v>
                </c:pt>
                <c:pt idx="219">
                  <c:v>29.371231696813091</c:v>
                </c:pt>
                <c:pt idx="220">
                  <c:v>29.585285441610271</c:v>
                </c:pt>
                <c:pt idx="221">
                  <c:v>29.886064855390011</c:v>
                </c:pt>
                <c:pt idx="222">
                  <c:v>29.886064855390011</c:v>
                </c:pt>
                <c:pt idx="223">
                  <c:v>29.886064855390011</c:v>
                </c:pt>
                <c:pt idx="224">
                  <c:v>29.89130434782609</c:v>
                </c:pt>
                <c:pt idx="225">
                  <c:v>30.065244225004406</c:v>
                </c:pt>
                <c:pt idx="226">
                  <c:v>30.06259367010491</c:v>
                </c:pt>
                <c:pt idx="227">
                  <c:v>29.978021978021982</c:v>
                </c:pt>
                <c:pt idx="228">
                  <c:v>33.095217277258023</c:v>
                </c:pt>
                <c:pt idx="229">
                  <c:v>33.095217277258023</c:v>
                </c:pt>
                <c:pt idx="230">
                  <c:v>33.095217277258023</c:v>
                </c:pt>
                <c:pt idx="231">
                  <c:v>32.974126666085901</c:v>
                </c:pt>
                <c:pt idx="232">
                  <c:v>32.717607399083761</c:v>
                </c:pt>
                <c:pt idx="233">
                  <c:v>32.641428078647806</c:v>
                </c:pt>
                <c:pt idx="234">
                  <c:v>32.808355725058505</c:v>
                </c:pt>
                <c:pt idx="235">
                  <c:v>33.451510197057054</c:v>
                </c:pt>
                <c:pt idx="236">
                  <c:v>33.451510197057054</c:v>
                </c:pt>
                <c:pt idx="237">
                  <c:v>33.451510197057054</c:v>
                </c:pt>
                <c:pt idx="238">
                  <c:v>33.291085038965491</c:v>
                </c:pt>
                <c:pt idx="239">
                  <c:v>33.24553151458138</c:v>
                </c:pt>
                <c:pt idx="240">
                  <c:v>33.208610968733979</c:v>
                </c:pt>
                <c:pt idx="241">
                  <c:v>33.311053984575835</c:v>
                </c:pt>
                <c:pt idx="242">
                  <c:v>33.808949047331666</c:v>
                </c:pt>
                <c:pt idx="243">
                  <c:v>33.808949047331666</c:v>
                </c:pt>
                <c:pt idx="244">
                  <c:v>33.808949047331666</c:v>
                </c:pt>
                <c:pt idx="245">
                  <c:v>33.73913791620064</c:v>
                </c:pt>
                <c:pt idx="246">
                  <c:v>33.861497280027635</c:v>
                </c:pt>
                <c:pt idx="247">
                  <c:v>33.721730157365208</c:v>
                </c:pt>
                <c:pt idx="248">
                  <c:v>33.744944497031241</c:v>
                </c:pt>
                <c:pt idx="249">
                  <c:v>34.09704787464289</c:v>
                </c:pt>
                <c:pt idx="250">
                  <c:v>34.09704787464289</c:v>
                </c:pt>
                <c:pt idx="251">
                  <c:v>34.09704787464289</c:v>
                </c:pt>
                <c:pt idx="252">
                  <c:v>33.97644927536232</c:v>
                </c:pt>
                <c:pt idx="253">
                  <c:v>33.938388625592417</c:v>
                </c:pt>
                <c:pt idx="254">
                  <c:v>33.882914659325536</c:v>
                </c:pt>
                <c:pt idx="255">
                  <c:v>33.697381930184804</c:v>
                </c:pt>
                <c:pt idx="256">
                  <c:v>33.431372549019613</c:v>
                </c:pt>
                <c:pt idx="257">
                  <c:v>33.431372549019613</c:v>
                </c:pt>
                <c:pt idx="258">
                  <c:v>33.431372549019613</c:v>
                </c:pt>
                <c:pt idx="259">
                  <c:v>33.273987845587612</c:v>
                </c:pt>
                <c:pt idx="260">
                  <c:v>33.325332190312899</c:v>
                </c:pt>
                <c:pt idx="261">
                  <c:v>33.305346127484583</c:v>
                </c:pt>
                <c:pt idx="262">
                  <c:v>33.014012738853502</c:v>
                </c:pt>
                <c:pt idx="263">
                  <c:v>33.377308707124016</c:v>
                </c:pt>
                <c:pt idx="264">
                  <c:v>33.377308707124016</c:v>
                </c:pt>
                <c:pt idx="265">
                  <c:v>33.377308707124016</c:v>
                </c:pt>
                <c:pt idx="266">
                  <c:v>33.38583347522561</c:v>
                </c:pt>
                <c:pt idx="267">
                  <c:v>33.314926514314841</c:v>
                </c:pt>
                <c:pt idx="268">
                  <c:v>33.408587493610497</c:v>
                </c:pt>
                <c:pt idx="269">
                  <c:v>33.692757109717334</c:v>
                </c:pt>
                <c:pt idx="270">
                  <c:v>32.607684355616811</c:v>
                </c:pt>
                <c:pt idx="271">
                  <c:v>32.607684355616811</c:v>
                </c:pt>
                <c:pt idx="272">
                  <c:v>32.607684355616811</c:v>
                </c:pt>
                <c:pt idx="273">
                  <c:v>32.697823082239118</c:v>
                </c:pt>
                <c:pt idx="274">
                  <c:v>32.782781915815001</c:v>
                </c:pt>
                <c:pt idx="275">
                  <c:v>32.982746601603353</c:v>
                </c:pt>
                <c:pt idx="276">
                  <c:v>32.876748023972901</c:v>
                </c:pt>
                <c:pt idx="277">
                  <c:v>32.552286730886053</c:v>
                </c:pt>
                <c:pt idx="278">
                  <c:v>32.552286730886053</c:v>
                </c:pt>
                <c:pt idx="279">
                  <c:v>32.552286730886053</c:v>
                </c:pt>
                <c:pt idx="280">
                  <c:v>32.645778938207137</c:v>
                </c:pt>
                <c:pt idx="281">
                  <c:v>32.648620419531731</c:v>
                </c:pt>
                <c:pt idx="282">
                  <c:v>32.566417780864732</c:v>
                </c:pt>
                <c:pt idx="283">
                  <c:v>32.355731907185373</c:v>
                </c:pt>
                <c:pt idx="284">
                  <c:v>30.967825635703171</c:v>
                </c:pt>
                <c:pt idx="285">
                  <c:v>30.967825635703171</c:v>
                </c:pt>
                <c:pt idx="286">
                  <c:v>30.967825635703171</c:v>
                </c:pt>
                <c:pt idx="287">
                  <c:v>30.927701477066602</c:v>
                </c:pt>
                <c:pt idx="288">
                  <c:v>30.938391082692473</c:v>
                </c:pt>
                <c:pt idx="289">
                  <c:v>31.13749021654057</c:v>
                </c:pt>
                <c:pt idx="290">
                  <c:v>31.265281173594133</c:v>
                </c:pt>
                <c:pt idx="291">
                  <c:v>30.803439590028667</c:v>
                </c:pt>
                <c:pt idx="292">
                  <c:v>30.803439590028667</c:v>
                </c:pt>
                <c:pt idx="293">
                  <c:v>30.803439590028667</c:v>
                </c:pt>
                <c:pt idx="294">
                  <c:v>30.937799877867921</c:v>
                </c:pt>
                <c:pt idx="295">
                  <c:v>30.921614787688558</c:v>
                </c:pt>
                <c:pt idx="296">
                  <c:v>31.133350891054345</c:v>
                </c:pt>
                <c:pt idx="297">
                  <c:v>31.179883945841397</c:v>
                </c:pt>
                <c:pt idx="298">
                  <c:v>30.507850188579948</c:v>
                </c:pt>
                <c:pt idx="299">
                  <c:v>30.507850188579948</c:v>
                </c:pt>
                <c:pt idx="300">
                  <c:v>30.507850188579948</c:v>
                </c:pt>
                <c:pt idx="301">
                  <c:v>30.588338756485797</c:v>
                </c:pt>
                <c:pt idx="302">
                  <c:v>30.661142454160789</c:v>
                </c:pt>
                <c:pt idx="303">
                  <c:v>30.753315649867371</c:v>
                </c:pt>
                <c:pt idx="304">
                  <c:v>30.491803278688522</c:v>
                </c:pt>
                <c:pt idx="305">
                  <c:v>30.550724637681157</c:v>
                </c:pt>
                <c:pt idx="306">
                  <c:v>30.550724637681157</c:v>
                </c:pt>
                <c:pt idx="307">
                  <c:v>30.550724637681157</c:v>
                </c:pt>
                <c:pt idx="308">
                  <c:v>30.494476591267752</c:v>
                </c:pt>
                <c:pt idx="309">
                  <c:v>30.441099247330644</c:v>
                </c:pt>
                <c:pt idx="310">
                  <c:v>30.446428571428566</c:v>
                </c:pt>
                <c:pt idx="311">
                  <c:v>30.612568209822207</c:v>
                </c:pt>
                <c:pt idx="312">
                  <c:v>30.989059467090176</c:v>
                </c:pt>
                <c:pt idx="313">
                  <c:v>30.989059467090176</c:v>
                </c:pt>
                <c:pt idx="314">
                  <c:v>30.989059467090176</c:v>
                </c:pt>
                <c:pt idx="315">
                  <c:v>31.312293839707593</c:v>
                </c:pt>
                <c:pt idx="316">
                  <c:v>31.112587474532734</c:v>
                </c:pt>
                <c:pt idx="317">
                  <c:v>31.060311284046694</c:v>
                </c:pt>
                <c:pt idx="318">
                  <c:v>31.010948260639239</c:v>
                </c:pt>
                <c:pt idx="319">
                  <c:v>32.552986512524086</c:v>
                </c:pt>
                <c:pt idx="320">
                  <c:v>32.552986512524086</c:v>
                </c:pt>
                <c:pt idx="321">
                  <c:v>32.552986512524086</c:v>
                </c:pt>
                <c:pt idx="322">
                  <c:v>32.459173871277613</c:v>
                </c:pt>
                <c:pt idx="323">
                  <c:v>32.690413368513632</c:v>
                </c:pt>
                <c:pt idx="324">
                  <c:v>32.653079153123073</c:v>
                </c:pt>
                <c:pt idx="325">
                  <c:v>32.584378013500476</c:v>
                </c:pt>
                <c:pt idx="326">
                  <c:v>30.070546737213409</c:v>
                </c:pt>
                <c:pt idx="327">
                  <c:v>30.070546737213409</c:v>
                </c:pt>
                <c:pt idx="328">
                  <c:v>30.070546737213409</c:v>
                </c:pt>
                <c:pt idx="329">
                  <c:v>30.107716757902171</c:v>
                </c:pt>
                <c:pt idx="330">
                  <c:v>30.209071580439407</c:v>
                </c:pt>
                <c:pt idx="331">
                  <c:v>30.00175963399613</c:v>
                </c:pt>
                <c:pt idx="332">
                  <c:v>29.935914318321483</c:v>
                </c:pt>
                <c:pt idx="333">
                  <c:v>29.534246575342468</c:v>
                </c:pt>
                <c:pt idx="334">
                  <c:v>29.534246575342468</c:v>
                </c:pt>
                <c:pt idx="335">
                  <c:v>29.534246575342468</c:v>
                </c:pt>
                <c:pt idx="336">
                  <c:v>29.437984496124034</c:v>
                </c:pt>
                <c:pt idx="337">
                  <c:v>29.458744710860369</c:v>
                </c:pt>
                <c:pt idx="338">
                  <c:v>29.458744710860369</c:v>
                </c:pt>
                <c:pt idx="339">
                  <c:v>29.38104448742747</c:v>
                </c:pt>
                <c:pt idx="340">
                  <c:v>29.37587904360057</c:v>
                </c:pt>
                <c:pt idx="341">
                  <c:v>29.37587904360057</c:v>
                </c:pt>
                <c:pt idx="342">
                  <c:v>29.37587904360057</c:v>
                </c:pt>
                <c:pt idx="343">
                  <c:v>26.427124614707182</c:v>
                </c:pt>
                <c:pt idx="344">
                  <c:v>26.522891992222032</c:v>
                </c:pt>
                <c:pt idx="345">
                  <c:v>26.396903589021818</c:v>
                </c:pt>
                <c:pt idx="346">
                  <c:v>26.413167854942348</c:v>
                </c:pt>
                <c:pt idx="347">
                  <c:v>26.840895020783581</c:v>
                </c:pt>
                <c:pt idx="348">
                  <c:v>26.840895020783581</c:v>
                </c:pt>
                <c:pt idx="349">
                  <c:v>26.840895020783581</c:v>
                </c:pt>
                <c:pt idx="350">
                  <c:v>26.748633879781416</c:v>
                </c:pt>
                <c:pt idx="351">
                  <c:v>26.713317489657594</c:v>
                </c:pt>
                <c:pt idx="352">
                  <c:v>26.680439560439556</c:v>
                </c:pt>
                <c:pt idx="353">
                  <c:v>26.519573575672837</c:v>
                </c:pt>
                <c:pt idx="354">
                  <c:v>27.749186240872703</c:v>
                </c:pt>
                <c:pt idx="355">
                  <c:v>27.749186240872703</c:v>
                </c:pt>
                <c:pt idx="356">
                  <c:v>27.749186240872703</c:v>
                </c:pt>
                <c:pt idx="357">
                  <c:v>27.671286954996059</c:v>
                </c:pt>
                <c:pt idx="358">
                  <c:v>27.76384121116099</c:v>
                </c:pt>
                <c:pt idx="359">
                  <c:v>27.788300590256366</c:v>
                </c:pt>
                <c:pt idx="360">
                  <c:v>27.598652550529355</c:v>
                </c:pt>
                <c:pt idx="361">
                  <c:v>27.13448758307101</c:v>
                </c:pt>
                <c:pt idx="362">
                  <c:v>27.13448758307101</c:v>
                </c:pt>
                <c:pt idx="363">
                  <c:v>27.13448758307101</c:v>
                </c:pt>
                <c:pt idx="364">
                  <c:v>27.056412939227489</c:v>
                </c:pt>
                <c:pt idx="365">
                  <c:v>27.681534344335418</c:v>
                </c:pt>
                <c:pt idx="366">
                  <c:v>27.359372244754017</c:v>
                </c:pt>
                <c:pt idx="367">
                  <c:v>27.239290730337085</c:v>
                </c:pt>
                <c:pt idx="368">
                  <c:v>27.236899850785576</c:v>
                </c:pt>
                <c:pt idx="369">
                  <c:v>27.236899850785576</c:v>
                </c:pt>
                <c:pt idx="370">
                  <c:v>27.236899850785576</c:v>
                </c:pt>
                <c:pt idx="371">
                  <c:v>26.00444483179362</c:v>
                </c:pt>
                <c:pt idx="372">
                  <c:v>26.081730769230774</c:v>
                </c:pt>
                <c:pt idx="373">
                  <c:v>25.853478901308382</c:v>
                </c:pt>
                <c:pt idx="374">
                  <c:v>25.950165246129764</c:v>
                </c:pt>
                <c:pt idx="375">
                  <c:v>25.276881486003315</c:v>
                </c:pt>
                <c:pt idx="376">
                  <c:v>25.276881486003315</c:v>
                </c:pt>
                <c:pt idx="377">
                  <c:v>25.276881486003315</c:v>
                </c:pt>
                <c:pt idx="378">
                  <c:v>25.261460693742375</c:v>
                </c:pt>
                <c:pt idx="379">
                  <c:v>25.394252672157002</c:v>
                </c:pt>
                <c:pt idx="380">
                  <c:v>25.43213126261297</c:v>
                </c:pt>
                <c:pt idx="381">
                  <c:v>25.436594997806058</c:v>
                </c:pt>
                <c:pt idx="382">
                  <c:v>24.612270046650817</c:v>
                </c:pt>
                <c:pt idx="383">
                  <c:v>24.612270046650817</c:v>
                </c:pt>
                <c:pt idx="384">
                  <c:v>24.612270046650817</c:v>
                </c:pt>
                <c:pt idx="385">
                  <c:v>24.605772615276308</c:v>
                </c:pt>
                <c:pt idx="386">
                  <c:v>24.618770910371545</c:v>
                </c:pt>
                <c:pt idx="387">
                  <c:v>24.571177504393674</c:v>
                </c:pt>
                <c:pt idx="388">
                  <c:v>24.734188412206986</c:v>
                </c:pt>
                <c:pt idx="389">
                  <c:v>23.904661759551352</c:v>
                </c:pt>
                <c:pt idx="390">
                  <c:v>23.904661759551352</c:v>
                </c:pt>
                <c:pt idx="391">
                  <c:v>23.904661759551352</c:v>
                </c:pt>
                <c:pt idx="392">
                  <c:v>23.860753957841339</c:v>
                </c:pt>
                <c:pt idx="393">
                  <c:v>23.867016622922137</c:v>
                </c:pt>
                <c:pt idx="394">
                  <c:v>23.769277685806397</c:v>
                </c:pt>
                <c:pt idx="395">
                  <c:v>23.837818944425027</c:v>
                </c:pt>
                <c:pt idx="396">
                  <c:v>20.839881264187184</c:v>
                </c:pt>
                <c:pt idx="397">
                  <c:v>20.839881264187184</c:v>
                </c:pt>
                <c:pt idx="398">
                  <c:v>20.839881264187184</c:v>
                </c:pt>
                <c:pt idx="399">
                  <c:v>20.874508089199828</c:v>
                </c:pt>
                <c:pt idx="400">
                  <c:v>20.916579039607431</c:v>
                </c:pt>
                <c:pt idx="401">
                  <c:v>21.012323943661976</c:v>
                </c:pt>
                <c:pt idx="402">
                  <c:v>20.447971781305117</c:v>
                </c:pt>
                <c:pt idx="403">
                  <c:v>20.469632768361585</c:v>
                </c:pt>
                <c:pt idx="404">
                  <c:v>20.469632768361585</c:v>
                </c:pt>
                <c:pt idx="405">
                  <c:v>20.469632768361585</c:v>
                </c:pt>
                <c:pt idx="406">
                  <c:v>20.565853658536589</c:v>
                </c:pt>
                <c:pt idx="407">
                  <c:v>20.476863299187567</c:v>
                </c:pt>
                <c:pt idx="408">
                  <c:v>20.584110075454952</c:v>
                </c:pt>
                <c:pt idx="409">
                  <c:v>20.522170103548991</c:v>
                </c:pt>
                <c:pt idx="410">
                  <c:v>19.627202691933057</c:v>
                </c:pt>
                <c:pt idx="411">
                  <c:v>19.627202691933057</c:v>
                </c:pt>
                <c:pt idx="412">
                  <c:v>19.627202691933057</c:v>
                </c:pt>
                <c:pt idx="413">
                  <c:v>19.601167315175097</c:v>
                </c:pt>
                <c:pt idx="414">
                  <c:v>19.545855379188716</c:v>
                </c:pt>
                <c:pt idx="415">
                  <c:v>19.554477282752536</c:v>
                </c:pt>
                <c:pt idx="416">
                  <c:v>19.556202576319041</c:v>
                </c:pt>
                <c:pt idx="417">
                  <c:v>19.544131910766243</c:v>
                </c:pt>
                <c:pt idx="418">
                  <c:v>19.544131910766243</c:v>
                </c:pt>
                <c:pt idx="419">
                  <c:v>19.544131910766243</c:v>
                </c:pt>
                <c:pt idx="420">
                  <c:v>18.614192639549216</c:v>
                </c:pt>
                <c:pt idx="421">
                  <c:v>18.570048309178741</c:v>
                </c:pt>
                <c:pt idx="422">
                  <c:v>18.596182601811943</c:v>
                </c:pt>
                <c:pt idx="423">
                  <c:v>18.594547053649954</c:v>
                </c:pt>
                <c:pt idx="424">
                  <c:v>17.988394584139265</c:v>
                </c:pt>
                <c:pt idx="425">
                  <c:v>17.988394584139265</c:v>
                </c:pt>
                <c:pt idx="426">
                  <c:v>17.988394584139265</c:v>
                </c:pt>
                <c:pt idx="427">
                  <c:v>18.047102408044456</c:v>
                </c:pt>
                <c:pt idx="428">
                  <c:v>18.096585883601627</c:v>
                </c:pt>
                <c:pt idx="429">
                  <c:v>18.098186643078286</c:v>
                </c:pt>
                <c:pt idx="430">
                  <c:v>18.280914939242319</c:v>
                </c:pt>
                <c:pt idx="431">
                  <c:v>17.295782167645488</c:v>
                </c:pt>
                <c:pt idx="432">
                  <c:v>17.295782167645488</c:v>
                </c:pt>
                <c:pt idx="433">
                  <c:v>17.295782167645488</c:v>
                </c:pt>
                <c:pt idx="434">
                  <c:v>17.281941851160308</c:v>
                </c:pt>
                <c:pt idx="435">
                  <c:v>17.222222222222218</c:v>
                </c:pt>
                <c:pt idx="436">
                  <c:v>17.162913907284764</c:v>
                </c:pt>
                <c:pt idx="437">
                  <c:v>17.197841090072551</c:v>
                </c:pt>
                <c:pt idx="438">
                  <c:v>16.410154525386311</c:v>
                </c:pt>
                <c:pt idx="439">
                  <c:v>16.410154525386311</c:v>
                </c:pt>
                <c:pt idx="440">
                  <c:v>16.410154525386311</c:v>
                </c:pt>
                <c:pt idx="441">
                  <c:v>16.39423076923077</c:v>
                </c:pt>
                <c:pt idx="442">
                  <c:v>16.375451581637147</c:v>
                </c:pt>
                <c:pt idx="443">
                  <c:v>16.286477959863287</c:v>
                </c:pt>
                <c:pt idx="444">
                  <c:v>13.942231601160646</c:v>
                </c:pt>
                <c:pt idx="445">
                  <c:v>14.016176080615224</c:v>
                </c:pt>
                <c:pt idx="446">
                  <c:v>14.016176080615224</c:v>
                </c:pt>
                <c:pt idx="447">
                  <c:v>14.016176080615224</c:v>
                </c:pt>
                <c:pt idx="448">
                  <c:v>14.018654407214218</c:v>
                </c:pt>
                <c:pt idx="449">
                  <c:v>14.0771484375</c:v>
                </c:pt>
                <c:pt idx="450">
                  <c:v>14.098426246999201</c:v>
                </c:pt>
                <c:pt idx="451">
                  <c:v>14.132352941176471</c:v>
                </c:pt>
                <c:pt idx="452">
                  <c:v>13.376125523758583</c:v>
                </c:pt>
                <c:pt idx="453">
                  <c:v>13.376125523758583</c:v>
                </c:pt>
                <c:pt idx="454">
                  <c:v>13.376125523758583</c:v>
                </c:pt>
                <c:pt idx="455">
                  <c:v>13.382090617195864</c:v>
                </c:pt>
                <c:pt idx="456">
                  <c:v>13.394036779146582</c:v>
                </c:pt>
                <c:pt idx="457">
                  <c:v>13.355883923802745</c:v>
                </c:pt>
                <c:pt idx="458">
                  <c:v>13.372549019607844</c:v>
                </c:pt>
                <c:pt idx="459">
                  <c:v>13.68378812199037</c:v>
                </c:pt>
                <c:pt idx="460">
                  <c:v>13.68378812199037</c:v>
                </c:pt>
                <c:pt idx="461">
                  <c:v>13.68378812199037</c:v>
                </c:pt>
                <c:pt idx="462">
                  <c:v>13.629096722621904</c:v>
                </c:pt>
                <c:pt idx="463">
                  <c:v>13.626676138886422</c:v>
                </c:pt>
                <c:pt idx="464">
                  <c:v>13.612170673290162</c:v>
                </c:pt>
                <c:pt idx="465">
                  <c:v>13.64</c:v>
                </c:pt>
                <c:pt idx="466">
                  <c:v>15.842920353982302</c:v>
                </c:pt>
                <c:pt idx="467">
                  <c:v>15.842920353982302</c:v>
                </c:pt>
                <c:pt idx="468">
                  <c:v>15.842920353982302</c:v>
                </c:pt>
                <c:pt idx="469">
                  <c:v>15.833112231361104</c:v>
                </c:pt>
                <c:pt idx="470">
                  <c:v>15.871010638297875</c:v>
                </c:pt>
                <c:pt idx="471">
                  <c:v>15.851336993093678</c:v>
                </c:pt>
                <c:pt idx="472">
                  <c:v>16.398610740048088</c:v>
                </c:pt>
                <c:pt idx="473">
                  <c:v>16.373821803307845</c:v>
                </c:pt>
                <c:pt idx="474">
                  <c:v>16.373821803307845</c:v>
                </c:pt>
                <c:pt idx="475">
                  <c:v>16.373821803307845</c:v>
                </c:pt>
                <c:pt idx="476">
                  <c:v>16.360728565082191</c:v>
                </c:pt>
                <c:pt idx="477">
                  <c:v>16.404454342984408</c:v>
                </c:pt>
                <c:pt idx="478">
                  <c:v>16.511836441893834</c:v>
                </c:pt>
                <c:pt idx="479">
                  <c:v>16.544474393530997</c:v>
                </c:pt>
                <c:pt idx="480">
                  <c:v>16.211876569788306</c:v>
                </c:pt>
                <c:pt idx="481">
                  <c:v>16.211876569788306</c:v>
                </c:pt>
                <c:pt idx="482">
                  <c:v>16.211876569788306</c:v>
                </c:pt>
                <c:pt idx="483">
                  <c:v>16.158247653106841</c:v>
                </c:pt>
                <c:pt idx="484">
                  <c:v>16.115024520731165</c:v>
                </c:pt>
                <c:pt idx="485">
                  <c:v>16.145256387350372</c:v>
                </c:pt>
                <c:pt idx="486">
                  <c:v>16.171259842519689</c:v>
                </c:pt>
                <c:pt idx="487">
                  <c:v>17.049999999999997</c:v>
                </c:pt>
                <c:pt idx="488">
                  <c:v>17.049999999999997</c:v>
                </c:pt>
                <c:pt idx="489">
                  <c:v>17.049999999999997</c:v>
                </c:pt>
                <c:pt idx="490">
                  <c:v>17.054568187907478</c:v>
                </c:pt>
                <c:pt idx="491">
                  <c:v>17.065236818588026</c:v>
                </c:pt>
                <c:pt idx="492">
                  <c:v>17.063711911357341</c:v>
                </c:pt>
                <c:pt idx="493">
                  <c:v>17.019607843137251</c:v>
                </c:pt>
                <c:pt idx="494">
                  <c:v>16.999910976586843</c:v>
                </c:pt>
                <c:pt idx="495">
                  <c:v>16.999910976586843</c:v>
                </c:pt>
                <c:pt idx="496">
                  <c:v>16.999910976586843</c:v>
                </c:pt>
                <c:pt idx="497">
                  <c:v>17.015058362291722</c:v>
                </c:pt>
                <c:pt idx="498">
                  <c:v>17.045434258680711</c:v>
                </c:pt>
                <c:pt idx="499">
                  <c:v>17.049999999999997</c:v>
                </c:pt>
                <c:pt idx="500">
                  <c:v>17.092731829573935</c:v>
                </c:pt>
                <c:pt idx="501">
                  <c:v>16.353083542488349</c:v>
                </c:pt>
                <c:pt idx="502">
                  <c:v>16.353083542488349</c:v>
                </c:pt>
                <c:pt idx="503">
                  <c:v>16.353083542488349</c:v>
                </c:pt>
                <c:pt idx="504">
                  <c:v>16.332587287376903</c:v>
                </c:pt>
                <c:pt idx="505">
                  <c:v>16.350152357053236</c:v>
                </c:pt>
                <c:pt idx="506">
                  <c:v>16.358949067431851</c:v>
                </c:pt>
                <c:pt idx="507">
                  <c:v>16.317978533094813</c:v>
                </c:pt>
                <c:pt idx="508">
                  <c:v>13.698446705945365</c:v>
                </c:pt>
                <c:pt idx="509">
                  <c:v>13.698446705945365</c:v>
                </c:pt>
                <c:pt idx="510">
                  <c:v>13.698446705945365</c:v>
                </c:pt>
                <c:pt idx="511">
                  <c:v>13.705787781350484</c:v>
                </c:pt>
                <c:pt idx="512">
                  <c:v>13.75</c:v>
                </c:pt>
                <c:pt idx="513">
                  <c:v>13.788300835654596</c:v>
                </c:pt>
                <c:pt idx="514">
                  <c:v>13.787061994609164</c:v>
                </c:pt>
                <c:pt idx="515">
                  <c:v>13.741380854302857</c:v>
                </c:pt>
                <c:pt idx="516">
                  <c:v>13.741380854302857</c:v>
                </c:pt>
                <c:pt idx="517">
                  <c:v>13.741380854302857</c:v>
                </c:pt>
                <c:pt idx="518">
                  <c:v>13.652135231316725</c:v>
                </c:pt>
                <c:pt idx="519">
                  <c:v>13.638787663318817</c:v>
                </c:pt>
                <c:pt idx="520">
                  <c:v>13.67768963365719</c:v>
                </c:pt>
                <c:pt idx="521">
                  <c:v>13.610963278339543</c:v>
                </c:pt>
                <c:pt idx="522">
                  <c:v>12.790133262730564</c:v>
                </c:pt>
                <c:pt idx="523">
                  <c:v>12.790133262730564</c:v>
                </c:pt>
                <c:pt idx="524">
                  <c:v>12.790133262730564</c:v>
                </c:pt>
                <c:pt idx="525">
                  <c:v>12.811615983026876</c:v>
                </c:pt>
                <c:pt idx="526">
                  <c:v>12.792391208403213</c:v>
                </c:pt>
                <c:pt idx="527">
                  <c:v>12.839992912199875</c:v>
                </c:pt>
                <c:pt idx="528">
                  <c:v>12.853658536585368</c:v>
                </c:pt>
                <c:pt idx="529">
                  <c:v>13.235923976086374</c:v>
                </c:pt>
                <c:pt idx="530">
                  <c:v>13.235923976086374</c:v>
                </c:pt>
                <c:pt idx="531">
                  <c:v>13.235923976086374</c:v>
                </c:pt>
                <c:pt idx="532">
                  <c:v>13.224124097352233</c:v>
                </c:pt>
                <c:pt idx="533">
                  <c:v>13.254847645429361</c:v>
                </c:pt>
                <c:pt idx="534">
                  <c:v>13.215876692801139</c:v>
                </c:pt>
                <c:pt idx="535">
                  <c:v>13.137454609866264</c:v>
                </c:pt>
                <c:pt idx="536">
                  <c:v>13.800809431638218</c:v>
                </c:pt>
                <c:pt idx="537">
                  <c:v>13.800809431638218</c:v>
                </c:pt>
                <c:pt idx="538">
                  <c:v>13.800809431638218</c:v>
                </c:pt>
                <c:pt idx="539">
                  <c:v>13.764478764478763</c:v>
                </c:pt>
                <c:pt idx="540">
                  <c:v>13.80202375714914</c:v>
                </c:pt>
                <c:pt idx="541">
                  <c:v>13.798381421534131</c:v>
                </c:pt>
                <c:pt idx="542">
                  <c:v>13.798381421534131</c:v>
                </c:pt>
                <c:pt idx="543">
                  <c:v>14.398311048557357</c:v>
                </c:pt>
                <c:pt idx="544">
                  <c:v>14.398311048557357</c:v>
                </c:pt>
                <c:pt idx="545">
                  <c:v>14.398311048557357</c:v>
                </c:pt>
                <c:pt idx="546">
                  <c:v>14.50420912715995</c:v>
                </c:pt>
                <c:pt idx="547">
                  <c:v>14.50678011167243</c:v>
                </c:pt>
                <c:pt idx="548">
                  <c:v>14.51449853684491</c:v>
                </c:pt>
                <c:pt idx="549">
                  <c:v>14.505494505494507</c:v>
                </c:pt>
                <c:pt idx="550">
                  <c:v>13.063970064148256</c:v>
                </c:pt>
                <c:pt idx="551">
                  <c:v>13.063970064148256</c:v>
                </c:pt>
                <c:pt idx="552">
                  <c:v>13.063970064148256</c:v>
                </c:pt>
                <c:pt idx="553">
                  <c:v>13.075619761013023</c:v>
                </c:pt>
                <c:pt idx="554">
                  <c:v>13.084954488666789</c:v>
                </c:pt>
                <c:pt idx="555">
                  <c:v>13.034936438794562</c:v>
                </c:pt>
                <c:pt idx="556">
                  <c:v>13.03146107358692</c:v>
                </c:pt>
                <c:pt idx="557">
                  <c:v>13.314402342710091</c:v>
                </c:pt>
                <c:pt idx="558">
                  <c:v>13.314402342710091</c:v>
                </c:pt>
                <c:pt idx="559">
                  <c:v>13.314402342710091</c:v>
                </c:pt>
                <c:pt idx="560">
                  <c:v>13.328595540552548</c:v>
                </c:pt>
                <c:pt idx="561">
                  <c:v>13.385672227674192</c:v>
                </c:pt>
                <c:pt idx="562">
                  <c:v>13.368974427514926</c:v>
                </c:pt>
                <c:pt idx="563">
                  <c:v>13.307317073170733</c:v>
                </c:pt>
                <c:pt idx="564">
                  <c:v>13.980392156862742</c:v>
                </c:pt>
                <c:pt idx="565">
                  <c:v>13.980392156862742</c:v>
                </c:pt>
                <c:pt idx="566">
                  <c:v>13.980392156862742</c:v>
                </c:pt>
                <c:pt idx="567">
                  <c:v>13.995360456816558</c:v>
                </c:pt>
                <c:pt idx="568">
                  <c:v>14.066899829611692</c:v>
                </c:pt>
                <c:pt idx="569">
                  <c:v>14.082054044348686</c:v>
                </c:pt>
                <c:pt idx="570">
                  <c:v>14.074472857783761</c:v>
                </c:pt>
                <c:pt idx="571">
                  <c:v>13.026966292134832</c:v>
                </c:pt>
                <c:pt idx="572">
                  <c:v>13.026966292134832</c:v>
                </c:pt>
                <c:pt idx="573">
                  <c:v>13.026966292134832</c:v>
                </c:pt>
                <c:pt idx="574">
                  <c:v>13.00475592246949</c:v>
                </c:pt>
                <c:pt idx="575">
                  <c:v>12.994261633641173</c:v>
                </c:pt>
                <c:pt idx="576">
                  <c:v>13.086960447895974</c:v>
                </c:pt>
                <c:pt idx="577">
                  <c:v>13.076333122800685</c:v>
                </c:pt>
                <c:pt idx="578">
                  <c:v>12.587557396236607</c:v>
                </c:pt>
                <c:pt idx="579">
                  <c:v>12.587557396236607</c:v>
                </c:pt>
                <c:pt idx="580">
                  <c:v>12.587557396236607</c:v>
                </c:pt>
                <c:pt idx="581">
                  <c:v>12.480806998750221</c:v>
                </c:pt>
                <c:pt idx="582">
                  <c:v>12.485265225933203</c:v>
                </c:pt>
                <c:pt idx="583">
                  <c:v>12.486380280432259</c:v>
                </c:pt>
                <c:pt idx="584">
                  <c:v>12.507604222580069</c:v>
                </c:pt>
                <c:pt idx="585">
                  <c:v>12.789783889980352</c:v>
                </c:pt>
                <c:pt idx="586">
                  <c:v>12.789783889980352</c:v>
                </c:pt>
                <c:pt idx="587">
                  <c:v>12.789783889980352</c:v>
                </c:pt>
                <c:pt idx="588">
                  <c:v>12.773813770959684</c:v>
                </c:pt>
                <c:pt idx="589">
                  <c:v>12.822992210582861</c:v>
                </c:pt>
                <c:pt idx="590">
                  <c:v>12.858681989585204</c:v>
                </c:pt>
                <c:pt idx="591">
                  <c:v>12.895732036736897</c:v>
                </c:pt>
                <c:pt idx="592">
                  <c:v>14.760573541347283</c:v>
                </c:pt>
                <c:pt idx="593">
                  <c:v>14.760573541347283</c:v>
                </c:pt>
                <c:pt idx="594">
                  <c:v>14.760573541347283</c:v>
                </c:pt>
                <c:pt idx="595">
                  <c:v>14.777898158179852</c:v>
                </c:pt>
                <c:pt idx="596">
                  <c:v>14.74727452923687</c:v>
                </c:pt>
                <c:pt idx="597">
                  <c:v>14.768564468104307</c:v>
                </c:pt>
                <c:pt idx="598">
                  <c:v>14.775230185954147</c:v>
                </c:pt>
                <c:pt idx="599">
                  <c:v>14.381730078966259</c:v>
                </c:pt>
                <c:pt idx="600">
                  <c:v>14.381730078966259</c:v>
                </c:pt>
                <c:pt idx="601">
                  <c:v>14.381730078966259</c:v>
                </c:pt>
                <c:pt idx="602">
                  <c:v>14.438738738738737</c:v>
                </c:pt>
                <c:pt idx="603">
                  <c:v>14.451758340847611</c:v>
                </c:pt>
                <c:pt idx="604">
                  <c:v>14.468718967229394</c:v>
                </c:pt>
                <c:pt idx="605">
                  <c:v>14.497512437810943</c:v>
                </c:pt>
                <c:pt idx="606">
                  <c:v>14.584584584584583</c:v>
                </c:pt>
                <c:pt idx="607">
                  <c:v>14.584584584584583</c:v>
                </c:pt>
                <c:pt idx="608">
                  <c:v>14.584584584584583</c:v>
                </c:pt>
                <c:pt idx="609">
                  <c:v>14.615174174721867</c:v>
                </c:pt>
                <c:pt idx="610">
                  <c:v>14.607181917608457</c:v>
                </c:pt>
                <c:pt idx="611">
                  <c:v>14.526420737786641</c:v>
                </c:pt>
                <c:pt idx="612">
                  <c:v>14.526420737786641</c:v>
                </c:pt>
                <c:pt idx="613">
                  <c:v>13.606601976965631</c:v>
                </c:pt>
                <c:pt idx="614">
                  <c:v>13.606601976965631</c:v>
                </c:pt>
                <c:pt idx="615">
                  <c:v>13.606601976965631</c:v>
                </c:pt>
                <c:pt idx="616">
                  <c:v>13.583197537570163</c:v>
                </c:pt>
                <c:pt idx="617">
                  <c:v>13.586887621117452</c:v>
                </c:pt>
                <c:pt idx="618">
                  <c:v>13.628849123444457</c:v>
                </c:pt>
                <c:pt idx="619">
                  <c:v>13.564777144923607</c:v>
                </c:pt>
                <c:pt idx="620">
                  <c:v>15.551792648785337</c:v>
                </c:pt>
                <c:pt idx="621">
                  <c:v>15.551792648785337</c:v>
                </c:pt>
                <c:pt idx="622">
                  <c:v>15.551792648785337</c:v>
                </c:pt>
                <c:pt idx="623">
                  <c:v>15.655000000000001</c:v>
                </c:pt>
                <c:pt idx="624">
                  <c:v>15.554602113630207</c:v>
                </c:pt>
                <c:pt idx="625">
                  <c:v>15.613836249886665</c:v>
                </c:pt>
                <c:pt idx="626">
                  <c:v>15.598278985507248</c:v>
                </c:pt>
                <c:pt idx="627">
                  <c:v>17.952255604974138</c:v>
                </c:pt>
                <c:pt idx="628">
                  <c:v>17.952255604974138</c:v>
                </c:pt>
                <c:pt idx="629">
                  <c:v>17.952255604974138</c:v>
                </c:pt>
                <c:pt idx="630">
                  <c:v>17.994722955145122</c:v>
                </c:pt>
                <c:pt idx="631">
                  <c:v>17.950626247957892</c:v>
                </c:pt>
                <c:pt idx="632">
                  <c:v>18.076958230509096</c:v>
                </c:pt>
                <c:pt idx="633">
                  <c:v>18.110063181027382</c:v>
                </c:pt>
                <c:pt idx="634">
                  <c:v>17.926037666849517</c:v>
                </c:pt>
                <c:pt idx="635">
                  <c:v>17.926037666849517</c:v>
                </c:pt>
                <c:pt idx="636">
                  <c:v>17.926037666849517</c:v>
                </c:pt>
                <c:pt idx="637">
                  <c:v>17.991833363919984</c:v>
                </c:pt>
                <c:pt idx="638">
                  <c:v>17.939158279963404</c:v>
                </c:pt>
                <c:pt idx="639">
                  <c:v>17.893319948895783</c:v>
                </c:pt>
                <c:pt idx="640">
                  <c:v>17.883527909522073</c:v>
                </c:pt>
                <c:pt idx="641">
                  <c:v>17.242620262390677</c:v>
                </c:pt>
                <c:pt idx="642">
                  <c:v>17.242620262390677</c:v>
                </c:pt>
                <c:pt idx="643">
                  <c:v>17.242620262390677</c:v>
                </c:pt>
                <c:pt idx="644">
                  <c:v>17.252051048313586</c:v>
                </c:pt>
                <c:pt idx="645">
                  <c:v>17.277250319517989</c:v>
                </c:pt>
                <c:pt idx="646">
                  <c:v>17.253623849029086</c:v>
                </c:pt>
                <c:pt idx="647">
                  <c:v>17.198745910577973</c:v>
                </c:pt>
                <c:pt idx="648">
                  <c:v>17.914855072463769</c:v>
                </c:pt>
                <c:pt idx="649">
                  <c:v>17.914855072463769</c:v>
                </c:pt>
                <c:pt idx="650">
                  <c:v>17.914855072463769</c:v>
                </c:pt>
                <c:pt idx="651">
                  <c:v>17.934348929996375</c:v>
                </c:pt>
                <c:pt idx="652">
                  <c:v>17.929471489438857</c:v>
                </c:pt>
                <c:pt idx="653">
                  <c:v>17.866305329719967</c:v>
                </c:pt>
                <c:pt idx="654">
                  <c:v>17.782772882575077</c:v>
                </c:pt>
                <c:pt idx="655">
                  <c:v>20.761035007610353</c:v>
                </c:pt>
                <c:pt idx="656">
                  <c:v>20.761035007610353</c:v>
                </c:pt>
                <c:pt idx="657">
                  <c:v>20.761035007610353</c:v>
                </c:pt>
                <c:pt idx="658">
                  <c:v>20.800143523501976</c:v>
                </c:pt>
                <c:pt idx="659">
                  <c:v>20.845019777058614</c:v>
                </c:pt>
                <c:pt idx="660">
                  <c:v>20.835654596100284</c:v>
                </c:pt>
                <c:pt idx="661">
                  <c:v>20.882564841498564</c:v>
                </c:pt>
                <c:pt idx="662">
                  <c:v>19.392489619064818</c:v>
                </c:pt>
                <c:pt idx="663">
                  <c:v>19.392489619064818</c:v>
                </c:pt>
                <c:pt idx="664">
                  <c:v>19.392489619064818</c:v>
                </c:pt>
                <c:pt idx="665">
                  <c:v>19.357541899441348</c:v>
                </c:pt>
                <c:pt idx="666">
                  <c:v>19.336633663366339</c:v>
                </c:pt>
                <c:pt idx="667">
                  <c:v>19.270721205597418</c:v>
                </c:pt>
                <c:pt idx="668">
                  <c:v>19.267264573991032</c:v>
                </c:pt>
                <c:pt idx="669">
                  <c:v>18.019704433497537</c:v>
                </c:pt>
                <c:pt idx="670">
                  <c:v>18.019704433497537</c:v>
                </c:pt>
                <c:pt idx="671">
                  <c:v>18.019704433497537</c:v>
                </c:pt>
                <c:pt idx="672">
                  <c:v>18.082868955599498</c:v>
                </c:pt>
                <c:pt idx="673">
                  <c:v>18.167780386490882</c:v>
                </c:pt>
                <c:pt idx="674">
                  <c:v>18.18255761409851</c:v>
                </c:pt>
                <c:pt idx="675">
                  <c:v>18.208887682143182</c:v>
                </c:pt>
                <c:pt idx="676">
                  <c:v>17.644335511982572</c:v>
                </c:pt>
                <c:pt idx="677">
                  <c:v>17.644335511982572</c:v>
                </c:pt>
                <c:pt idx="678">
                  <c:v>17.644335511982572</c:v>
                </c:pt>
                <c:pt idx="679">
                  <c:v>17.618745467730239</c:v>
                </c:pt>
                <c:pt idx="680">
                  <c:v>17.658762605614605</c:v>
                </c:pt>
                <c:pt idx="681">
                  <c:v>17.660367072505903</c:v>
                </c:pt>
                <c:pt idx="682">
                  <c:v>17.636330641502582</c:v>
                </c:pt>
                <c:pt idx="683">
                  <c:v>16.66425339366516</c:v>
                </c:pt>
                <c:pt idx="684">
                  <c:v>16.66425339366516</c:v>
                </c:pt>
                <c:pt idx="685">
                  <c:v>16.66425339366516</c:v>
                </c:pt>
                <c:pt idx="686">
                  <c:v>16.634146341463417</c:v>
                </c:pt>
                <c:pt idx="687">
                  <c:v>16.622133959198415</c:v>
                </c:pt>
                <c:pt idx="688">
                  <c:v>16.631141618497114</c:v>
                </c:pt>
                <c:pt idx="689">
                  <c:v>16.653703536221403</c:v>
                </c:pt>
                <c:pt idx="690">
                  <c:v>17.634730538922152</c:v>
                </c:pt>
                <c:pt idx="691">
                  <c:v>17.634730538922152</c:v>
                </c:pt>
                <c:pt idx="692">
                  <c:v>17.634730538922152</c:v>
                </c:pt>
                <c:pt idx="693">
                  <c:v>17.649141923181695</c:v>
                </c:pt>
                <c:pt idx="694">
                  <c:v>17.641132691958614</c:v>
                </c:pt>
                <c:pt idx="695">
                  <c:v>17.67321331151118</c:v>
                </c:pt>
                <c:pt idx="696">
                  <c:v>17.658762605614605</c:v>
                </c:pt>
                <c:pt idx="697">
                  <c:v>17.336359509759419</c:v>
                </c:pt>
                <c:pt idx="698">
                  <c:v>17.336359509759419</c:v>
                </c:pt>
                <c:pt idx="699">
                  <c:v>17.336359509759419</c:v>
                </c:pt>
                <c:pt idx="700">
                  <c:v>17.239324726911619</c:v>
                </c:pt>
                <c:pt idx="701">
                  <c:v>17.233101705622236</c:v>
                </c:pt>
                <c:pt idx="702">
                  <c:v>17.240881184543156</c:v>
                </c:pt>
                <c:pt idx="703">
                  <c:v>17.200504413619164</c:v>
                </c:pt>
                <c:pt idx="704">
                  <c:v>16.962105453558834</c:v>
                </c:pt>
                <c:pt idx="705">
                  <c:v>16.962105453558834</c:v>
                </c:pt>
                <c:pt idx="706">
                  <c:v>16.962105453558834</c:v>
                </c:pt>
                <c:pt idx="707">
                  <c:v>16.954438618694631</c:v>
                </c:pt>
                <c:pt idx="708">
                  <c:v>16.908582762351244</c:v>
                </c:pt>
                <c:pt idx="709">
                  <c:v>16.853882099209201</c:v>
                </c:pt>
                <c:pt idx="710">
                  <c:v>16.853882099209201</c:v>
                </c:pt>
                <c:pt idx="711">
                  <c:v>17.327547441316664</c:v>
                </c:pt>
                <c:pt idx="712">
                  <c:v>17.327547441316664</c:v>
                </c:pt>
                <c:pt idx="713">
                  <c:v>17.327547441316664</c:v>
                </c:pt>
                <c:pt idx="714">
                  <c:v>17.291778854783704</c:v>
                </c:pt>
                <c:pt idx="715">
                  <c:v>17.280922055789759</c:v>
                </c:pt>
                <c:pt idx="716">
                  <c:v>17.340023400234003</c:v>
                </c:pt>
                <c:pt idx="717">
                  <c:v>17.325989208633093</c:v>
                </c:pt>
                <c:pt idx="718">
                  <c:v>16.776042606968765</c:v>
                </c:pt>
                <c:pt idx="719">
                  <c:v>16.776042606968765</c:v>
                </c:pt>
                <c:pt idx="720">
                  <c:v>16.776042606968765</c:v>
                </c:pt>
                <c:pt idx="721">
                  <c:v>16.763936496482049</c:v>
                </c:pt>
                <c:pt idx="722">
                  <c:v>16.762424461080542</c:v>
                </c:pt>
                <c:pt idx="723">
                  <c:v>16.757889990982868</c:v>
                </c:pt>
                <c:pt idx="724">
                  <c:v>16.74882840663302</c:v>
                </c:pt>
                <c:pt idx="725">
                  <c:v>15.56241610738255</c:v>
                </c:pt>
                <c:pt idx="726">
                  <c:v>15.56241610738255</c:v>
                </c:pt>
                <c:pt idx="727">
                  <c:v>15.56241610738255</c:v>
                </c:pt>
                <c:pt idx="728">
                  <c:v>15.531838885415736</c:v>
                </c:pt>
                <c:pt idx="729">
                  <c:v>15.513826940231935</c:v>
                </c:pt>
                <c:pt idx="730">
                  <c:v>14.240910579757614</c:v>
                </c:pt>
                <c:pt idx="731">
                  <c:v>15.569382273948076</c:v>
                </c:pt>
                <c:pt idx="732">
                  <c:v>15.738931708191434</c:v>
                </c:pt>
                <c:pt idx="733">
                  <c:v>15.738931708191434</c:v>
                </c:pt>
                <c:pt idx="734">
                  <c:v>15.738931708191434</c:v>
                </c:pt>
                <c:pt idx="735">
                  <c:v>15.689716787277764</c:v>
                </c:pt>
                <c:pt idx="736">
                  <c:v>15.748811765760919</c:v>
                </c:pt>
                <c:pt idx="737">
                  <c:v>15.816896334324058</c:v>
                </c:pt>
                <c:pt idx="738">
                  <c:v>15.814047726249438</c:v>
                </c:pt>
                <c:pt idx="739">
                  <c:v>16.252697841726619</c:v>
                </c:pt>
                <c:pt idx="740">
                  <c:v>16.252697841726619</c:v>
                </c:pt>
                <c:pt idx="741">
                  <c:v>16.252697841726619</c:v>
                </c:pt>
                <c:pt idx="742">
                  <c:v>16.233719572442293</c:v>
                </c:pt>
                <c:pt idx="743">
                  <c:v>16.242473263233578</c:v>
                </c:pt>
                <c:pt idx="744">
                  <c:v>16.210422459413405</c:v>
                </c:pt>
                <c:pt idx="745">
                  <c:v>16.230803771890439</c:v>
                </c:pt>
                <c:pt idx="746">
                  <c:v>14.146825396825397</c:v>
                </c:pt>
                <c:pt idx="747">
                  <c:v>14.146825396825397</c:v>
                </c:pt>
                <c:pt idx="748">
                  <c:v>14.146825396825397</c:v>
                </c:pt>
                <c:pt idx="749">
                  <c:v>14.139174328465838</c:v>
                </c:pt>
                <c:pt idx="750">
                  <c:v>14.154484750045118</c:v>
                </c:pt>
                <c:pt idx="751">
                  <c:v>14.14299882787846</c:v>
                </c:pt>
                <c:pt idx="752">
                  <c:v>14.192906261310171</c:v>
                </c:pt>
                <c:pt idx="753">
                  <c:v>12.374126825728023</c:v>
                </c:pt>
                <c:pt idx="754">
                  <c:v>12.374126825728023</c:v>
                </c:pt>
                <c:pt idx="755">
                  <c:v>12.374126825728023</c:v>
                </c:pt>
                <c:pt idx="756">
                  <c:v>12.381989832970227</c:v>
                </c:pt>
                <c:pt idx="757">
                  <c:v>12.377495462794919</c:v>
                </c:pt>
                <c:pt idx="758">
                  <c:v>12.38986283949496</c:v>
                </c:pt>
                <c:pt idx="759">
                  <c:v>12.366273798730735</c:v>
                </c:pt>
                <c:pt idx="760">
                  <c:v>11.681240421887678</c:v>
                </c:pt>
                <c:pt idx="761">
                  <c:v>11.681240421887678</c:v>
                </c:pt>
                <c:pt idx="762">
                  <c:v>11.681240421887678</c:v>
                </c:pt>
                <c:pt idx="763">
                  <c:v>11.718213058419245</c:v>
                </c:pt>
                <c:pt idx="764">
                  <c:v>11.735192899836985</c:v>
                </c:pt>
                <c:pt idx="765">
                  <c:v>11.783213603710104</c:v>
                </c:pt>
                <c:pt idx="766">
                  <c:v>11.801457194899816</c:v>
                </c:pt>
                <c:pt idx="767">
                  <c:v>9.1926345609065159</c:v>
                </c:pt>
                <c:pt idx="768">
                  <c:v>9.1926345609065159</c:v>
                </c:pt>
                <c:pt idx="769">
                  <c:v>9.1926345609065159</c:v>
                </c:pt>
                <c:pt idx="770">
                  <c:v>9.2212851773764797</c:v>
                </c:pt>
                <c:pt idx="771">
                  <c:v>9.2170606560381181</c:v>
                </c:pt>
                <c:pt idx="772">
                  <c:v>9.2535185355533081</c:v>
                </c:pt>
                <c:pt idx="773">
                  <c:v>9.2799815498154992</c:v>
                </c:pt>
                <c:pt idx="774">
                  <c:v>8.5013850415512469</c:v>
                </c:pt>
                <c:pt idx="775">
                  <c:v>8.5013850415512469</c:v>
                </c:pt>
                <c:pt idx="776">
                  <c:v>8.5013850415512469</c:v>
                </c:pt>
                <c:pt idx="777">
                  <c:v>8.4982462617685091</c:v>
                </c:pt>
                <c:pt idx="778">
                  <c:v>8.532110091743121</c:v>
                </c:pt>
                <c:pt idx="779">
                  <c:v>8.5218437615697891</c:v>
                </c:pt>
                <c:pt idx="780">
                  <c:v>8.5384401372530849</c:v>
                </c:pt>
                <c:pt idx="781">
                  <c:v>9.4346583048971677</c:v>
                </c:pt>
                <c:pt idx="782">
                  <c:v>9.4346583048971677</c:v>
                </c:pt>
                <c:pt idx="783">
                  <c:v>9.4346583048971677</c:v>
                </c:pt>
                <c:pt idx="784">
                  <c:v>9.4268337633615928</c:v>
                </c:pt>
                <c:pt idx="785">
                  <c:v>9.4034378159757317</c:v>
                </c:pt>
                <c:pt idx="786">
                  <c:v>9.4034378159757317</c:v>
                </c:pt>
                <c:pt idx="787">
                  <c:v>9.3016912165848336</c:v>
                </c:pt>
                <c:pt idx="788">
                  <c:v>9.2789115646258509</c:v>
                </c:pt>
                <c:pt idx="789">
                  <c:v>9.2789115646258509</c:v>
                </c:pt>
                <c:pt idx="790">
                  <c:v>9.2789115646258509</c:v>
                </c:pt>
                <c:pt idx="791">
                  <c:v>9.1897233201581034</c:v>
                </c:pt>
                <c:pt idx="792">
                  <c:v>9.1576403186823025</c:v>
                </c:pt>
                <c:pt idx="793">
                  <c:v>9.1880725705047617</c:v>
                </c:pt>
                <c:pt idx="794">
                  <c:v>9.1022332947771165</c:v>
                </c:pt>
                <c:pt idx="795">
                  <c:v>9.6694727514399652</c:v>
                </c:pt>
                <c:pt idx="796">
                  <c:v>9.6694727514399652</c:v>
                </c:pt>
                <c:pt idx="797">
                  <c:v>9.6694727514399652</c:v>
                </c:pt>
                <c:pt idx="798">
                  <c:v>9.5326286363239294</c:v>
                </c:pt>
                <c:pt idx="799">
                  <c:v>9.6746165440198606</c:v>
                </c:pt>
                <c:pt idx="800">
                  <c:v>9.6849205644803416</c:v>
                </c:pt>
                <c:pt idx="801">
                  <c:v>9.757667888759725</c:v>
                </c:pt>
                <c:pt idx="802">
                  <c:v>10.133273300315173</c:v>
                </c:pt>
                <c:pt idx="803">
                  <c:v>10.133273300315173</c:v>
                </c:pt>
                <c:pt idx="804">
                  <c:v>10.133273300315173</c:v>
                </c:pt>
                <c:pt idx="805">
                  <c:v>10.064394955728467</c:v>
                </c:pt>
                <c:pt idx="806">
                  <c:v>10.233721353219353</c:v>
                </c:pt>
                <c:pt idx="807">
                  <c:v>10.311555026115641</c:v>
                </c:pt>
                <c:pt idx="808">
                  <c:v>10.5266604303087</c:v>
                </c:pt>
                <c:pt idx="809">
                  <c:v>11.160463811483076</c:v>
                </c:pt>
                <c:pt idx="810">
                  <c:v>11.160463811483076</c:v>
                </c:pt>
                <c:pt idx="811">
                  <c:v>11.160463811483076</c:v>
                </c:pt>
                <c:pt idx="812">
                  <c:v>11.132357056244754</c:v>
                </c:pt>
                <c:pt idx="813">
                  <c:v>11.064243997404283</c:v>
                </c:pt>
                <c:pt idx="814">
                  <c:v>10.96966911764706</c:v>
                </c:pt>
                <c:pt idx="815">
                  <c:v>10.822451940515053</c:v>
                </c:pt>
                <c:pt idx="816">
                  <c:v>8.5709156193895861</c:v>
                </c:pt>
                <c:pt idx="817">
                  <c:v>8.5709156193895861</c:v>
                </c:pt>
                <c:pt idx="818">
                  <c:v>8.5709156193895861</c:v>
                </c:pt>
                <c:pt idx="819">
                  <c:v>8.6438529784537383</c:v>
                </c:pt>
                <c:pt idx="820">
                  <c:v>8.657176534590624</c:v>
                </c:pt>
                <c:pt idx="821">
                  <c:v>8.7100893997445716</c:v>
                </c:pt>
                <c:pt idx="822">
                  <c:v>8.7951363301400161</c:v>
                </c:pt>
                <c:pt idx="823">
                  <c:v>7.2566617320503335</c:v>
                </c:pt>
                <c:pt idx="824">
                  <c:v>7.2566617320503335</c:v>
                </c:pt>
                <c:pt idx="825">
                  <c:v>7.2566617320503335</c:v>
                </c:pt>
                <c:pt idx="826">
                  <c:v>7.2680937818552493</c:v>
                </c:pt>
                <c:pt idx="827">
                  <c:v>7.2026816052897411</c:v>
                </c:pt>
                <c:pt idx="828">
                  <c:v>7.2245762711864412</c:v>
                </c:pt>
                <c:pt idx="829">
                  <c:v>7.4897044019401475</c:v>
                </c:pt>
                <c:pt idx="830">
                  <c:v>7.4842249657064475</c:v>
                </c:pt>
                <c:pt idx="831">
                  <c:v>7.4842249657064475</c:v>
                </c:pt>
                <c:pt idx="832">
                  <c:v>7.4842249657064475</c:v>
                </c:pt>
                <c:pt idx="833">
                  <c:v>7.4993127462659217</c:v>
                </c:pt>
                <c:pt idx="834">
                  <c:v>7.454230804262683</c:v>
                </c:pt>
                <c:pt idx="835">
                  <c:v>7.5034381589804715</c:v>
                </c:pt>
                <c:pt idx="836">
                  <c:v>7.5532994923857872</c:v>
                </c:pt>
                <c:pt idx="837">
                  <c:v>7.2112909157778597</c:v>
                </c:pt>
                <c:pt idx="838">
                  <c:v>7.2112909157778597</c:v>
                </c:pt>
                <c:pt idx="839">
                  <c:v>7.2112909157778597</c:v>
                </c:pt>
                <c:pt idx="840">
                  <c:v>7.2205855275271578</c:v>
                </c:pt>
                <c:pt idx="841">
                  <c:v>7.2245762711864412</c:v>
                </c:pt>
                <c:pt idx="842">
                  <c:v>7.2472740713361672</c:v>
                </c:pt>
                <c:pt idx="843">
                  <c:v>7.2782108389012627</c:v>
                </c:pt>
                <c:pt idx="844">
                  <c:v>6.1455637707948245</c:v>
                </c:pt>
                <c:pt idx="845">
                  <c:v>6.1455637707948245</c:v>
                </c:pt>
                <c:pt idx="846">
                  <c:v>6.1455637707948245</c:v>
                </c:pt>
                <c:pt idx="847">
                  <c:v>6.1410232729959366</c:v>
                </c:pt>
                <c:pt idx="848">
                  <c:v>6.1466999445368824</c:v>
                </c:pt>
                <c:pt idx="849">
                  <c:v>6.1156074680400998</c:v>
                </c:pt>
                <c:pt idx="850">
                  <c:v>6.069831127339115</c:v>
                </c:pt>
                <c:pt idx="851">
                  <c:v>5.7438769006646639</c:v>
                </c:pt>
                <c:pt idx="852">
                  <c:v>5.7438769006646639</c:v>
                </c:pt>
                <c:pt idx="853">
                  <c:v>5.7438769006646639</c:v>
                </c:pt>
                <c:pt idx="854">
                  <c:v>5.7844305886667895</c:v>
                </c:pt>
                <c:pt idx="855">
                  <c:v>5.8207233806975456</c:v>
                </c:pt>
                <c:pt idx="856">
                  <c:v>5.8444506207152127</c:v>
                </c:pt>
                <c:pt idx="857">
                  <c:v>5.8239475627769579</c:v>
                </c:pt>
                <c:pt idx="858">
                  <c:v>6.2915129151291511</c:v>
                </c:pt>
                <c:pt idx="859">
                  <c:v>6.2915129151291511</c:v>
                </c:pt>
                <c:pt idx="860">
                  <c:v>6.2915129151291511</c:v>
                </c:pt>
                <c:pt idx="861">
                  <c:v>6.3113085322968718</c:v>
                </c:pt>
                <c:pt idx="862">
                  <c:v>6.2880324543610548</c:v>
                </c:pt>
                <c:pt idx="863">
                  <c:v>6.3054733727810666</c:v>
                </c:pt>
                <c:pt idx="864">
                  <c:v>6.3124768604220662</c:v>
                </c:pt>
                <c:pt idx="865">
                  <c:v>7.5672676837725383</c:v>
                </c:pt>
                <c:pt idx="866">
                  <c:v>7.5672676837725383</c:v>
                </c:pt>
                <c:pt idx="867">
                  <c:v>7.5672676837725383</c:v>
                </c:pt>
                <c:pt idx="868">
                  <c:v>7.5</c:v>
                </c:pt>
                <c:pt idx="869">
                  <c:v>7.4938192473216727</c:v>
                </c:pt>
                <c:pt idx="870">
                  <c:v>7.4555889587318944</c:v>
                </c:pt>
                <c:pt idx="871">
                  <c:v>7.4746552196547631</c:v>
                </c:pt>
                <c:pt idx="872">
                  <c:v>6.0222477064220188</c:v>
                </c:pt>
                <c:pt idx="873">
                  <c:v>6.0222477064220188</c:v>
                </c:pt>
                <c:pt idx="874">
                  <c:v>6.0222477064220188</c:v>
                </c:pt>
                <c:pt idx="875">
                  <c:v>6.0228002569043024</c:v>
                </c:pt>
                <c:pt idx="876">
                  <c:v>5.978369763205829</c:v>
                </c:pt>
                <c:pt idx="877">
                  <c:v>5.9658729437426157</c:v>
                </c:pt>
                <c:pt idx="878">
                  <c:v>5.9265529071867107</c:v>
                </c:pt>
                <c:pt idx="879">
                  <c:v>5.6843575418994421</c:v>
                </c:pt>
                <c:pt idx="880">
                  <c:v>5.6843575418994421</c:v>
                </c:pt>
                <c:pt idx="881">
                  <c:v>5.6843575418994421</c:v>
                </c:pt>
                <c:pt idx="882">
                  <c:v>5.6659780851446033</c:v>
                </c:pt>
                <c:pt idx="883">
                  <c:v>5.6482227594234047</c:v>
                </c:pt>
                <c:pt idx="884">
                  <c:v>5.6165420227920242</c:v>
                </c:pt>
                <c:pt idx="885">
                  <c:v>5.5650141143260416</c:v>
                </c:pt>
                <c:pt idx="886">
                  <c:v>6.3461538461538467</c:v>
                </c:pt>
                <c:pt idx="887">
                  <c:v>6.3461538461538467</c:v>
                </c:pt>
                <c:pt idx="888">
                  <c:v>6.3461538461538467</c:v>
                </c:pt>
                <c:pt idx="889">
                  <c:v>6.3416578108395329</c:v>
                </c:pt>
                <c:pt idx="890">
                  <c:v>6.3148148148148158</c:v>
                </c:pt>
                <c:pt idx="891">
                  <c:v>6.2987070102911424</c:v>
                </c:pt>
                <c:pt idx="892">
                  <c:v>6.3388510223953274</c:v>
                </c:pt>
                <c:pt idx="893">
                  <c:v>6.3630709081215571</c:v>
                </c:pt>
                <c:pt idx="894">
                  <c:v>6.3630709081215571</c:v>
                </c:pt>
                <c:pt idx="895">
                  <c:v>6.3630709081215571</c:v>
                </c:pt>
                <c:pt idx="896">
                  <c:v>6.3248542660307363</c:v>
                </c:pt>
                <c:pt idx="897">
                  <c:v>6.3579863269111243</c:v>
                </c:pt>
                <c:pt idx="898">
                  <c:v>6.3692964511251446</c:v>
                </c:pt>
                <c:pt idx="899">
                  <c:v>6.392608462774505</c:v>
                </c:pt>
                <c:pt idx="900">
                  <c:v>6.7894854586129751</c:v>
                </c:pt>
                <c:pt idx="901">
                  <c:v>6.7894854586129751</c:v>
                </c:pt>
                <c:pt idx="902">
                  <c:v>6.7894854586129751</c:v>
                </c:pt>
                <c:pt idx="903">
                  <c:v>6.7394297388523716</c:v>
                </c:pt>
                <c:pt idx="904">
                  <c:v>6.7108172651689362</c:v>
                </c:pt>
                <c:pt idx="905">
                  <c:v>6.7442222222222217</c:v>
                </c:pt>
                <c:pt idx="906">
                  <c:v>6.7640634750824633</c:v>
                </c:pt>
                <c:pt idx="907">
                  <c:v>6.6880627618792916</c:v>
                </c:pt>
                <c:pt idx="908">
                  <c:v>6.6880627618792916</c:v>
                </c:pt>
                <c:pt idx="909">
                  <c:v>6.6880627618792916</c:v>
                </c:pt>
                <c:pt idx="910">
                  <c:v>6.6743772241992882</c:v>
                </c:pt>
                <c:pt idx="911">
                  <c:v>6.6797257590597461</c:v>
                </c:pt>
                <c:pt idx="912">
                  <c:v>6.6684444444444448</c:v>
                </c:pt>
                <c:pt idx="913">
                  <c:v>6.6755650471614176</c:v>
                </c:pt>
                <c:pt idx="914">
                  <c:v>6.6696301564722624</c:v>
                </c:pt>
                <c:pt idx="915">
                  <c:v>6.6696301564722624</c:v>
                </c:pt>
                <c:pt idx="916">
                  <c:v>6.6696301564722624</c:v>
                </c:pt>
                <c:pt idx="917">
                  <c:v>6.6342412451361881</c:v>
                </c:pt>
                <c:pt idx="918">
                  <c:v>6.6566104702750675</c:v>
                </c:pt>
                <c:pt idx="919">
                  <c:v>6.6219436843498984</c:v>
                </c:pt>
                <c:pt idx="920">
                  <c:v>6.6501196702420007</c:v>
                </c:pt>
                <c:pt idx="921">
                  <c:v>6.6401132943883887</c:v>
                </c:pt>
                <c:pt idx="922">
                  <c:v>6.6401132943883887</c:v>
                </c:pt>
                <c:pt idx="923">
                  <c:v>6.6401132943883887</c:v>
                </c:pt>
                <c:pt idx="924">
                  <c:v>6.6155202821869503</c:v>
                </c:pt>
                <c:pt idx="925">
                  <c:v>6.5830115830115838</c:v>
                </c:pt>
                <c:pt idx="926">
                  <c:v>6.5749342681858023</c:v>
                </c:pt>
                <c:pt idx="927">
                  <c:v>6.5905297373275937</c:v>
                </c:pt>
                <c:pt idx="928">
                  <c:v>7.162611587607211</c:v>
                </c:pt>
                <c:pt idx="929">
                  <c:v>7.162611587607211</c:v>
                </c:pt>
                <c:pt idx="930">
                  <c:v>7.162611587607211</c:v>
                </c:pt>
                <c:pt idx="931">
                  <c:v>7.1513456833275075</c:v>
                </c:pt>
                <c:pt idx="932">
                  <c:v>7.1004685059864654</c:v>
                </c:pt>
                <c:pt idx="933">
                  <c:v>7.0746887966804977</c:v>
                </c:pt>
                <c:pt idx="934">
                  <c:v>7.0588235294117645</c:v>
                </c:pt>
                <c:pt idx="935">
                  <c:v>7.1687832503861344</c:v>
                </c:pt>
                <c:pt idx="936">
                  <c:v>7.1687832503861344</c:v>
                </c:pt>
                <c:pt idx="937">
                  <c:v>7.1687832503861344</c:v>
                </c:pt>
                <c:pt idx="938">
                  <c:v>7.1096076929623013</c:v>
                </c:pt>
                <c:pt idx="939">
                  <c:v>7.1320641966877254</c:v>
                </c:pt>
                <c:pt idx="940">
                  <c:v>7.086089906700594</c:v>
                </c:pt>
                <c:pt idx="941">
                  <c:v>7.0525915920985991</c:v>
                </c:pt>
                <c:pt idx="942">
                  <c:v>7.819772379819943</c:v>
                </c:pt>
                <c:pt idx="943">
                  <c:v>7.819772379819943</c:v>
                </c:pt>
                <c:pt idx="944">
                  <c:v>7.819772379819943</c:v>
                </c:pt>
                <c:pt idx="945">
                  <c:v>7.8284159510245743</c:v>
                </c:pt>
                <c:pt idx="946">
                  <c:v>7.8025423728813568</c:v>
                </c:pt>
                <c:pt idx="947">
                  <c:v>7.7624146362026822</c:v>
                </c:pt>
                <c:pt idx="948">
                  <c:v>7.7532631578947369</c:v>
                </c:pt>
                <c:pt idx="949">
                  <c:v>8.9691159002206007</c:v>
                </c:pt>
                <c:pt idx="950">
                  <c:v>8.9691159002206007</c:v>
                </c:pt>
                <c:pt idx="951">
                  <c:v>8.9691159002206007</c:v>
                </c:pt>
                <c:pt idx="952">
                  <c:v>9.0073278800272671</c:v>
                </c:pt>
                <c:pt idx="953">
                  <c:v>9.005025981770169</c:v>
                </c:pt>
                <c:pt idx="954">
                  <c:v>8.9721609234425408</c:v>
                </c:pt>
                <c:pt idx="955">
                  <c:v>8.9493735184558076</c:v>
                </c:pt>
                <c:pt idx="956">
                  <c:v>10.655350054894013</c:v>
                </c:pt>
                <c:pt idx="957">
                  <c:v>10.655350054894013</c:v>
                </c:pt>
                <c:pt idx="958">
                  <c:v>10.655350054894013</c:v>
                </c:pt>
                <c:pt idx="959">
                  <c:v>10.630213160333643</c:v>
                </c:pt>
                <c:pt idx="960">
                  <c:v>10.576745745661832</c:v>
                </c:pt>
                <c:pt idx="961">
                  <c:v>10.659851301115243</c:v>
                </c:pt>
                <c:pt idx="962">
                  <c:v>10.639176996374063</c:v>
                </c:pt>
                <c:pt idx="963">
                  <c:v>11.853327681220856</c:v>
                </c:pt>
                <c:pt idx="964">
                  <c:v>11.853327681220856</c:v>
                </c:pt>
                <c:pt idx="965">
                  <c:v>11.853327681220856</c:v>
                </c:pt>
                <c:pt idx="966">
                  <c:v>11.861372698735893</c:v>
                </c:pt>
                <c:pt idx="967">
                  <c:v>11.815262401757796</c:v>
                </c:pt>
                <c:pt idx="968">
                  <c:v>11.819257756361484</c:v>
                </c:pt>
                <c:pt idx="969">
                  <c:v>11.827256577277726</c:v>
                </c:pt>
                <c:pt idx="970">
                  <c:v>11.602537175501977</c:v>
                </c:pt>
                <c:pt idx="971">
                  <c:v>11.602537175501977</c:v>
                </c:pt>
                <c:pt idx="972">
                  <c:v>11.602537175501977</c:v>
                </c:pt>
                <c:pt idx="973">
                  <c:v>11.570459115281503</c:v>
                </c:pt>
                <c:pt idx="974">
                  <c:v>11.595717884130984</c:v>
                </c:pt>
                <c:pt idx="975">
                  <c:v>11.651480637813215</c:v>
                </c:pt>
                <c:pt idx="976">
                  <c:v>11.655413958983882</c:v>
                </c:pt>
                <c:pt idx="977">
                  <c:v>12.962493664470349</c:v>
                </c:pt>
                <c:pt idx="978">
                  <c:v>12.962493664470349</c:v>
                </c:pt>
                <c:pt idx="979">
                  <c:v>12.962493664470349</c:v>
                </c:pt>
                <c:pt idx="980">
                  <c:v>12.985529322162986</c:v>
                </c:pt>
                <c:pt idx="981">
                  <c:v>13.027421682655573</c:v>
                </c:pt>
                <c:pt idx="982">
                  <c:v>13.002033553634979</c:v>
                </c:pt>
                <c:pt idx="983">
                  <c:v>12.989926352323712</c:v>
                </c:pt>
                <c:pt idx="984">
                  <c:v>13.098775854791052</c:v>
                </c:pt>
                <c:pt idx="985">
                  <c:v>13.098775854791052</c:v>
                </c:pt>
                <c:pt idx="986">
                  <c:v>13.098775854791052</c:v>
                </c:pt>
                <c:pt idx="987">
                  <c:v>13.073390630266264</c:v>
                </c:pt>
                <c:pt idx="988">
                  <c:v>13.098775854791052</c:v>
                </c:pt>
                <c:pt idx="989">
                  <c:v>13.133147113594044</c:v>
                </c:pt>
                <c:pt idx="990">
                  <c:v>13.096564531104923</c:v>
                </c:pt>
                <c:pt idx="991">
                  <c:v>13.827827996958693</c:v>
                </c:pt>
                <c:pt idx="992">
                  <c:v>13.827827996958693</c:v>
                </c:pt>
                <c:pt idx="993">
                  <c:v>13.827827996958693</c:v>
                </c:pt>
                <c:pt idx="994">
                  <c:v>13.907723680856488</c:v>
                </c:pt>
                <c:pt idx="995">
                  <c:v>13.98257303946694</c:v>
                </c:pt>
                <c:pt idx="996">
                  <c:v>14.038939874774856</c:v>
                </c:pt>
                <c:pt idx="997">
                  <c:v>14.023303632625087</c:v>
                </c:pt>
                <c:pt idx="998">
                  <c:v>14.367153912295789</c:v>
                </c:pt>
                <c:pt idx="999">
                  <c:v>14.367153912295789</c:v>
                </c:pt>
                <c:pt idx="1000">
                  <c:v>14.367153912295789</c:v>
                </c:pt>
                <c:pt idx="1001">
                  <c:v>14.325274348422496</c:v>
                </c:pt>
                <c:pt idx="1002">
                  <c:v>14.230114120252091</c:v>
                </c:pt>
                <c:pt idx="1003">
                  <c:v>14.259259259259261</c:v>
                </c:pt>
                <c:pt idx="1004">
                  <c:v>14.224057206095173</c:v>
                </c:pt>
                <c:pt idx="1005">
                  <c:v>15.138734739178689</c:v>
                </c:pt>
                <c:pt idx="1006">
                  <c:v>15.138734739178689</c:v>
                </c:pt>
                <c:pt idx="1007">
                  <c:v>15.138734739178689</c:v>
                </c:pt>
                <c:pt idx="1008">
                  <c:v>15.051353874883286</c:v>
                </c:pt>
                <c:pt idx="1009">
                  <c:v>15.111641384012271</c:v>
                </c:pt>
                <c:pt idx="1010">
                  <c:v>15.078231292517007</c:v>
                </c:pt>
                <c:pt idx="1011">
                  <c:v>15.080796053750637</c:v>
                </c:pt>
                <c:pt idx="1012">
                  <c:v>15.861806495263872</c:v>
                </c:pt>
                <c:pt idx="1013">
                  <c:v>15.861806495263872</c:v>
                </c:pt>
                <c:pt idx="1014">
                  <c:v>15.861806495263872</c:v>
                </c:pt>
                <c:pt idx="1015">
                  <c:v>15.876576652840093</c:v>
                </c:pt>
                <c:pt idx="1016">
                  <c:v>15.969856948228882</c:v>
                </c:pt>
                <c:pt idx="1017">
                  <c:v>15.967137749020942</c:v>
                </c:pt>
                <c:pt idx="1018">
                  <c:v>16.021698274389202</c:v>
                </c:pt>
                <c:pt idx="1019">
                  <c:v>16.878306878306883</c:v>
                </c:pt>
                <c:pt idx="1020">
                  <c:v>16.878306878306883</c:v>
                </c:pt>
                <c:pt idx="1021">
                  <c:v>16.878306878306883</c:v>
                </c:pt>
                <c:pt idx="1022">
                  <c:v>16.809450960394358</c:v>
                </c:pt>
                <c:pt idx="1023">
                  <c:v>16.731241011758737</c:v>
                </c:pt>
                <c:pt idx="1024">
                  <c:v>16.674816625916876</c:v>
                </c:pt>
                <c:pt idx="1025">
                  <c:v>16.738320920785377</c:v>
                </c:pt>
                <c:pt idx="1026">
                  <c:v>19.840627371616495</c:v>
                </c:pt>
                <c:pt idx="1027">
                  <c:v>19.840627371616495</c:v>
                </c:pt>
                <c:pt idx="1028">
                  <c:v>19.840627371616495</c:v>
                </c:pt>
                <c:pt idx="1029">
                  <c:v>19.926321138211385</c:v>
                </c:pt>
                <c:pt idx="1030">
                  <c:v>19.948283170835101</c:v>
                </c:pt>
                <c:pt idx="1031">
                  <c:v>20.034911444141688</c:v>
                </c:pt>
                <c:pt idx="1032">
                  <c:v>20.155045400034268</c:v>
                </c:pt>
                <c:pt idx="1033">
                  <c:v>21.958444234566841</c:v>
                </c:pt>
                <c:pt idx="1034">
                  <c:v>21.958444234566841</c:v>
                </c:pt>
                <c:pt idx="1035">
                  <c:v>21.958444234566841</c:v>
                </c:pt>
                <c:pt idx="1036">
                  <c:v>21.971649484536083</c:v>
                </c:pt>
                <c:pt idx="1037">
                  <c:v>21.838442489966699</c:v>
                </c:pt>
                <c:pt idx="1038">
                  <c:v>21.817949155434228</c:v>
                </c:pt>
                <c:pt idx="1039">
                  <c:v>21.635225446239748</c:v>
                </c:pt>
                <c:pt idx="1040">
                  <c:v>19.244440700808624</c:v>
                </c:pt>
                <c:pt idx="1041">
                  <c:v>19.244440700808624</c:v>
                </c:pt>
                <c:pt idx="1042">
                  <c:v>19.244440700808624</c:v>
                </c:pt>
                <c:pt idx="1043">
                  <c:v>19.340557013459748</c:v>
                </c:pt>
                <c:pt idx="1044">
                  <c:v>19.338919925512105</c:v>
                </c:pt>
                <c:pt idx="1045">
                  <c:v>19.399677337182641</c:v>
                </c:pt>
                <c:pt idx="1046">
                  <c:v>19.35530328702135</c:v>
                </c:pt>
                <c:pt idx="1047">
                  <c:v>19.741801893171061</c:v>
                </c:pt>
                <c:pt idx="1048">
                  <c:v>19.741801893171061</c:v>
                </c:pt>
                <c:pt idx="1049">
                  <c:v>19.741801893171061</c:v>
                </c:pt>
                <c:pt idx="1050">
                  <c:v>19.706825276301359</c:v>
                </c:pt>
                <c:pt idx="1051">
                  <c:v>19.693533428884582</c:v>
                </c:pt>
                <c:pt idx="1052">
                  <c:v>19.708488018899764</c:v>
                </c:pt>
                <c:pt idx="1053">
                  <c:v>19.673629242819842</c:v>
                </c:pt>
                <c:pt idx="1054">
                  <c:v>18.412216316544335</c:v>
                </c:pt>
                <c:pt idx="1055">
                  <c:v>18.412216316544335</c:v>
                </c:pt>
                <c:pt idx="1056">
                  <c:v>18.412216316544335</c:v>
                </c:pt>
                <c:pt idx="1057">
                  <c:v>18.432432432432435</c:v>
                </c:pt>
                <c:pt idx="1058">
                  <c:v>18.358008075370122</c:v>
                </c:pt>
                <c:pt idx="1059">
                  <c:v>18.319482917820871</c:v>
                </c:pt>
                <c:pt idx="1060">
                  <c:v>18.319482917820871</c:v>
                </c:pt>
                <c:pt idx="1061">
                  <c:v>21.09513459287745</c:v>
                </c:pt>
                <c:pt idx="1062">
                  <c:v>21.09513459287745</c:v>
                </c:pt>
                <c:pt idx="1063">
                  <c:v>21.09513459287745</c:v>
                </c:pt>
                <c:pt idx="1064">
                  <c:v>21.155264922870558</c:v>
                </c:pt>
                <c:pt idx="1065">
                  <c:v>20.906379453189729</c:v>
                </c:pt>
                <c:pt idx="1066">
                  <c:v>20.828724721419729</c:v>
                </c:pt>
                <c:pt idx="1067">
                  <c:v>20.785831960461287</c:v>
                </c:pt>
                <c:pt idx="1068">
                  <c:v>22.78960396039604</c:v>
                </c:pt>
                <c:pt idx="1069">
                  <c:v>22.78960396039604</c:v>
                </c:pt>
                <c:pt idx="1070">
                  <c:v>22.78960396039604</c:v>
                </c:pt>
                <c:pt idx="1071">
                  <c:v>22.81219028741328</c:v>
                </c:pt>
                <c:pt idx="1072">
                  <c:v>22.825386331708124</c:v>
                </c:pt>
                <c:pt idx="1073">
                  <c:v>22.863173578346164</c:v>
                </c:pt>
                <c:pt idx="1074">
                  <c:v>22.759558338826633</c:v>
                </c:pt>
                <c:pt idx="1075">
                  <c:v>31.253405994550409</c:v>
                </c:pt>
                <c:pt idx="1076">
                  <c:v>31.253405994550409</c:v>
                </c:pt>
                <c:pt idx="1077">
                  <c:v>31.253405994550409</c:v>
                </c:pt>
                <c:pt idx="1078">
                  <c:v>31.171045046528864</c:v>
                </c:pt>
                <c:pt idx="1079">
                  <c:v>31.150522590733274</c:v>
                </c:pt>
                <c:pt idx="1080">
                  <c:v>31.033040911699597</c:v>
                </c:pt>
                <c:pt idx="1081">
                  <c:v>30.858470569052667</c:v>
                </c:pt>
                <c:pt idx="1082">
                  <c:v>31.164422684618518</c:v>
                </c:pt>
                <c:pt idx="1083">
                  <c:v>31.164422684618518</c:v>
                </c:pt>
                <c:pt idx="1084">
                  <c:v>31.164422684618518</c:v>
                </c:pt>
                <c:pt idx="1085">
                  <c:v>31.197516745629802</c:v>
                </c:pt>
                <c:pt idx="1086">
                  <c:v>31.405312063152703</c:v>
                </c:pt>
                <c:pt idx="1087">
                  <c:v>31.343455067706202</c:v>
                </c:pt>
                <c:pt idx="1088">
                  <c:v>34.978664040702448</c:v>
                </c:pt>
                <c:pt idx="1089">
                  <c:v>34.927073090789904</c:v>
                </c:pt>
                <c:pt idx="1090">
                  <c:v>34.927073090789904</c:v>
                </c:pt>
                <c:pt idx="1091">
                  <c:v>34.927073090789904</c:v>
                </c:pt>
                <c:pt idx="1092">
                  <c:v>34.898477157360404</c:v>
                </c:pt>
                <c:pt idx="1093">
                  <c:v>34.804441904139793</c:v>
                </c:pt>
                <c:pt idx="1094">
                  <c:v>34.66856445709638</c:v>
                </c:pt>
                <c:pt idx="1095">
                  <c:v>40.764758863506096</c:v>
                </c:pt>
                <c:pt idx="1096">
                  <c:v>40.764758863506096</c:v>
                </c:pt>
                <c:pt idx="1097">
                  <c:v>40.764758863506096</c:v>
                </c:pt>
                <c:pt idx="1098">
                  <c:v>40.764758863506096</c:v>
                </c:pt>
                <c:pt idx="1099">
                  <c:v>40.648269105160026</c:v>
                </c:pt>
                <c:pt idx="1100">
                  <c:v>40.496176996909064</c:v>
                </c:pt>
                <c:pt idx="1101">
                  <c:v>40.394320486815417</c:v>
                </c:pt>
                <c:pt idx="1102">
                  <c:v>40.575387123064381</c:v>
                </c:pt>
                <c:pt idx="1103">
                  <c:v>59.866181044360793</c:v>
                </c:pt>
                <c:pt idx="1104">
                  <c:v>59.866181044360793</c:v>
                </c:pt>
                <c:pt idx="1105">
                  <c:v>59.866181044360793</c:v>
                </c:pt>
                <c:pt idx="1106">
                  <c:v>60.206189809860902</c:v>
                </c:pt>
                <c:pt idx="1107">
                  <c:v>59.920127795527172</c:v>
                </c:pt>
                <c:pt idx="1108">
                  <c:v>60.166570700008229</c:v>
                </c:pt>
                <c:pt idx="1109">
                  <c:v>60.171520236920053</c:v>
                </c:pt>
                <c:pt idx="1110">
                  <c:v>81.876138433515479</c:v>
                </c:pt>
                <c:pt idx="1111">
                  <c:v>81.876138433515479</c:v>
                </c:pt>
                <c:pt idx="1112">
                  <c:v>81.876138433515479</c:v>
                </c:pt>
                <c:pt idx="1113">
                  <c:v>81.889698575687319</c:v>
                </c:pt>
                <c:pt idx="1114">
                  <c:v>81.538588390501317</c:v>
                </c:pt>
                <c:pt idx="1115">
                  <c:v>81.700264375413099</c:v>
                </c:pt>
                <c:pt idx="1116">
                  <c:v>81.310639697418196</c:v>
                </c:pt>
                <c:pt idx="1117">
                  <c:v>24.943700172598017</c:v>
                </c:pt>
                <c:pt idx="1118">
                  <c:v>24.943700172598017</c:v>
                </c:pt>
                <c:pt idx="1119">
                  <c:v>24.943700172598017</c:v>
                </c:pt>
                <c:pt idx="1120">
                  <c:v>25.005355524429433</c:v>
                </c:pt>
                <c:pt idx="1121">
                  <c:v>24.958059210526319</c:v>
                </c:pt>
                <c:pt idx="1122">
                  <c:v>25.065246118268913</c:v>
                </c:pt>
                <c:pt idx="1123">
                  <c:v>25.038363171355503</c:v>
                </c:pt>
                <c:pt idx="1124">
                  <c:v>23.602504943968363</c:v>
                </c:pt>
                <c:pt idx="1125">
                  <c:v>23.602504943968363</c:v>
                </c:pt>
                <c:pt idx="1126">
                  <c:v>23.602504943968363</c:v>
                </c:pt>
                <c:pt idx="1127">
                  <c:v>23.753213367609256</c:v>
                </c:pt>
                <c:pt idx="1128">
                  <c:v>23.786746387643252</c:v>
                </c:pt>
                <c:pt idx="1129">
                  <c:v>23.80255941499086</c:v>
                </c:pt>
                <c:pt idx="1130">
                  <c:v>23.945828456779807</c:v>
                </c:pt>
                <c:pt idx="1131">
                  <c:v>20.388639760837069</c:v>
                </c:pt>
                <c:pt idx="1132">
                  <c:v>20.388639760837069</c:v>
                </c:pt>
                <c:pt idx="1133">
                  <c:v>20.388639760837069</c:v>
                </c:pt>
                <c:pt idx="1134">
                  <c:v>20.378486055776889</c:v>
                </c:pt>
                <c:pt idx="1135">
                  <c:v>20.262441198316413</c:v>
                </c:pt>
                <c:pt idx="1136">
                  <c:v>20.264113568834599</c:v>
                </c:pt>
                <c:pt idx="1137">
                  <c:v>20.244063324538256</c:v>
                </c:pt>
                <c:pt idx="1138">
                  <c:v>19.416570391153659</c:v>
                </c:pt>
                <c:pt idx="1139">
                  <c:v>19.416570391153659</c:v>
                </c:pt>
                <c:pt idx="1140">
                  <c:v>19.416570391153659</c:v>
                </c:pt>
                <c:pt idx="1141">
                  <c:v>19.402160468376355</c:v>
                </c:pt>
                <c:pt idx="1142">
                  <c:v>19.439028420356909</c:v>
                </c:pt>
                <c:pt idx="1143">
                  <c:v>19.548853439680958</c:v>
                </c:pt>
                <c:pt idx="1144">
                  <c:v>19.464758438120448</c:v>
                </c:pt>
                <c:pt idx="1145">
                  <c:v>18.011058842947925</c:v>
                </c:pt>
                <c:pt idx="1146">
                  <c:v>18.011058842947925</c:v>
                </c:pt>
                <c:pt idx="1147">
                  <c:v>18.011058842947925</c:v>
                </c:pt>
                <c:pt idx="1148">
                  <c:v>17.956228402172126</c:v>
                </c:pt>
                <c:pt idx="1149">
                  <c:v>17.963618404806979</c:v>
                </c:pt>
                <c:pt idx="1150">
                  <c:v>17.941466622821444</c:v>
                </c:pt>
                <c:pt idx="1151">
                  <c:v>17.923784494086728</c:v>
                </c:pt>
                <c:pt idx="1152">
                  <c:v>15.815802550935896</c:v>
                </c:pt>
                <c:pt idx="1153">
                  <c:v>15.815802550935896</c:v>
                </c:pt>
                <c:pt idx="1154">
                  <c:v>15.815802550935896</c:v>
                </c:pt>
                <c:pt idx="1155">
                  <c:v>15.851249273678095</c:v>
                </c:pt>
                <c:pt idx="1156">
                  <c:v>15.796178343949043</c:v>
                </c:pt>
                <c:pt idx="1157">
                  <c:v>15.831537058530923</c:v>
                </c:pt>
                <c:pt idx="1158">
                  <c:v>15.958549222797927</c:v>
                </c:pt>
                <c:pt idx="1159">
                  <c:v>16.310312998237812</c:v>
                </c:pt>
                <c:pt idx="1160">
                  <c:v>16.310312998237812</c:v>
                </c:pt>
                <c:pt idx="1161">
                  <c:v>16.310312998237812</c:v>
                </c:pt>
                <c:pt idx="1162">
                  <c:v>16.412226631765602</c:v>
                </c:pt>
                <c:pt idx="1163">
                  <c:v>16.336359051941503</c:v>
                </c:pt>
                <c:pt idx="1164">
                  <c:v>16.299371069182389</c:v>
                </c:pt>
                <c:pt idx="1165">
                  <c:v>16.219125500667555</c:v>
                </c:pt>
                <c:pt idx="1166">
                  <c:v>18.545013386880857</c:v>
                </c:pt>
                <c:pt idx="1167">
                  <c:v>18.545013386880857</c:v>
                </c:pt>
                <c:pt idx="1168">
                  <c:v>18.545013386880857</c:v>
                </c:pt>
                <c:pt idx="1169">
                  <c:v>18.582327297116027</c:v>
                </c:pt>
                <c:pt idx="1170">
                  <c:v>18.626050420168067</c:v>
                </c:pt>
                <c:pt idx="1171">
                  <c:v>18.504758724327935</c:v>
                </c:pt>
                <c:pt idx="1172">
                  <c:v>18.602601762484266</c:v>
                </c:pt>
                <c:pt idx="1173">
                  <c:v>18.76459716037974</c:v>
                </c:pt>
                <c:pt idx="1174">
                  <c:v>18.76459716037974</c:v>
                </c:pt>
                <c:pt idx="1175">
                  <c:v>18.76459716037974</c:v>
                </c:pt>
                <c:pt idx="1176">
                  <c:v>18.72055988601123</c:v>
                </c:pt>
                <c:pt idx="1177">
                  <c:v>18.850113933665291</c:v>
                </c:pt>
                <c:pt idx="1178">
                  <c:v>18.909160176092112</c:v>
                </c:pt>
                <c:pt idx="1179">
                  <c:v>18.986314178850737</c:v>
                </c:pt>
                <c:pt idx="1180">
                  <c:v>19.657511020684982</c:v>
                </c:pt>
                <c:pt idx="1181">
                  <c:v>19.657511020684982</c:v>
                </c:pt>
                <c:pt idx="1182">
                  <c:v>19.657511020684982</c:v>
                </c:pt>
                <c:pt idx="1183">
                  <c:v>19.714334296888289</c:v>
                </c:pt>
                <c:pt idx="1184">
                  <c:v>19.795116954072054</c:v>
                </c:pt>
                <c:pt idx="1185">
                  <c:v>19.771487039563439</c:v>
                </c:pt>
                <c:pt idx="1186">
                  <c:v>19.692569002123143</c:v>
                </c:pt>
                <c:pt idx="1187">
                  <c:v>20.149209318143175</c:v>
                </c:pt>
                <c:pt idx="1188">
                  <c:v>20.149209318143175</c:v>
                </c:pt>
                <c:pt idx="1189">
                  <c:v>20.149209318143175</c:v>
                </c:pt>
                <c:pt idx="1190">
                  <c:v>20.065616797900262</c:v>
                </c:pt>
                <c:pt idx="1191">
                  <c:v>19.957473684210527</c:v>
                </c:pt>
                <c:pt idx="1192">
                  <c:v>19.965880370682392</c:v>
                </c:pt>
                <c:pt idx="1193">
                  <c:v>19.89548354600403</c:v>
                </c:pt>
                <c:pt idx="1194">
                  <c:v>20.925521183591126</c:v>
                </c:pt>
                <c:pt idx="1195">
                  <c:v>20.925521183591126</c:v>
                </c:pt>
                <c:pt idx="1196">
                  <c:v>20.925521183591126</c:v>
                </c:pt>
                <c:pt idx="1197">
                  <c:v>20.902678646401881</c:v>
                </c:pt>
                <c:pt idx="1198">
                  <c:v>20.837937384898712</c:v>
                </c:pt>
                <c:pt idx="1199">
                  <c:v>20.782267490399068</c:v>
                </c:pt>
                <c:pt idx="1200">
                  <c:v>20.804847471792733</c:v>
                </c:pt>
                <c:pt idx="1201">
                  <c:v>21.627305349244764</c:v>
                </c:pt>
                <c:pt idx="1202">
                  <c:v>21.627305349244764</c:v>
                </c:pt>
                <c:pt idx="1203">
                  <c:v>21.627305349244764</c:v>
                </c:pt>
                <c:pt idx="1204">
                  <c:v>21.537438710213578</c:v>
                </c:pt>
                <c:pt idx="1205">
                  <c:v>21.537438710213578</c:v>
                </c:pt>
                <c:pt idx="1206">
                  <c:v>21.537438710213578</c:v>
                </c:pt>
                <c:pt idx="1207">
                  <c:v>21.569704535996671</c:v>
                </c:pt>
                <c:pt idx="1208">
                  <c:v>24.379287544425161</c:v>
                </c:pt>
                <c:pt idx="1209">
                  <c:v>24.379287544425161</c:v>
                </c:pt>
                <c:pt idx="1210">
                  <c:v>24.379287544425161</c:v>
                </c:pt>
                <c:pt idx="1211">
                  <c:v>24.411569974344125</c:v>
                </c:pt>
                <c:pt idx="1212">
                  <c:v>24.397435897435898</c:v>
                </c:pt>
                <c:pt idx="1213">
                  <c:v>24.331023674008087</c:v>
                </c:pt>
                <c:pt idx="1214">
                  <c:v>24.341062881663643</c:v>
                </c:pt>
                <c:pt idx="1215">
                  <c:v>25.111083374937596</c:v>
                </c:pt>
                <c:pt idx="1216">
                  <c:v>25.111083374937596</c:v>
                </c:pt>
                <c:pt idx="1217">
                  <c:v>25.111083374937596</c:v>
                </c:pt>
                <c:pt idx="1218">
                  <c:v>25.021557084818838</c:v>
                </c:pt>
                <c:pt idx="1219">
                  <c:v>25.121535003745944</c:v>
                </c:pt>
                <c:pt idx="1220">
                  <c:v>25.138275718450647</c:v>
                </c:pt>
                <c:pt idx="1221">
                  <c:v>25.015334880636605</c:v>
                </c:pt>
                <c:pt idx="1222">
                  <c:v>27.054591794787473</c:v>
                </c:pt>
                <c:pt idx="1223">
                  <c:v>27.054591794787473</c:v>
                </c:pt>
                <c:pt idx="1224">
                  <c:v>27.054591794787473</c:v>
                </c:pt>
                <c:pt idx="1225">
                  <c:v>27.130431197955314</c:v>
                </c:pt>
                <c:pt idx="1226">
                  <c:v>27.092458422525937</c:v>
                </c:pt>
                <c:pt idx="1227">
                  <c:v>27.265307813406245</c:v>
                </c:pt>
                <c:pt idx="1228">
                  <c:v>27.244990892531881</c:v>
                </c:pt>
                <c:pt idx="1229">
                  <c:v>28.510296540362443</c:v>
                </c:pt>
                <c:pt idx="1230">
                  <c:v>28.510296540362443</c:v>
                </c:pt>
                <c:pt idx="1231">
                  <c:v>28.510296540362443</c:v>
                </c:pt>
                <c:pt idx="1232">
                  <c:v>28.484486873508352</c:v>
                </c:pt>
                <c:pt idx="1233">
                  <c:v>28.323649754500821</c:v>
                </c:pt>
                <c:pt idx="1234">
                  <c:v>28.435343411107457</c:v>
                </c:pt>
                <c:pt idx="1235">
                  <c:v>28.309749713724855</c:v>
                </c:pt>
                <c:pt idx="1236">
                  <c:v>26.879054109532802</c:v>
                </c:pt>
                <c:pt idx="1237">
                  <c:v>26.879054109532802</c:v>
                </c:pt>
                <c:pt idx="1238">
                  <c:v>26.879054109532802</c:v>
                </c:pt>
                <c:pt idx="1239">
                  <c:v>26.799836266884977</c:v>
                </c:pt>
                <c:pt idx="1240">
                  <c:v>26.723265306122446</c:v>
                </c:pt>
                <c:pt idx="1241">
                  <c:v>26.854799015586543</c:v>
                </c:pt>
                <c:pt idx="1242">
                  <c:v>26.8503937007874</c:v>
                </c:pt>
                <c:pt idx="1243">
                  <c:v>28.815325293297239</c:v>
                </c:pt>
                <c:pt idx="1244">
                  <c:v>28.815325293297239</c:v>
                </c:pt>
                <c:pt idx="1245">
                  <c:v>28.815325293297239</c:v>
                </c:pt>
                <c:pt idx="1246">
                  <c:v>28.730470347648264</c:v>
                </c:pt>
                <c:pt idx="1247">
                  <c:v>28.763410040127756</c:v>
                </c:pt>
                <c:pt idx="1248">
                  <c:v>28.768121877303631</c:v>
                </c:pt>
                <c:pt idx="1249">
                  <c:v>28.969811943253056</c:v>
                </c:pt>
                <c:pt idx="1250">
                  <c:v>30.694204685573371</c:v>
                </c:pt>
                <c:pt idx="1251">
                  <c:v>30.694204685573371</c:v>
                </c:pt>
                <c:pt idx="1252">
                  <c:v>30.694204685573371</c:v>
                </c:pt>
                <c:pt idx="1253">
                  <c:v>30.633768151612106</c:v>
                </c:pt>
                <c:pt idx="1254">
                  <c:v>30.679073206803054</c:v>
                </c:pt>
                <c:pt idx="1255">
                  <c:v>30.661438659878467</c:v>
                </c:pt>
                <c:pt idx="1256">
                  <c:v>30.684115375133533</c:v>
                </c:pt>
                <c:pt idx="1257">
                  <c:v>34.083099289608462</c:v>
                </c:pt>
                <c:pt idx="1258">
                  <c:v>34.083099289608462</c:v>
                </c:pt>
                <c:pt idx="1259">
                  <c:v>34.083099289608462</c:v>
                </c:pt>
                <c:pt idx="1260">
                  <c:v>34.049348077240467</c:v>
                </c:pt>
                <c:pt idx="1261">
                  <c:v>34.032497525569127</c:v>
                </c:pt>
                <c:pt idx="1262">
                  <c:v>34.401367350341836</c:v>
                </c:pt>
                <c:pt idx="1263">
                  <c:v>34.65563581387535</c:v>
                </c:pt>
                <c:pt idx="1264">
                  <c:v>33.639966273187184</c:v>
                </c:pt>
                <c:pt idx="1265">
                  <c:v>33.639966273187184</c:v>
                </c:pt>
                <c:pt idx="1266">
                  <c:v>33.639966273187184</c:v>
                </c:pt>
                <c:pt idx="1267">
                  <c:v>33.484683172471676</c:v>
                </c:pt>
                <c:pt idx="1268">
                  <c:v>33.420170882894958</c:v>
                </c:pt>
                <c:pt idx="1269">
                  <c:v>33.456603773584902</c:v>
                </c:pt>
                <c:pt idx="1270">
                  <c:v>33.442581726739313</c:v>
                </c:pt>
                <c:pt idx="1271">
                  <c:v>35.720271515964129</c:v>
                </c:pt>
                <c:pt idx="1272">
                  <c:v>35.720271515964129</c:v>
                </c:pt>
                <c:pt idx="1273">
                  <c:v>35.720271515964129</c:v>
                </c:pt>
                <c:pt idx="1274">
                  <c:v>35.747232472324725</c:v>
                </c:pt>
                <c:pt idx="1275">
                  <c:v>35.834384195039938</c:v>
                </c:pt>
                <c:pt idx="1276">
                  <c:v>35.955293125263601</c:v>
                </c:pt>
                <c:pt idx="1277">
                  <c:v>35.976536124240376</c:v>
                </c:pt>
                <c:pt idx="1278">
                  <c:v>40.239379635873235</c:v>
                </c:pt>
                <c:pt idx="1279">
                  <c:v>40.239379635873235</c:v>
                </c:pt>
                <c:pt idx="1280">
                  <c:v>40.239379635873235</c:v>
                </c:pt>
                <c:pt idx="1281">
                  <c:v>40.249557372902792</c:v>
                </c:pt>
                <c:pt idx="1282">
                  <c:v>40.382338013872442</c:v>
                </c:pt>
                <c:pt idx="1283">
                  <c:v>40.495377046399184</c:v>
                </c:pt>
                <c:pt idx="1284">
                  <c:v>40.31413612565445</c:v>
                </c:pt>
                <c:pt idx="1285">
                  <c:v>36.044386422976508</c:v>
                </c:pt>
                <c:pt idx="1286">
                  <c:v>36.044386422976508</c:v>
                </c:pt>
                <c:pt idx="1287">
                  <c:v>36.044386422976508</c:v>
                </c:pt>
                <c:pt idx="1288">
                  <c:v>36.086938190403913</c:v>
                </c:pt>
                <c:pt idx="1289">
                  <c:v>36.347460506200107</c:v>
                </c:pt>
                <c:pt idx="1290">
                  <c:v>36.160118293198146</c:v>
                </c:pt>
                <c:pt idx="1291">
                  <c:v>36.23052827632916</c:v>
                </c:pt>
                <c:pt idx="1292">
                  <c:v>38.418466751376535</c:v>
                </c:pt>
                <c:pt idx="1293">
                  <c:v>38.418466751376535</c:v>
                </c:pt>
                <c:pt idx="1294">
                  <c:v>38.418466751376535</c:v>
                </c:pt>
                <c:pt idx="1295">
                  <c:v>38.441261230717075</c:v>
                </c:pt>
                <c:pt idx="1296">
                  <c:v>38.503268528737586</c:v>
                </c:pt>
                <c:pt idx="1297">
                  <c:v>38.460820895522389</c:v>
                </c:pt>
                <c:pt idx="1298">
                  <c:v>38.532710280373834</c:v>
                </c:pt>
                <c:pt idx="1299">
                  <c:v>41.860929402769521</c:v>
                </c:pt>
                <c:pt idx="1300">
                  <c:v>41.860929402769521</c:v>
                </c:pt>
                <c:pt idx="1301">
                  <c:v>41.860929402769521</c:v>
                </c:pt>
                <c:pt idx="1302">
                  <c:v>41.761589965251289</c:v>
                </c:pt>
                <c:pt idx="1303">
                  <c:v>41.708566108007446</c:v>
                </c:pt>
                <c:pt idx="1304">
                  <c:v>41.609947643979062</c:v>
                </c:pt>
                <c:pt idx="1305">
                  <c:v>41.455914521285543</c:v>
                </c:pt>
                <c:pt idx="1306">
                  <c:v>44.815501263689974</c:v>
                </c:pt>
                <c:pt idx="1307">
                  <c:v>44.815501263689974</c:v>
                </c:pt>
                <c:pt idx="1308">
                  <c:v>44.815501263689974</c:v>
                </c:pt>
                <c:pt idx="1309">
                  <c:v>44.826830707002607</c:v>
                </c:pt>
                <c:pt idx="1310">
                  <c:v>44.853288364249579</c:v>
                </c:pt>
                <c:pt idx="1311">
                  <c:v>44.948035487959444</c:v>
                </c:pt>
                <c:pt idx="1312">
                  <c:v>44.959432048681542</c:v>
                </c:pt>
                <c:pt idx="1313">
                  <c:v>49.004251700680271</c:v>
                </c:pt>
                <c:pt idx="1314">
                  <c:v>49.004251700680271</c:v>
                </c:pt>
                <c:pt idx="1315">
                  <c:v>49.004251700680271</c:v>
                </c:pt>
                <c:pt idx="1316">
                  <c:v>49.100281162136831</c:v>
                </c:pt>
                <c:pt idx="1317">
                  <c:v>49.179894179894177</c:v>
                </c:pt>
                <c:pt idx="1318">
                  <c:v>49.100281162136831</c:v>
                </c:pt>
                <c:pt idx="1319">
                  <c:v>49.142150592649436</c:v>
                </c:pt>
                <c:pt idx="1320">
                  <c:v>49.309218895767948</c:v>
                </c:pt>
                <c:pt idx="1321">
                  <c:v>49.309218895767948</c:v>
                </c:pt>
                <c:pt idx="1322">
                  <c:v>49.309218895767948</c:v>
                </c:pt>
                <c:pt idx="1323">
                  <c:v>49.367835611785679</c:v>
                </c:pt>
                <c:pt idx="1324">
                  <c:v>49.658780321147923</c:v>
                </c:pt>
                <c:pt idx="1325">
                  <c:v>49.650298889837735</c:v>
                </c:pt>
                <c:pt idx="1326">
                  <c:v>49.803409285591911</c:v>
                </c:pt>
                <c:pt idx="1327">
                  <c:v>45.190663474692208</c:v>
                </c:pt>
                <c:pt idx="1328">
                  <c:v>45.190663474692208</c:v>
                </c:pt>
                <c:pt idx="1329">
                  <c:v>45.190663474692208</c:v>
                </c:pt>
                <c:pt idx="1330">
                  <c:v>45.009793068210854</c:v>
                </c:pt>
                <c:pt idx="1331">
                  <c:v>44.971496639155959</c:v>
                </c:pt>
                <c:pt idx="1332">
                  <c:v>44.906542056074763</c:v>
                </c:pt>
                <c:pt idx="1333">
                  <c:v>44.982978723404251</c:v>
                </c:pt>
                <c:pt idx="1334">
                  <c:v>49.734588315102187</c:v>
                </c:pt>
                <c:pt idx="1335">
                  <c:v>49.734588315102187</c:v>
                </c:pt>
                <c:pt idx="1336">
                  <c:v>49.734588315102187</c:v>
                </c:pt>
                <c:pt idx="1337">
                  <c:v>49.726155150487507</c:v>
                </c:pt>
                <c:pt idx="1338">
                  <c:v>49.675616159905147</c:v>
                </c:pt>
                <c:pt idx="1339">
                  <c:v>49.549716989101981</c:v>
                </c:pt>
                <c:pt idx="1340">
                  <c:v>49.399477806788518</c:v>
                </c:pt>
                <c:pt idx="1341">
                  <c:v>57.110755765022724</c:v>
                </c:pt>
                <c:pt idx="1342">
                  <c:v>57.110755765022724</c:v>
                </c:pt>
                <c:pt idx="1343">
                  <c:v>57.110755765022724</c:v>
                </c:pt>
                <c:pt idx="1344">
                  <c:v>57.178126053252434</c:v>
                </c:pt>
                <c:pt idx="1345">
                  <c:v>57.318185657572435</c:v>
                </c:pt>
                <c:pt idx="1346">
                  <c:v>57.444340980275967</c:v>
                </c:pt>
                <c:pt idx="1347">
                  <c:v>57.386046511627896</c:v>
                </c:pt>
                <c:pt idx="1348">
                  <c:v>58.016759776536318</c:v>
                </c:pt>
                <c:pt idx="1349">
                  <c:v>58.016759776536318</c:v>
                </c:pt>
                <c:pt idx="1350">
                  <c:v>58.016759776536318</c:v>
                </c:pt>
                <c:pt idx="1351">
                  <c:v>58.046239837398382</c:v>
                </c:pt>
                <c:pt idx="1352">
                  <c:v>58.075749872902911</c:v>
                </c:pt>
                <c:pt idx="1353">
                  <c:v>58.011849344054177</c:v>
                </c:pt>
                <c:pt idx="1354">
                  <c:v>58.263345800748056</c:v>
                </c:pt>
                <c:pt idx="1355">
                  <c:v>71.253731343283576</c:v>
                </c:pt>
                <c:pt idx="1356">
                  <c:v>71.253731343283576</c:v>
                </c:pt>
                <c:pt idx="1357">
                  <c:v>71.253731343283576</c:v>
                </c:pt>
                <c:pt idx="1358">
                  <c:v>71.253731343283576</c:v>
                </c:pt>
                <c:pt idx="1359">
                  <c:v>71.265887571440757</c:v>
                </c:pt>
                <c:pt idx="1360">
                  <c:v>71.491528324490844</c:v>
                </c:pt>
                <c:pt idx="1361">
                  <c:v>71.186946148602587</c:v>
                </c:pt>
                <c:pt idx="1362">
                  <c:v>77.870496841386384</c:v>
                </c:pt>
                <c:pt idx="1363">
                  <c:v>77.870496841386384</c:v>
                </c:pt>
                <c:pt idx="1364">
                  <c:v>77.870496841386384</c:v>
                </c:pt>
                <c:pt idx="1365">
                  <c:v>78.003677099367195</c:v>
                </c:pt>
                <c:pt idx="1366">
                  <c:v>78.090488828011303</c:v>
                </c:pt>
                <c:pt idx="1367">
                  <c:v>78.669685209141875</c:v>
                </c:pt>
                <c:pt idx="1368">
                  <c:v>78.764787151368637</c:v>
                </c:pt>
                <c:pt idx="1369">
                  <c:v>94.117647058823536</c:v>
                </c:pt>
                <c:pt idx="1370">
                  <c:v>94.117647058823536</c:v>
                </c:pt>
                <c:pt idx="1371">
                  <c:v>94.117647058823536</c:v>
                </c:pt>
                <c:pt idx="1372">
                  <c:v>93.898975991739107</c:v>
                </c:pt>
                <c:pt idx="1373">
                  <c:v>94.101414280786486</c:v>
                </c:pt>
                <c:pt idx="1374">
                  <c:v>94.427137417791641</c:v>
                </c:pt>
                <c:pt idx="1375">
                  <c:v>94.476190476190482</c:v>
                </c:pt>
                <c:pt idx="1376">
                  <c:v>109.07754819745828</c:v>
                </c:pt>
                <c:pt idx="1377">
                  <c:v>109.07754819745828</c:v>
                </c:pt>
                <c:pt idx="1378">
                  <c:v>109.07754819745828</c:v>
                </c:pt>
                <c:pt idx="1379">
                  <c:v>109.22863821314171</c:v>
                </c:pt>
                <c:pt idx="1380">
                  <c:v>109.45605968595473</c:v>
                </c:pt>
                <c:pt idx="1381">
                  <c:v>108.84230503795722</c:v>
                </c:pt>
                <c:pt idx="1382">
                  <c:v>108.82352941176471</c:v>
                </c:pt>
                <c:pt idx="1383">
                  <c:v>113.17672413793105</c:v>
                </c:pt>
                <c:pt idx="1384">
                  <c:v>113.17672413793105</c:v>
                </c:pt>
                <c:pt idx="1385">
                  <c:v>113.17672413793105</c:v>
                </c:pt>
                <c:pt idx="1386">
                  <c:v>113.0889826858472</c:v>
                </c:pt>
                <c:pt idx="1387">
                  <c:v>112.86537138927099</c:v>
                </c:pt>
                <c:pt idx="1388">
                  <c:v>112.70066100094429</c:v>
                </c:pt>
                <c:pt idx="1389">
                  <c:v>112.97220549006111</c:v>
                </c:pt>
                <c:pt idx="1390">
                  <c:v>101.00884347900747</c:v>
                </c:pt>
                <c:pt idx="1391">
                  <c:v>101.00884347900747</c:v>
                </c:pt>
                <c:pt idx="1392">
                  <c:v>101.00884347900747</c:v>
                </c:pt>
                <c:pt idx="1393">
                  <c:v>101.36567292779597</c:v>
                </c:pt>
                <c:pt idx="1394">
                  <c:v>101.46183699870635</c:v>
                </c:pt>
                <c:pt idx="1395">
                  <c:v>101.38314374353671</c:v>
                </c:pt>
                <c:pt idx="1396">
                  <c:v>100.73208322630363</c:v>
                </c:pt>
                <c:pt idx="1397">
                  <c:v>91.436726926736455</c:v>
                </c:pt>
                <c:pt idx="1398">
                  <c:v>91.436726926736455</c:v>
                </c:pt>
                <c:pt idx="1399">
                  <c:v>91.436726926736455</c:v>
                </c:pt>
                <c:pt idx="1400">
                  <c:v>91.082198862657236</c:v>
                </c:pt>
                <c:pt idx="1401">
                  <c:v>91.310356741815681</c:v>
                </c:pt>
                <c:pt idx="1402">
                  <c:v>91.050818260120593</c:v>
                </c:pt>
                <c:pt idx="1403">
                  <c:v>91.50796398891967</c:v>
                </c:pt>
                <c:pt idx="1404">
                  <c:v>86.974753588103056</c:v>
                </c:pt>
                <c:pt idx="1405">
                  <c:v>86.974753588103056</c:v>
                </c:pt>
                <c:pt idx="1406">
                  <c:v>86.974753588103056</c:v>
                </c:pt>
                <c:pt idx="1407">
                  <c:v>86.824615915760404</c:v>
                </c:pt>
                <c:pt idx="1408">
                  <c:v>86.787162453627815</c:v>
                </c:pt>
                <c:pt idx="1409">
                  <c:v>87.641575187314871</c:v>
                </c:pt>
                <c:pt idx="1410">
                  <c:v>87.855895196506552</c:v>
                </c:pt>
                <c:pt idx="1411">
                  <c:v>93.812227074235807</c:v>
                </c:pt>
                <c:pt idx="1412">
                  <c:v>93.812227074235807</c:v>
                </c:pt>
                <c:pt idx="1413">
                  <c:v>93.812227074235807</c:v>
                </c:pt>
                <c:pt idx="1414">
                  <c:v>94.4972288202692</c:v>
                </c:pt>
                <c:pt idx="1415">
                  <c:v>94.897959183673478</c:v>
                </c:pt>
                <c:pt idx="1416">
                  <c:v>94.897959183673478</c:v>
                </c:pt>
                <c:pt idx="1417">
                  <c:v>94.48060515436714</c:v>
                </c:pt>
                <c:pt idx="1418">
                  <c:v>110.86729270021263</c:v>
                </c:pt>
                <c:pt idx="1419">
                  <c:v>110.86729270021263</c:v>
                </c:pt>
                <c:pt idx="1420">
                  <c:v>110.86729270021263</c:v>
                </c:pt>
                <c:pt idx="1421">
                  <c:v>111.40021363717288</c:v>
                </c:pt>
                <c:pt idx="1422">
                  <c:v>111.28134447803666</c:v>
                </c:pt>
                <c:pt idx="1423">
                  <c:v>111.76833080289364</c:v>
                </c:pt>
                <c:pt idx="1424">
                  <c:v>111.67856505443514</c:v>
                </c:pt>
                <c:pt idx="1425">
                  <c:v>108.77529380577893</c:v>
                </c:pt>
                <c:pt idx="1426">
                  <c:v>108.77529380577893</c:v>
                </c:pt>
                <c:pt idx="1427">
                  <c:v>108.77529380577893</c:v>
                </c:pt>
                <c:pt idx="1428">
                  <c:v>109.02577273934993</c:v>
                </c:pt>
                <c:pt idx="1429">
                  <c:v>108.59297812279465</c:v>
                </c:pt>
                <c:pt idx="1430">
                  <c:v>108.7560738581147</c:v>
                </c:pt>
                <c:pt idx="1431">
                  <c:v>108.94857952031154</c:v>
                </c:pt>
                <c:pt idx="1432">
                  <c:v>104.29240696543799</c:v>
                </c:pt>
                <c:pt idx="1433">
                  <c:v>104.29240696543799</c:v>
                </c:pt>
                <c:pt idx="1434">
                  <c:v>104.29240696543799</c:v>
                </c:pt>
                <c:pt idx="1435">
                  <c:v>104.55117412494462</c:v>
                </c:pt>
                <c:pt idx="1436">
                  <c:v>104.75539376720235</c:v>
                </c:pt>
                <c:pt idx="1437">
                  <c:v>104.02574501851525</c:v>
                </c:pt>
                <c:pt idx="1438">
                  <c:v>104.48636202621326</c:v>
                </c:pt>
                <c:pt idx="1439">
                  <c:v>107.92856511360623</c:v>
                </c:pt>
                <c:pt idx="1440">
                  <c:v>107.92856511360623</c:v>
                </c:pt>
                <c:pt idx="1441">
                  <c:v>107.92856511360623</c:v>
                </c:pt>
                <c:pt idx="1442">
                  <c:v>108.19640166622351</c:v>
                </c:pt>
                <c:pt idx="1443">
                  <c:v>108.44630007995026</c:v>
                </c:pt>
                <c:pt idx="1444">
                  <c:v>108.17722640673459</c:v>
                </c:pt>
                <c:pt idx="1445">
                  <c:v>107.76659604519773</c:v>
                </c:pt>
                <c:pt idx="1446">
                  <c:v>134.56134887445506</c:v>
                </c:pt>
                <c:pt idx="1447">
                  <c:v>134.56134887445506</c:v>
                </c:pt>
                <c:pt idx="1448">
                  <c:v>134.56134887445506</c:v>
                </c:pt>
                <c:pt idx="1449">
                  <c:v>134.13170731707319</c:v>
                </c:pt>
                <c:pt idx="1450">
                  <c:v>134.03660374014004</c:v>
                </c:pt>
                <c:pt idx="1451">
                  <c:v>133.55130695867186</c:v>
                </c:pt>
                <c:pt idx="1452">
                  <c:v>145.3945974576271</c:v>
                </c:pt>
                <c:pt idx="1453">
                  <c:v>145.5359194132721</c:v>
                </c:pt>
                <c:pt idx="1454">
                  <c:v>145.5359194132721</c:v>
                </c:pt>
                <c:pt idx="1455">
                  <c:v>145.5359194132721</c:v>
                </c:pt>
                <c:pt idx="1456">
                  <c:v>145.43311258278146</c:v>
                </c:pt>
                <c:pt idx="1457">
                  <c:v>145.63887169511008</c:v>
                </c:pt>
                <c:pt idx="1458">
                  <c:v>145.13835037010926</c:v>
                </c:pt>
                <c:pt idx="1459">
                  <c:v>101.79104477611939</c:v>
                </c:pt>
                <c:pt idx="1460">
                  <c:v>101.3881069669247</c:v>
                </c:pt>
                <c:pt idx="1461">
                  <c:v>101.3881069669247</c:v>
                </c:pt>
                <c:pt idx="1462">
                  <c:v>101.3881069669247</c:v>
                </c:pt>
                <c:pt idx="1463">
                  <c:v>102.0524172126793</c:v>
                </c:pt>
                <c:pt idx="1464">
                  <c:v>102.13380593708462</c:v>
                </c:pt>
                <c:pt idx="1465">
                  <c:v>101.88102183328913</c:v>
                </c:pt>
                <c:pt idx="1466">
                  <c:v>102.07953237091489</c:v>
                </c:pt>
                <c:pt idx="1467">
                  <c:v>102.96945153622679</c:v>
                </c:pt>
                <c:pt idx="1468">
                  <c:v>102.96945153622679</c:v>
                </c:pt>
                <c:pt idx="1469">
                  <c:v>102.96945153622679</c:v>
                </c:pt>
                <c:pt idx="1470">
                  <c:v>103.28770752384315</c:v>
                </c:pt>
                <c:pt idx="1471">
                  <c:v>102.92414642731433</c:v>
                </c:pt>
                <c:pt idx="1472">
                  <c:v>102.22251354658275</c:v>
                </c:pt>
                <c:pt idx="1473">
                  <c:v>102.12433423557147</c:v>
                </c:pt>
                <c:pt idx="1474">
                  <c:v>97.394427895566849</c:v>
                </c:pt>
                <c:pt idx="1475">
                  <c:v>97.394427895566849</c:v>
                </c:pt>
                <c:pt idx="1476">
                  <c:v>97.394427895566849</c:v>
                </c:pt>
                <c:pt idx="1477">
                  <c:v>97.454194792671174</c:v>
                </c:pt>
                <c:pt idx="1478">
                  <c:v>98.159823399558505</c:v>
                </c:pt>
                <c:pt idx="1479">
                  <c:v>98.021338506304559</c:v>
                </c:pt>
                <c:pt idx="1480">
                  <c:v>98.290008841732984</c:v>
                </c:pt>
                <c:pt idx="1481">
                  <c:v>69.162257495590836</c:v>
                </c:pt>
                <c:pt idx="1482">
                  <c:v>69.162257495590836</c:v>
                </c:pt>
                <c:pt idx="1483">
                  <c:v>69.162257495590836</c:v>
                </c:pt>
                <c:pt idx="1484">
                  <c:v>69.26609555771438</c:v>
                </c:pt>
                <c:pt idx="1485">
                  <c:v>69.413222409062755</c:v>
                </c:pt>
                <c:pt idx="1486">
                  <c:v>69.796208952567412</c:v>
                </c:pt>
                <c:pt idx="1487">
                  <c:v>70.384995064165849</c:v>
                </c:pt>
                <c:pt idx="1488">
                  <c:v>82.62586377097729</c:v>
                </c:pt>
                <c:pt idx="1489">
                  <c:v>82.62586377097729</c:v>
                </c:pt>
                <c:pt idx="1490">
                  <c:v>82.62586377097729</c:v>
                </c:pt>
                <c:pt idx="1491">
                  <c:v>81.963856494257996</c:v>
                </c:pt>
                <c:pt idx="1492">
                  <c:v>81.702014375721006</c:v>
                </c:pt>
                <c:pt idx="1493">
                  <c:v>81.456250552950536</c:v>
                </c:pt>
                <c:pt idx="1494">
                  <c:v>80.494841755551676</c:v>
                </c:pt>
                <c:pt idx="1495">
                  <c:v>74.480167744190112</c:v>
                </c:pt>
                <c:pt idx="1496">
                  <c:v>74.480167744190112</c:v>
                </c:pt>
                <c:pt idx="1497">
                  <c:v>74.480167744190112</c:v>
                </c:pt>
                <c:pt idx="1498">
                  <c:v>74.506205208879564</c:v>
                </c:pt>
                <c:pt idx="1499">
                  <c:v>74.688978447520597</c:v>
                </c:pt>
                <c:pt idx="1500">
                  <c:v>74.636666082997721</c:v>
                </c:pt>
                <c:pt idx="1501">
                  <c:v>74.60400805110703</c:v>
                </c:pt>
                <c:pt idx="1502">
                  <c:v>74.215349369988544</c:v>
                </c:pt>
                <c:pt idx="1503">
                  <c:v>74.215349369988544</c:v>
                </c:pt>
                <c:pt idx="1504">
                  <c:v>74.215349369988544</c:v>
                </c:pt>
                <c:pt idx="1505">
                  <c:v>74.504201680672267</c:v>
                </c:pt>
                <c:pt idx="1506">
                  <c:v>74.169601972525541</c:v>
                </c:pt>
                <c:pt idx="1507">
                  <c:v>74.058735601864058</c:v>
                </c:pt>
                <c:pt idx="1508">
                  <c:v>74.143485915492974</c:v>
                </c:pt>
                <c:pt idx="1509">
                  <c:v>73.495274269057504</c:v>
                </c:pt>
                <c:pt idx="1510">
                  <c:v>73.495274269057504</c:v>
                </c:pt>
                <c:pt idx="1511">
                  <c:v>73.495274269057504</c:v>
                </c:pt>
                <c:pt idx="1512">
                  <c:v>73.566755083996455</c:v>
                </c:pt>
                <c:pt idx="1513">
                  <c:v>73.469315673289174</c:v>
                </c:pt>
                <c:pt idx="1514">
                  <c:v>73.573260235210896</c:v>
                </c:pt>
                <c:pt idx="1515">
                  <c:v>74.34903047091413</c:v>
                </c:pt>
                <c:pt idx="1516">
                  <c:v>113.495162865004</c:v>
                </c:pt>
                <c:pt idx="1517">
                  <c:v>113.495162865004</c:v>
                </c:pt>
                <c:pt idx="1518">
                  <c:v>113.495162865004</c:v>
                </c:pt>
                <c:pt idx="1519">
                  <c:v>113.98074694714326</c:v>
                </c:pt>
                <c:pt idx="1520">
                  <c:v>114.93348912457307</c:v>
                </c:pt>
                <c:pt idx="1521">
                  <c:v>114.98516320474776</c:v>
                </c:pt>
                <c:pt idx="1522">
                  <c:v>115.57754880694144</c:v>
                </c:pt>
                <c:pt idx="1523">
                  <c:v>126.40032948929161</c:v>
                </c:pt>
                <c:pt idx="1524">
                  <c:v>126.40032948929161</c:v>
                </c:pt>
                <c:pt idx="1525">
                  <c:v>126.40032948929161</c:v>
                </c:pt>
                <c:pt idx="1526">
                  <c:v>127.26225580538151</c:v>
                </c:pt>
                <c:pt idx="1527">
                  <c:v>126.71345995045417</c:v>
                </c:pt>
                <c:pt idx="1528">
                  <c:v>124.69977426636571</c:v>
                </c:pt>
                <c:pt idx="1529">
                  <c:v>125.74433214968587</c:v>
                </c:pt>
                <c:pt idx="1530">
                  <c:v>118.7826565221377</c:v>
                </c:pt>
                <c:pt idx="1531">
                  <c:v>118.7826565221377</c:v>
                </c:pt>
                <c:pt idx="1532">
                  <c:v>118.7826565221377</c:v>
                </c:pt>
                <c:pt idx="1533">
                  <c:v>118.4568973397934</c:v>
                </c:pt>
                <c:pt idx="1534">
                  <c:v>118.32709341612639</c:v>
                </c:pt>
                <c:pt idx="1535">
                  <c:v>117.4583031182016</c:v>
                </c:pt>
                <c:pt idx="1536">
                  <c:v>116.85454053566598</c:v>
                </c:pt>
                <c:pt idx="1537">
                  <c:v>109.50248756218907</c:v>
                </c:pt>
                <c:pt idx="1538">
                  <c:v>109.50248756218907</c:v>
                </c:pt>
                <c:pt idx="1539">
                  <c:v>109.50248756218907</c:v>
                </c:pt>
                <c:pt idx="1540">
                  <c:v>109.91011439985475</c:v>
                </c:pt>
                <c:pt idx="1541">
                  <c:v>109.78053867779089</c:v>
                </c:pt>
                <c:pt idx="1542">
                  <c:v>110.00999636495821</c:v>
                </c:pt>
                <c:pt idx="1543">
                  <c:v>110.09003273917791</c:v>
                </c:pt>
                <c:pt idx="1544">
                  <c:v>108.6877333576177</c:v>
                </c:pt>
                <c:pt idx="1545">
                  <c:v>108.6877333576177</c:v>
                </c:pt>
                <c:pt idx="1546">
                  <c:v>108.6877333576177</c:v>
                </c:pt>
                <c:pt idx="1547">
                  <c:v>108.71743486973946</c:v>
                </c:pt>
                <c:pt idx="1548">
                  <c:v>107.66801984663961</c:v>
                </c:pt>
                <c:pt idx="1549">
                  <c:v>106.98278953029761</c:v>
                </c:pt>
                <c:pt idx="1550">
                  <c:v>107.8626299141437</c:v>
                </c:pt>
                <c:pt idx="1551">
                  <c:v>107.97973400886637</c:v>
                </c:pt>
                <c:pt idx="1552">
                  <c:v>107.97973400886637</c:v>
                </c:pt>
                <c:pt idx="1553">
                  <c:v>107.97973400886637</c:v>
                </c:pt>
                <c:pt idx="1554">
                  <c:v>108.79671832269828</c:v>
                </c:pt>
                <c:pt idx="1555">
                  <c:v>109.46528478400441</c:v>
                </c:pt>
                <c:pt idx="1556">
                  <c:v>109.56577618654183</c:v>
                </c:pt>
                <c:pt idx="1557">
                  <c:v>109.71685971685972</c:v>
                </c:pt>
                <c:pt idx="1558">
                  <c:v>103.46634792203017</c:v>
                </c:pt>
                <c:pt idx="1559">
                  <c:v>103.46634792203017</c:v>
                </c:pt>
                <c:pt idx="1560">
                  <c:v>103.46634792203017</c:v>
                </c:pt>
                <c:pt idx="1561">
                  <c:v>103.39979784985758</c:v>
                </c:pt>
                <c:pt idx="1562">
                  <c:v>103.94420838721597</c:v>
                </c:pt>
                <c:pt idx="1563">
                  <c:v>103.38079926504365</c:v>
                </c:pt>
                <c:pt idx="1564">
                  <c:v>103.93460792463287</c:v>
                </c:pt>
                <c:pt idx="1565">
                  <c:v>104.13659078289839</c:v>
                </c:pt>
                <c:pt idx="1566">
                  <c:v>104.13659078289839</c:v>
                </c:pt>
                <c:pt idx="1567">
                  <c:v>104.13659078289839</c:v>
                </c:pt>
                <c:pt idx="1568">
                  <c:v>104.38775510204081</c:v>
                </c:pt>
                <c:pt idx="1569">
                  <c:v>104.32968663081773</c:v>
                </c:pt>
                <c:pt idx="1570">
                  <c:v>103.71428571428572</c:v>
                </c:pt>
                <c:pt idx="1571">
                  <c:v>103.84828349944631</c:v>
                </c:pt>
                <c:pt idx="1572">
                  <c:v>80.242727441171027</c:v>
                </c:pt>
                <c:pt idx="1573">
                  <c:v>80.242727441171027</c:v>
                </c:pt>
                <c:pt idx="1574">
                  <c:v>80.242727441171027</c:v>
                </c:pt>
                <c:pt idx="1575">
                  <c:v>80.864531789748852</c:v>
                </c:pt>
                <c:pt idx="1576">
                  <c:v>81.434749905979686</c:v>
                </c:pt>
                <c:pt idx="1577">
                  <c:v>82.059687351965891</c:v>
                </c:pt>
                <c:pt idx="1578">
                  <c:v>82.536687631027235</c:v>
                </c:pt>
                <c:pt idx="1579">
                  <c:v>76.022199032349874</c:v>
                </c:pt>
                <c:pt idx="1580">
                  <c:v>76.022199032349874</c:v>
                </c:pt>
                <c:pt idx="1581">
                  <c:v>76.022199032349874</c:v>
                </c:pt>
                <c:pt idx="1582">
                  <c:v>76.289984767707537</c:v>
                </c:pt>
                <c:pt idx="1583">
                  <c:v>76.173954372623584</c:v>
                </c:pt>
                <c:pt idx="1584">
                  <c:v>75.449581018736467</c:v>
                </c:pt>
                <c:pt idx="1585">
                  <c:v>76.02941176470587</c:v>
                </c:pt>
                <c:pt idx="1586">
                  <c:v>77.242915363472662</c:v>
                </c:pt>
                <c:pt idx="1587">
                  <c:v>77.242915363472662</c:v>
                </c:pt>
                <c:pt idx="1588">
                  <c:v>77.242915363472662</c:v>
                </c:pt>
                <c:pt idx="1589">
                  <c:v>77.213642823306486</c:v>
                </c:pt>
                <c:pt idx="1590">
                  <c:v>77.41901776384536</c:v>
                </c:pt>
                <c:pt idx="1591">
                  <c:v>77.536866140234039</c:v>
                </c:pt>
                <c:pt idx="1592">
                  <c:v>78.522979092398103</c:v>
                </c:pt>
                <c:pt idx="1593">
                  <c:v>76.480165209874187</c:v>
                </c:pt>
                <c:pt idx="1594">
                  <c:v>76.480165209874187</c:v>
                </c:pt>
                <c:pt idx="1595">
                  <c:v>76.480165209874187</c:v>
                </c:pt>
                <c:pt idx="1596">
                  <c:v>76.333525069504375</c:v>
                </c:pt>
                <c:pt idx="1597">
                  <c:v>75.493979330615346</c:v>
                </c:pt>
                <c:pt idx="1598">
                  <c:v>76.078253391935803</c:v>
                </c:pt>
                <c:pt idx="1599">
                  <c:v>75.215851124126218</c:v>
                </c:pt>
                <c:pt idx="1600">
                  <c:v>72.333333333333329</c:v>
                </c:pt>
                <c:pt idx="1601">
                  <c:v>72.333333333333329</c:v>
                </c:pt>
                <c:pt idx="1602">
                  <c:v>72.333333333333329</c:v>
                </c:pt>
                <c:pt idx="1603">
                  <c:v>71.460379829731508</c:v>
                </c:pt>
                <c:pt idx="1604">
                  <c:v>71.160797465995898</c:v>
                </c:pt>
                <c:pt idx="1605">
                  <c:v>71.520599250936328</c:v>
                </c:pt>
                <c:pt idx="1606">
                  <c:v>71.227154046997384</c:v>
                </c:pt>
                <c:pt idx="1607">
                  <c:v>74.386128460893076</c:v>
                </c:pt>
                <c:pt idx="1608">
                  <c:v>74.386128460893076</c:v>
                </c:pt>
                <c:pt idx="1609">
                  <c:v>74.386128460893076</c:v>
                </c:pt>
                <c:pt idx="1610">
                  <c:v>74.041013268998782</c:v>
                </c:pt>
                <c:pt idx="1611">
                  <c:v>74.344544861641666</c:v>
                </c:pt>
                <c:pt idx="1612">
                  <c:v>79.276253992109716</c:v>
                </c:pt>
                <c:pt idx="1613">
                  <c:v>78.545835272219648</c:v>
                </c:pt>
                <c:pt idx="1614">
                  <c:v>78.74370218324313</c:v>
                </c:pt>
                <c:pt idx="1615">
                  <c:v>78.74370218324313</c:v>
                </c:pt>
                <c:pt idx="1616">
                  <c:v>78.74370218324313</c:v>
                </c:pt>
                <c:pt idx="1617">
                  <c:v>78.920422666916039</c:v>
                </c:pt>
                <c:pt idx="1618">
                  <c:v>78.8835405178054</c:v>
                </c:pt>
                <c:pt idx="1619">
                  <c:v>78.773100616016436</c:v>
                </c:pt>
                <c:pt idx="1620">
                  <c:v>79.515262860373099</c:v>
                </c:pt>
                <c:pt idx="1621">
                  <c:v>76.210175939134558</c:v>
                </c:pt>
                <c:pt idx="1622">
                  <c:v>76.210175939134558</c:v>
                </c:pt>
                <c:pt idx="1623">
                  <c:v>76.210175939134558</c:v>
                </c:pt>
                <c:pt idx="1624">
                  <c:v>76.993658724058434</c:v>
                </c:pt>
                <c:pt idx="1625">
                  <c:v>76.949299020549262</c:v>
                </c:pt>
                <c:pt idx="1626">
                  <c:v>76.735612371923779</c:v>
                </c:pt>
                <c:pt idx="1627">
                  <c:v>75.978951360576474</c:v>
                </c:pt>
                <c:pt idx="1628">
                  <c:v>118.5606782244237</c:v>
                </c:pt>
                <c:pt idx="1629">
                  <c:v>118.5606782244237</c:v>
                </c:pt>
                <c:pt idx="1630">
                  <c:v>118.5606782244237</c:v>
                </c:pt>
                <c:pt idx="1631">
                  <c:v>118.43657817109147</c:v>
                </c:pt>
                <c:pt idx="1632">
                  <c:v>118.25653206650833</c:v>
                </c:pt>
                <c:pt idx="1633">
                  <c:v>117.80880265026029</c:v>
                </c:pt>
                <c:pt idx="1634">
                  <c:v>118.27900788748455</c:v>
                </c:pt>
                <c:pt idx="1635">
                  <c:v>119.54709115027481</c:v>
                </c:pt>
                <c:pt idx="1636">
                  <c:v>119.54709115027481</c:v>
                </c:pt>
                <c:pt idx="1637">
                  <c:v>119.54709115027481</c:v>
                </c:pt>
                <c:pt idx="1638">
                  <c:v>119.21950297647169</c:v>
                </c:pt>
                <c:pt idx="1639">
                  <c:v>119.95626544970527</c:v>
                </c:pt>
                <c:pt idx="1640">
                  <c:v>120.86406743940989</c:v>
                </c:pt>
                <c:pt idx="1641">
                  <c:v>120.36825033390575</c:v>
                </c:pt>
                <c:pt idx="1642">
                  <c:v>127.53164556962028</c:v>
                </c:pt>
                <c:pt idx="1643">
                  <c:v>127.53164556962028</c:v>
                </c:pt>
                <c:pt idx="1644">
                  <c:v>127.53164556962028</c:v>
                </c:pt>
                <c:pt idx="1645">
                  <c:v>127.6173111985414</c:v>
                </c:pt>
                <c:pt idx="1646">
                  <c:v>129.54412624196377</c:v>
                </c:pt>
                <c:pt idx="1647">
                  <c:v>130.62567527747765</c:v>
                </c:pt>
                <c:pt idx="1648">
                  <c:v>130.9085539915346</c:v>
                </c:pt>
                <c:pt idx="1649">
                  <c:v>137.29745654522245</c:v>
                </c:pt>
                <c:pt idx="1650">
                  <c:v>137.29745654522245</c:v>
                </c:pt>
                <c:pt idx="1651">
                  <c:v>137.29745654522245</c:v>
                </c:pt>
                <c:pt idx="1652">
                  <c:v>139.26685924892919</c:v>
                </c:pt>
                <c:pt idx="1653">
                  <c:v>139.30848943802312</c:v>
                </c:pt>
                <c:pt idx="1654">
                  <c:v>138.97614314115307</c:v>
                </c:pt>
                <c:pt idx="1655">
                  <c:v>139.58666134185304</c:v>
                </c:pt>
                <c:pt idx="1656">
                  <c:v>136.91384950926937</c:v>
                </c:pt>
                <c:pt idx="1657">
                  <c:v>136.91384950926937</c:v>
                </c:pt>
                <c:pt idx="1658">
                  <c:v>136.91384950926937</c:v>
                </c:pt>
                <c:pt idx="1659">
                  <c:v>136.18479439897447</c:v>
                </c:pt>
                <c:pt idx="1660">
                  <c:v>135.0792253521127</c:v>
                </c:pt>
                <c:pt idx="1661">
                  <c:v>135.70305591038618</c:v>
                </c:pt>
                <c:pt idx="1662">
                  <c:v>135.02639812280017</c:v>
                </c:pt>
                <c:pt idx="1663">
                  <c:v>126.91478942213517</c:v>
                </c:pt>
                <c:pt idx="1664">
                  <c:v>126.91478942213517</c:v>
                </c:pt>
                <c:pt idx="1665">
                  <c:v>126.91478942213517</c:v>
                </c:pt>
                <c:pt idx="1666">
                  <c:v>126.79060665362036</c:v>
                </c:pt>
                <c:pt idx="1667">
                  <c:v>128.11943840221477</c:v>
                </c:pt>
                <c:pt idx="1668">
                  <c:v>127.01431091942757</c:v>
                </c:pt>
                <c:pt idx="1669">
                  <c:v>127.08905453118869</c:v>
                </c:pt>
                <c:pt idx="1670">
                  <c:v>141.83303973380308</c:v>
                </c:pt>
                <c:pt idx="1671">
                  <c:v>141.83303973380308</c:v>
                </c:pt>
                <c:pt idx="1672">
                  <c:v>141.83303973380308</c:v>
                </c:pt>
                <c:pt idx="1673">
                  <c:v>141.23867069486406</c:v>
                </c:pt>
                <c:pt idx="1674">
                  <c:v>142.58658008658011</c:v>
                </c:pt>
                <c:pt idx="1675">
                  <c:v>142.58658008658011</c:v>
                </c:pt>
                <c:pt idx="1676">
                  <c:v>141.48686908132385</c:v>
                </c:pt>
                <c:pt idx="1677">
                  <c:v>150.72193301247421</c:v>
                </c:pt>
                <c:pt idx="1678">
                  <c:v>150.72193301247421</c:v>
                </c:pt>
                <c:pt idx="1679">
                  <c:v>150.72193301247421</c:v>
                </c:pt>
                <c:pt idx="1680">
                  <c:v>150.51495831289847</c:v>
                </c:pt>
                <c:pt idx="1681">
                  <c:v>150.27911076290277</c:v>
                </c:pt>
                <c:pt idx="1682">
                  <c:v>149.0239875691949</c:v>
                </c:pt>
                <c:pt idx="1683">
                  <c:v>148.73509741203839</c:v>
                </c:pt>
                <c:pt idx="1684">
                  <c:v>159.5632676935075</c:v>
                </c:pt>
                <c:pt idx="1685">
                  <c:v>159.5632676935075</c:v>
                </c:pt>
                <c:pt idx="1686">
                  <c:v>159.5632676935075</c:v>
                </c:pt>
                <c:pt idx="1687">
                  <c:v>161.10236220472441</c:v>
                </c:pt>
                <c:pt idx="1688">
                  <c:v>160.94395280235992</c:v>
                </c:pt>
                <c:pt idx="1689">
                  <c:v>160.78585461689588</c:v>
                </c:pt>
                <c:pt idx="1690">
                  <c:v>162.25218080888186</c:v>
                </c:pt>
                <c:pt idx="1691">
                  <c:v>193.71138130356786</c:v>
                </c:pt>
                <c:pt idx="1692">
                  <c:v>193.71138130356786</c:v>
                </c:pt>
                <c:pt idx="1693">
                  <c:v>193.71138130356786</c:v>
                </c:pt>
                <c:pt idx="1694">
                  <c:v>195.52358917613924</c:v>
                </c:pt>
                <c:pt idx="1695">
                  <c:v>195.01354469750177</c:v>
                </c:pt>
                <c:pt idx="1696">
                  <c:v>195.05268439538384</c:v>
                </c:pt>
                <c:pt idx="1697">
                  <c:v>194.87667936635253</c:v>
                </c:pt>
                <c:pt idx="1698">
                  <c:v>241.34625037646822</c:v>
                </c:pt>
                <c:pt idx="1699">
                  <c:v>241.34625037646822</c:v>
                </c:pt>
                <c:pt idx="1700">
                  <c:v>241.34625037646822</c:v>
                </c:pt>
                <c:pt idx="1701">
                  <c:v>240.52526263131563</c:v>
                </c:pt>
                <c:pt idx="1702">
                  <c:v>240.11685976827806</c:v>
                </c:pt>
                <c:pt idx="1703">
                  <c:v>239.04245798946008</c:v>
                </c:pt>
                <c:pt idx="1704">
                  <c:v>241.75884955752213</c:v>
                </c:pt>
                <c:pt idx="1705">
                  <c:v>186.7601246105919</c:v>
                </c:pt>
                <c:pt idx="1706">
                  <c:v>186.7601246105919</c:v>
                </c:pt>
                <c:pt idx="1707">
                  <c:v>186.7601246105919</c:v>
                </c:pt>
                <c:pt idx="1708">
                  <c:v>187.23050574249447</c:v>
                </c:pt>
                <c:pt idx="1709">
                  <c:v>187.68430620076754</c:v>
                </c:pt>
                <c:pt idx="1710">
                  <c:v>185.86358635863587</c:v>
                </c:pt>
                <c:pt idx="1711">
                  <c:v>185.95657394436662</c:v>
                </c:pt>
                <c:pt idx="1712">
                  <c:v>156.2506225719693</c:v>
                </c:pt>
                <c:pt idx="1713">
                  <c:v>156.2506225719693</c:v>
                </c:pt>
                <c:pt idx="1714">
                  <c:v>156.2506225719693</c:v>
                </c:pt>
                <c:pt idx="1715">
                  <c:v>155.01531771914219</c:v>
                </c:pt>
                <c:pt idx="1716">
                  <c:v>157.33199598796389</c:v>
                </c:pt>
                <c:pt idx="1717">
                  <c:v>157.22160970231531</c:v>
                </c:pt>
                <c:pt idx="1718">
                  <c:v>156.87568756875689</c:v>
                </c:pt>
                <c:pt idx="1719">
                  <c:v>156.62506240639041</c:v>
                </c:pt>
                <c:pt idx="1720">
                  <c:v>156.62506240639041</c:v>
                </c:pt>
                <c:pt idx="1721">
                  <c:v>156.62506240639041</c:v>
                </c:pt>
                <c:pt idx="1722">
                  <c:v>156.5156655358212</c:v>
                </c:pt>
                <c:pt idx="1723">
                  <c:v>157.33199598796389</c:v>
                </c:pt>
                <c:pt idx="1724">
                  <c:v>159.45918471078582</c:v>
                </c:pt>
                <c:pt idx="1725">
                  <c:v>159.47539650264335</c:v>
                </c:pt>
                <c:pt idx="1726">
                  <c:v>147.80185758513935</c:v>
                </c:pt>
                <c:pt idx="1727">
                  <c:v>147.80185758513935</c:v>
                </c:pt>
                <c:pt idx="1728">
                  <c:v>147.80185758513935</c:v>
                </c:pt>
                <c:pt idx="1729">
                  <c:v>149.09431605246721</c:v>
                </c:pt>
                <c:pt idx="1730">
                  <c:v>149.3119266055046</c:v>
                </c:pt>
                <c:pt idx="1731">
                  <c:v>147.13375796178343</c:v>
                </c:pt>
                <c:pt idx="1732">
                  <c:v>145.93437945791726</c:v>
                </c:pt>
                <c:pt idx="1733">
                  <c:v>133.97795693438107</c:v>
                </c:pt>
                <c:pt idx="1734">
                  <c:v>133.97795693438107</c:v>
                </c:pt>
                <c:pt idx="1735">
                  <c:v>133.97795693438107</c:v>
                </c:pt>
                <c:pt idx="1736">
                  <c:v>133.63701140065146</c:v>
                </c:pt>
                <c:pt idx="1737">
                  <c:v>131.50856455975159</c:v>
                </c:pt>
                <c:pt idx="1738">
                  <c:v>132.85266140457398</c:v>
                </c:pt>
                <c:pt idx="1739">
                  <c:v>134.12852472415204</c:v>
                </c:pt>
                <c:pt idx="1740">
                  <c:v>119.02268760907505</c:v>
                </c:pt>
                <c:pt idx="1741">
                  <c:v>119.02268760907505</c:v>
                </c:pt>
                <c:pt idx="1742">
                  <c:v>119.02268760907505</c:v>
                </c:pt>
                <c:pt idx="1743">
                  <c:v>119.52577319587631</c:v>
                </c:pt>
                <c:pt idx="1744">
                  <c:v>119.48881789137378</c:v>
                </c:pt>
                <c:pt idx="1745">
                  <c:v>119.47650453421269</c:v>
                </c:pt>
                <c:pt idx="1746">
                  <c:v>118.63296838227771</c:v>
                </c:pt>
                <c:pt idx="1747">
                  <c:v>114.02922111328327</c:v>
                </c:pt>
                <c:pt idx="1748">
                  <c:v>114.02922111328327</c:v>
                </c:pt>
                <c:pt idx="1749">
                  <c:v>114.02922111328327</c:v>
                </c:pt>
                <c:pt idx="1750">
                  <c:v>112.64992884732669</c:v>
                </c:pt>
                <c:pt idx="1751">
                  <c:v>112.48984977669508</c:v>
                </c:pt>
                <c:pt idx="1752">
                  <c:v>113.42237232627163</c:v>
                </c:pt>
                <c:pt idx="1753">
                  <c:v>113.28324644791988</c:v>
                </c:pt>
                <c:pt idx="1754">
                  <c:v>107.21095334685599</c:v>
                </c:pt>
                <c:pt idx="1755">
                  <c:v>107.21095334685599</c:v>
                </c:pt>
                <c:pt idx="1756">
                  <c:v>107.21095334685599</c:v>
                </c:pt>
                <c:pt idx="1757">
                  <c:v>107.05894267773951</c:v>
                </c:pt>
                <c:pt idx="1758">
                  <c:v>106.09193095142514</c:v>
                </c:pt>
                <c:pt idx="1759">
                  <c:v>104.90225265455989</c:v>
                </c:pt>
                <c:pt idx="1760">
                  <c:v>106.11323027504518</c:v>
                </c:pt>
                <c:pt idx="1761">
                  <c:v>102.67991568804578</c:v>
                </c:pt>
                <c:pt idx="1762">
                  <c:v>102.67991568804578</c:v>
                </c:pt>
                <c:pt idx="1763">
                  <c:v>102.67991568804578</c:v>
                </c:pt>
                <c:pt idx="1764">
                  <c:v>103.51107963169079</c:v>
                </c:pt>
                <c:pt idx="1765">
                  <c:v>103.60542839781243</c:v>
                </c:pt>
                <c:pt idx="1766">
                  <c:v>104.20698787817052</c:v>
                </c:pt>
                <c:pt idx="1767">
                  <c:v>104.91231668546816</c:v>
                </c:pt>
                <c:pt idx="1768">
                  <c:v>95.863453815261053</c:v>
                </c:pt>
                <c:pt idx="1769">
                  <c:v>95.863453815261053</c:v>
                </c:pt>
                <c:pt idx="1770">
                  <c:v>95.863453815261053</c:v>
                </c:pt>
                <c:pt idx="1771">
                  <c:v>95.298932029144638</c:v>
                </c:pt>
                <c:pt idx="1772">
                  <c:v>94.797458300238276</c:v>
                </c:pt>
                <c:pt idx="1773">
                  <c:v>95.375087403855758</c:v>
                </c:pt>
                <c:pt idx="1774">
                  <c:v>93.534482758620697</c:v>
                </c:pt>
                <c:pt idx="1775">
                  <c:v>85.645285935085013</c:v>
                </c:pt>
                <c:pt idx="1776">
                  <c:v>85.645285935085013</c:v>
                </c:pt>
                <c:pt idx="1777">
                  <c:v>85.645285935085013</c:v>
                </c:pt>
                <c:pt idx="1778">
                  <c:v>85.869249394673133</c:v>
                </c:pt>
                <c:pt idx="1779">
                  <c:v>85.678391959799001</c:v>
                </c:pt>
                <c:pt idx="1780">
                  <c:v>85.315627405696702</c:v>
                </c:pt>
                <c:pt idx="1781">
                  <c:v>85.579150579150578</c:v>
                </c:pt>
                <c:pt idx="1782">
                  <c:v>84.226075164664863</c:v>
                </c:pt>
                <c:pt idx="1783">
                  <c:v>84.226075164664863</c:v>
                </c:pt>
                <c:pt idx="1784">
                  <c:v>84.226075164664863</c:v>
                </c:pt>
                <c:pt idx="1785">
                  <c:v>84.908700322234168</c:v>
                </c:pt>
                <c:pt idx="1786">
                  <c:v>84.405940594059416</c:v>
                </c:pt>
                <c:pt idx="1787">
                  <c:v>83.650793650793645</c:v>
                </c:pt>
                <c:pt idx="1788">
                  <c:v>83.546310530361268</c:v>
                </c:pt>
                <c:pt idx="1789">
                  <c:v>101.69312169312168</c:v>
                </c:pt>
                <c:pt idx="1790">
                  <c:v>101.69312169312168</c:v>
                </c:pt>
                <c:pt idx="1791">
                  <c:v>101.69312169312168</c:v>
                </c:pt>
                <c:pt idx="1792">
                  <c:v>102.26371287607623</c:v>
                </c:pt>
                <c:pt idx="1793">
                  <c:v>102.36273845259998</c:v>
                </c:pt>
                <c:pt idx="1794">
                  <c:v>101.59538683325324</c:v>
                </c:pt>
                <c:pt idx="1795">
                  <c:v>100.46569093328264</c:v>
                </c:pt>
                <c:pt idx="1796">
                  <c:v>113.25678496868476</c:v>
                </c:pt>
                <c:pt idx="1797">
                  <c:v>113.25678496868476</c:v>
                </c:pt>
                <c:pt idx="1798">
                  <c:v>113.25678496868476</c:v>
                </c:pt>
                <c:pt idx="1799">
                  <c:v>113.76417881994091</c:v>
                </c:pt>
                <c:pt idx="1800">
                  <c:v>114.00324768363741</c:v>
                </c:pt>
                <c:pt idx="1801">
                  <c:v>113.61256544502619</c:v>
                </c:pt>
                <c:pt idx="1802">
                  <c:v>113.06366047745358</c:v>
                </c:pt>
                <c:pt idx="1803">
                  <c:v>119.81956315289651</c:v>
                </c:pt>
                <c:pt idx="1804">
                  <c:v>119.81956315289651</c:v>
                </c:pt>
                <c:pt idx="1805">
                  <c:v>119.81956315289651</c:v>
                </c:pt>
                <c:pt idx="1806">
                  <c:v>119.7626957759848</c:v>
                </c:pt>
                <c:pt idx="1807">
                  <c:v>118.69238005644405</c:v>
                </c:pt>
                <c:pt idx="1808">
                  <c:v>118.11458528365475</c:v>
                </c:pt>
                <c:pt idx="1809">
                  <c:v>118.73706004140786</c:v>
                </c:pt>
                <c:pt idx="1810">
                  <c:v>122.45322245322245</c:v>
                </c:pt>
                <c:pt idx="1811">
                  <c:v>122.45322245322245</c:v>
                </c:pt>
                <c:pt idx="1812">
                  <c:v>122.45322245322245</c:v>
                </c:pt>
                <c:pt idx="1813">
                  <c:v>122.18764733616219</c:v>
                </c:pt>
                <c:pt idx="1814">
                  <c:v>122.00357781753129</c:v>
                </c:pt>
                <c:pt idx="1815">
                  <c:v>122.21069508629633</c:v>
                </c:pt>
                <c:pt idx="1816">
                  <c:v>122.32606438213918</c:v>
                </c:pt>
                <c:pt idx="1817">
                  <c:v>99.594874693800648</c:v>
                </c:pt>
                <c:pt idx="1818">
                  <c:v>99.594874693800648</c:v>
                </c:pt>
                <c:pt idx="1819">
                  <c:v>99.594874693800648</c:v>
                </c:pt>
                <c:pt idx="1820">
                  <c:v>99.398213446168327</c:v>
                </c:pt>
                <c:pt idx="1821">
                  <c:v>99.370182365106217</c:v>
                </c:pt>
                <c:pt idx="1822">
                  <c:v>99.65120663650076</c:v>
                </c:pt>
                <c:pt idx="1823">
                  <c:v>99.155801519557258</c:v>
                </c:pt>
                <c:pt idx="1824">
                  <c:v>89.216968790880216</c:v>
                </c:pt>
                <c:pt idx="1825">
                  <c:v>89.216968790880216</c:v>
                </c:pt>
                <c:pt idx="1826">
                  <c:v>89.216968790880216</c:v>
                </c:pt>
                <c:pt idx="1827">
                  <c:v>89.551678859501024</c:v>
                </c:pt>
                <c:pt idx="1828">
                  <c:v>90.536696377773566</c:v>
                </c:pt>
                <c:pt idx="1829">
                  <c:v>90.08397018586659</c:v>
                </c:pt>
                <c:pt idx="1830">
                  <c:v>90.760456273764262</c:v>
                </c:pt>
                <c:pt idx="1831">
                  <c:v>80.092070650131532</c:v>
                </c:pt>
                <c:pt idx="1832">
                  <c:v>80.092070650131532</c:v>
                </c:pt>
                <c:pt idx="1833">
                  <c:v>80.092070650131532</c:v>
                </c:pt>
                <c:pt idx="1834">
                  <c:v>79.464951528709918</c:v>
                </c:pt>
                <c:pt idx="1835">
                  <c:v>79.420532886156153</c:v>
                </c:pt>
                <c:pt idx="1836">
                  <c:v>79.265457926545807</c:v>
                </c:pt>
                <c:pt idx="1837">
                  <c:v>78.600405679513187</c:v>
                </c:pt>
                <c:pt idx="1838">
                  <c:v>72.432582194311053</c:v>
                </c:pt>
                <c:pt idx="1839">
                  <c:v>72.432582194311053</c:v>
                </c:pt>
                <c:pt idx="1840">
                  <c:v>72.432582194311053</c:v>
                </c:pt>
                <c:pt idx="1841">
                  <c:v>72.512943786982248</c:v>
                </c:pt>
                <c:pt idx="1842">
                  <c:v>72.701149425287355</c:v>
                </c:pt>
                <c:pt idx="1843">
                  <c:v>72.674203113417349</c:v>
                </c:pt>
                <c:pt idx="1844">
                  <c:v>72.439272189895632</c:v>
                </c:pt>
                <c:pt idx="1845">
                  <c:v>69.111008751727326</c:v>
                </c:pt>
                <c:pt idx="1846">
                  <c:v>69.111008751727326</c:v>
                </c:pt>
                <c:pt idx="1847">
                  <c:v>69.111008751727326</c:v>
                </c:pt>
                <c:pt idx="1848">
                  <c:v>69.02834008097166</c:v>
                </c:pt>
                <c:pt idx="1849">
                  <c:v>68.920532843362423</c:v>
                </c:pt>
                <c:pt idx="1850">
                  <c:v>68.731103985341278</c:v>
                </c:pt>
                <c:pt idx="1851">
                  <c:v>68.895215354945364</c:v>
                </c:pt>
                <c:pt idx="1852">
                  <c:v>61.18984080242938</c:v>
                </c:pt>
                <c:pt idx="1853">
                  <c:v>61.18984080242938</c:v>
                </c:pt>
                <c:pt idx="1854">
                  <c:v>61.18984080242938</c:v>
                </c:pt>
                <c:pt idx="1855">
                  <c:v>61.31962375507193</c:v>
                </c:pt>
                <c:pt idx="1856">
                  <c:v>61.218007733382436</c:v>
                </c:pt>
                <c:pt idx="1857">
                  <c:v>60.510510510510507</c:v>
                </c:pt>
                <c:pt idx="1858">
                  <c:v>60.948670944087993</c:v>
                </c:pt>
                <c:pt idx="1859">
                  <c:v>58.449921245251559</c:v>
                </c:pt>
                <c:pt idx="1860">
                  <c:v>58.449921245251559</c:v>
                </c:pt>
                <c:pt idx="1861">
                  <c:v>58.449921245251559</c:v>
                </c:pt>
                <c:pt idx="1862">
                  <c:v>58.793103448275872</c:v>
                </c:pt>
                <c:pt idx="1863">
                  <c:v>58.831483726569061</c:v>
                </c:pt>
                <c:pt idx="1864">
                  <c:v>58.908394808105328</c:v>
                </c:pt>
                <c:pt idx="1865">
                  <c:v>58.760245901639344</c:v>
                </c:pt>
                <c:pt idx="1866">
                  <c:v>54.304449648711952</c:v>
                </c:pt>
                <c:pt idx="1867">
                  <c:v>54.304449648711952</c:v>
                </c:pt>
                <c:pt idx="1868">
                  <c:v>54.304449648711952</c:v>
                </c:pt>
                <c:pt idx="1869">
                  <c:v>54.076492537313435</c:v>
                </c:pt>
                <c:pt idx="1870">
                  <c:v>54.000931532370757</c:v>
                </c:pt>
                <c:pt idx="1871">
                  <c:v>54.233323977921231</c:v>
                </c:pt>
                <c:pt idx="1872">
                  <c:v>54.34008248968879</c:v>
                </c:pt>
                <c:pt idx="1873">
                  <c:v>51.019263138208345</c:v>
                </c:pt>
                <c:pt idx="1874">
                  <c:v>51.019263138208345</c:v>
                </c:pt>
                <c:pt idx="1875">
                  <c:v>51.019263138208345</c:v>
                </c:pt>
                <c:pt idx="1876">
                  <c:v>51.076577419958809</c:v>
                </c:pt>
                <c:pt idx="1877">
                  <c:v>51.249295510050722</c:v>
                </c:pt>
                <c:pt idx="1878">
                  <c:v>51.466842750683902</c:v>
                </c:pt>
                <c:pt idx="1879">
                  <c:v>51.495988673902779</c:v>
                </c:pt>
                <c:pt idx="1880">
                  <c:v>48.501801630950126</c:v>
                </c:pt>
                <c:pt idx="1881">
                  <c:v>48.501801630950126</c:v>
                </c:pt>
                <c:pt idx="1882">
                  <c:v>48.501801630950126</c:v>
                </c:pt>
                <c:pt idx="1883">
                  <c:v>48.222871688507595</c:v>
                </c:pt>
                <c:pt idx="1884">
                  <c:v>48.364220877458393</c:v>
                </c:pt>
                <c:pt idx="1885">
                  <c:v>47.9606188466948</c:v>
                </c:pt>
                <c:pt idx="1886">
                  <c:v>48.272933182332956</c:v>
                </c:pt>
                <c:pt idx="1887">
                  <c:v>46.505831452219716</c:v>
                </c:pt>
                <c:pt idx="1888">
                  <c:v>46.505831452219716</c:v>
                </c:pt>
                <c:pt idx="1889">
                  <c:v>46.505831452219716</c:v>
                </c:pt>
                <c:pt idx="1890">
                  <c:v>46.305487919085969</c:v>
                </c:pt>
                <c:pt idx="1891">
                  <c:v>46.880629562908886</c:v>
                </c:pt>
                <c:pt idx="1892">
                  <c:v>46.893968133535665</c:v>
                </c:pt>
                <c:pt idx="1893">
                  <c:v>46.734404536862009</c:v>
                </c:pt>
                <c:pt idx="1894">
                  <c:v>43.253781828431833</c:v>
                </c:pt>
                <c:pt idx="1895">
                  <c:v>43.253781828431833</c:v>
                </c:pt>
                <c:pt idx="1896">
                  <c:v>43.253781828431833</c:v>
                </c:pt>
                <c:pt idx="1897">
                  <c:v>42.907074284649084</c:v>
                </c:pt>
                <c:pt idx="1898">
                  <c:v>42.895080134178158</c:v>
                </c:pt>
                <c:pt idx="1899">
                  <c:v>43.531914893617014</c:v>
                </c:pt>
                <c:pt idx="1900">
                  <c:v>43.408769448373413</c:v>
                </c:pt>
                <c:pt idx="1901">
                  <c:v>43.160510031876996</c:v>
                </c:pt>
                <c:pt idx="1902">
                  <c:v>43.160510031876996</c:v>
                </c:pt>
                <c:pt idx="1903">
                  <c:v>43.160510031876996</c:v>
                </c:pt>
                <c:pt idx="1904">
                  <c:v>42.947103274559197</c:v>
                </c:pt>
                <c:pt idx="1905">
                  <c:v>42.755642240178325</c:v>
                </c:pt>
                <c:pt idx="1906">
                  <c:v>42.409028097650854</c:v>
                </c:pt>
                <c:pt idx="1907">
                  <c:v>42.50692520775624</c:v>
                </c:pt>
                <c:pt idx="1908">
                  <c:v>41.202714006877962</c:v>
                </c:pt>
                <c:pt idx="1909">
                  <c:v>41.202714006877962</c:v>
                </c:pt>
                <c:pt idx="1910">
                  <c:v>41.202714006877962</c:v>
                </c:pt>
                <c:pt idx="1911">
                  <c:v>41.061504260837353</c:v>
                </c:pt>
                <c:pt idx="1912">
                  <c:v>40.883519321221065</c:v>
                </c:pt>
                <c:pt idx="1913">
                  <c:v>40.883519321221065</c:v>
                </c:pt>
                <c:pt idx="1914">
                  <c:v>40.665993945509584</c:v>
                </c:pt>
                <c:pt idx="1915">
                  <c:v>39.325583540917052</c:v>
                </c:pt>
                <c:pt idx="1916">
                  <c:v>39.325583540917052</c:v>
                </c:pt>
                <c:pt idx="1917">
                  <c:v>39.325583540917052</c:v>
                </c:pt>
                <c:pt idx="1918">
                  <c:v>39.123451124368984</c:v>
                </c:pt>
                <c:pt idx="1919">
                  <c:v>38.919831994156326</c:v>
                </c:pt>
                <c:pt idx="1920">
                  <c:v>39.094744565715857</c:v>
                </c:pt>
                <c:pt idx="1921">
                  <c:v>39.033882783882781</c:v>
                </c:pt>
                <c:pt idx="1922">
                  <c:v>39.116270533174273</c:v>
                </c:pt>
                <c:pt idx="1923">
                  <c:v>39.116270533174273</c:v>
                </c:pt>
                <c:pt idx="1924">
                  <c:v>39.116270533174273</c:v>
                </c:pt>
                <c:pt idx="1925">
                  <c:v>39.253154065751907</c:v>
                </c:pt>
                <c:pt idx="1926">
                  <c:v>39.069660861594869</c:v>
                </c:pt>
                <c:pt idx="1927">
                  <c:v>38.788788788788793</c:v>
                </c:pt>
                <c:pt idx="1928">
                  <c:v>38.595617529880478</c:v>
                </c:pt>
                <c:pt idx="1929">
                  <c:v>37.199999999999996</c:v>
                </c:pt>
                <c:pt idx="1930">
                  <c:v>37.199999999999996</c:v>
                </c:pt>
                <c:pt idx="1931">
                  <c:v>37.199999999999996</c:v>
                </c:pt>
                <c:pt idx="1932">
                  <c:v>37.45194947830862</c:v>
                </c:pt>
                <c:pt idx="1933">
                  <c:v>37.298331966092427</c:v>
                </c:pt>
                <c:pt idx="1934">
                  <c:v>37.356216907065914</c:v>
                </c:pt>
                <c:pt idx="1935">
                  <c:v>37.311935807422266</c:v>
                </c:pt>
              </c:numCache>
            </c:numRef>
          </c:val>
          <c:smooth val="0"/>
          <c:extLst>
            <c:ext xmlns:c16="http://schemas.microsoft.com/office/drawing/2014/chart" uri="{C3380CC4-5D6E-409C-BE32-E72D297353CC}">
              <c16:uniqueId val="{00000003-7E38-45D5-B276-937363D27DD8}"/>
            </c:ext>
          </c:extLst>
        </c:ser>
        <c:dLbls>
          <c:showLegendKey val="0"/>
          <c:showVal val="0"/>
          <c:showCatName val="0"/>
          <c:showSerName val="0"/>
          <c:showPercent val="0"/>
          <c:showBubbleSize val="0"/>
        </c:dLbls>
        <c:marker val="1"/>
        <c:smooth val="0"/>
        <c:axId val="707416096"/>
        <c:axId val="707412856"/>
      </c:lineChart>
      <c:lineChart>
        <c:grouping val="standard"/>
        <c:varyColors val="0"/>
        <c:ser>
          <c:idx val="4"/>
          <c:order val="4"/>
          <c:tx>
            <c:strRef>
              <c:f>Sheet1!$F$1</c:f>
              <c:strCache>
                <c:ptCount val="1"/>
                <c:pt idx="0">
                  <c:v>Henry Hub (US)</c:v>
                </c:pt>
              </c:strCache>
            </c:strRef>
          </c:tx>
          <c:spPr>
            <a:ln w="28575" cap="rnd">
              <a:solidFill>
                <a:srgbClr val="00548E"/>
              </a:solidFill>
              <a:round/>
            </a:ln>
            <a:effectLst/>
          </c:spPr>
          <c:marker>
            <c:symbol val="none"/>
          </c:marker>
          <c:cat>
            <c:numRef>
              <c:f>Sheet1!$A$2:$A$1937</c:f>
              <c:numCache>
                <c:formatCode>m/d/yyyy</c:formatCode>
                <c:ptCount val="1936"/>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numCache>
            </c:numRef>
          </c:cat>
          <c:val>
            <c:numRef>
              <c:f>Sheet1!$F$2:$F$1937</c:f>
              <c:numCache>
                <c:formatCode>0.00</c:formatCode>
                <c:ptCount val="1936"/>
                <c:pt idx="1">
                  <c:v>5.1754167703408811</c:v>
                </c:pt>
                <c:pt idx="2">
                  <c:v>5.1948051948051948</c:v>
                </c:pt>
                <c:pt idx="3">
                  <c:v>3.8534847103671166</c:v>
                </c:pt>
                <c:pt idx="4">
                  <c:v>3.865979381443299</c:v>
                </c:pt>
                <c:pt idx="5">
                  <c:v>3.865979381443299</c:v>
                </c:pt>
                <c:pt idx="6">
                  <c:v>3.865979381443299</c:v>
                </c:pt>
                <c:pt idx="7">
                  <c:v>2.415378186376933</c:v>
                </c:pt>
                <c:pt idx="8">
                  <c:v>2.4549643904482616</c:v>
                </c:pt>
                <c:pt idx="9">
                  <c:v>2.645458350774383</c:v>
                </c:pt>
                <c:pt idx="10">
                  <c:v>2.6265480841160329</c:v>
                </c:pt>
                <c:pt idx="11">
                  <c:v>3.3319655313910546</c:v>
                </c:pt>
                <c:pt idx="12">
                  <c:v>3.3319655313910546</c:v>
                </c:pt>
                <c:pt idx="13">
                  <c:v>3.3319655313910546</c:v>
                </c:pt>
                <c:pt idx="14">
                  <c:v>3.311312291003996</c:v>
                </c:pt>
                <c:pt idx="15">
                  <c:v>4.4538706256627787</c:v>
                </c:pt>
                <c:pt idx="16">
                  <c:v>3.2173342087984245</c:v>
                </c:pt>
                <c:pt idx="17">
                  <c:v>3.2033995260276211</c:v>
                </c:pt>
                <c:pt idx="18">
                  <c:v>2.6186579378068742</c:v>
                </c:pt>
                <c:pt idx="19">
                  <c:v>2.6186579378068742</c:v>
                </c:pt>
                <c:pt idx="20">
                  <c:v>2.6186579378068742</c:v>
                </c:pt>
                <c:pt idx="21">
                  <c:v>2.5530179445350734</c:v>
                </c:pt>
                <c:pt idx="22">
                  <c:v>2.7242416849638125</c:v>
                </c:pt>
                <c:pt idx="23">
                  <c:v>2.8534580041915203</c:v>
                </c:pt>
                <c:pt idx="24">
                  <c:v>2.8559903186768851</c:v>
                </c:pt>
                <c:pt idx="25">
                  <c:v>2.8826797648763991</c:v>
                </c:pt>
                <c:pt idx="26">
                  <c:v>2.8826797648763991</c:v>
                </c:pt>
                <c:pt idx="27">
                  <c:v>2.8826797648763991</c:v>
                </c:pt>
                <c:pt idx="28">
                  <c:v>2.9076811243033682</c:v>
                </c:pt>
                <c:pt idx="29">
                  <c:v>2.903225806451613</c:v>
                </c:pt>
                <c:pt idx="30">
                  <c:v>2.6892109500805152</c:v>
                </c:pt>
                <c:pt idx="31">
                  <c:v>2.446434282059482</c:v>
                </c:pt>
                <c:pt idx="32">
                  <c:v>2.3354735152487964</c:v>
                </c:pt>
                <c:pt idx="33">
                  <c:v>2.3354735152487964</c:v>
                </c:pt>
                <c:pt idx="34">
                  <c:v>2.3354735152487964</c:v>
                </c:pt>
                <c:pt idx="35">
                  <c:v>2.3045200937980113</c:v>
                </c:pt>
                <c:pt idx="36">
                  <c:v>2.2220426632191339</c:v>
                </c:pt>
                <c:pt idx="37">
                  <c:v>2.2345457511009625</c:v>
                </c:pt>
                <c:pt idx="38">
                  <c:v>2.2376480195998369</c:v>
                </c:pt>
                <c:pt idx="39">
                  <c:v>2.174446170195373</c:v>
                </c:pt>
                <c:pt idx="40">
                  <c:v>2.174446170195373</c:v>
                </c:pt>
                <c:pt idx="41">
                  <c:v>2.174446170195373</c:v>
                </c:pt>
                <c:pt idx="42">
                  <c:v>2.1153689691644293</c:v>
                </c:pt>
                <c:pt idx="43">
                  <c:v>2.0890688259109309</c:v>
                </c:pt>
                <c:pt idx="44">
                  <c:v>2.0324550128534704</c:v>
                </c:pt>
                <c:pt idx="45">
                  <c:v>1.9912035185925632</c:v>
                </c:pt>
                <c:pt idx="46">
                  <c:v>2.0074169622702356</c:v>
                </c:pt>
                <c:pt idx="47">
                  <c:v>2.0074169622702356</c:v>
                </c:pt>
                <c:pt idx="48">
                  <c:v>2.0074169622702356</c:v>
                </c:pt>
                <c:pt idx="49">
                  <c:v>2.0069315708874025</c:v>
                </c:pt>
                <c:pt idx="50">
                  <c:v>2.1157587548638133</c:v>
                </c:pt>
                <c:pt idx="51">
                  <c:v>2.1576290506432176</c:v>
                </c:pt>
                <c:pt idx="52">
                  <c:v>2.1494038445940462</c:v>
                </c:pt>
                <c:pt idx="53">
                  <c:v>2.0987553892459121</c:v>
                </c:pt>
                <c:pt idx="54">
                  <c:v>2.0987553892459121</c:v>
                </c:pt>
                <c:pt idx="55">
                  <c:v>2.0987553892459121</c:v>
                </c:pt>
                <c:pt idx="56">
                  <c:v>2.1110750243585579</c:v>
                </c:pt>
                <c:pt idx="57">
                  <c:v>2.1175701087400864</c:v>
                </c:pt>
                <c:pt idx="58">
                  <c:v>2.181579594849504</c:v>
                </c:pt>
                <c:pt idx="59">
                  <c:v>2.1765712888236735</c:v>
                </c:pt>
                <c:pt idx="60">
                  <c:v>2.1677356499147518</c:v>
                </c:pt>
                <c:pt idx="61">
                  <c:v>2.1677356499147518</c:v>
                </c:pt>
                <c:pt idx="62">
                  <c:v>2.1677356499147518</c:v>
                </c:pt>
                <c:pt idx="63">
                  <c:v>2.1888933927847587</c:v>
                </c:pt>
                <c:pt idx="64">
                  <c:v>2.1770682148040641</c:v>
                </c:pt>
                <c:pt idx="65">
                  <c:v>2.2558814050918463</c:v>
                </c:pt>
                <c:pt idx="66">
                  <c:v>2.2745735174654751</c:v>
                </c:pt>
                <c:pt idx="67">
                  <c:v>2.2023567655424627</c:v>
                </c:pt>
                <c:pt idx="68">
                  <c:v>2.2023567655424627</c:v>
                </c:pt>
                <c:pt idx="69">
                  <c:v>2.2023567655424627</c:v>
                </c:pt>
                <c:pt idx="70">
                  <c:v>2.2542977619202071</c:v>
                </c:pt>
                <c:pt idx="71">
                  <c:v>2.2277827104689645</c:v>
                </c:pt>
                <c:pt idx="72">
                  <c:v>2.1754953497775982</c:v>
                </c:pt>
                <c:pt idx="73">
                  <c:v>2.1944083224967494</c:v>
                </c:pt>
                <c:pt idx="74">
                  <c:v>2.1323349881989095</c:v>
                </c:pt>
                <c:pt idx="75">
                  <c:v>2.1323349881989095</c:v>
                </c:pt>
                <c:pt idx="76">
                  <c:v>2.1323349881989095</c:v>
                </c:pt>
                <c:pt idx="77">
                  <c:v>2.1243817400470282</c:v>
                </c:pt>
                <c:pt idx="78">
                  <c:v>2.2140522875816995</c:v>
                </c:pt>
                <c:pt idx="79">
                  <c:v>2.221141374837873</c:v>
                </c:pt>
                <c:pt idx="80">
                  <c:v>2.1300813008130084</c:v>
                </c:pt>
                <c:pt idx="81">
                  <c:v>2.0888996842360941</c:v>
                </c:pt>
                <c:pt idx="82">
                  <c:v>2.0888996842360941</c:v>
                </c:pt>
                <c:pt idx="83">
                  <c:v>2.0888996842360941</c:v>
                </c:pt>
                <c:pt idx="84">
                  <c:v>2.1138080694422117</c:v>
                </c:pt>
                <c:pt idx="85">
                  <c:v>2.0966051124909284</c:v>
                </c:pt>
                <c:pt idx="86">
                  <c:v>2.1451206630372961</c:v>
                </c:pt>
                <c:pt idx="87">
                  <c:v>2.2843671246240143</c:v>
                </c:pt>
                <c:pt idx="88">
                  <c:v>2.2806590374157945</c:v>
                </c:pt>
                <c:pt idx="89">
                  <c:v>2.2806590374157945</c:v>
                </c:pt>
                <c:pt idx="90">
                  <c:v>2.2806590374157945</c:v>
                </c:pt>
                <c:pt idx="91">
                  <c:v>2.2357723577235773</c:v>
                </c:pt>
                <c:pt idx="92">
                  <c:v>2.2414214687423586</c:v>
                </c:pt>
                <c:pt idx="93">
                  <c:v>2.2888327767369878</c:v>
                </c:pt>
                <c:pt idx="94">
                  <c:v>2.2961268181075338</c:v>
                </c:pt>
                <c:pt idx="95">
                  <c:v>2.2880872893086881</c:v>
                </c:pt>
                <c:pt idx="96">
                  <c:v>2.2880872893086881</c:v>
                </c:pt>
                <c:pt idx="97">
                  <c:v>2.2880872893086881</c:v>
                </c:pt>
                <c:pt idx="98">
                  <c:v>2.25667667830181</c:v>
                </c:pt>
                <c:pt idx="99">
                  <c:v>2.2502833090497001</c:v>
                </c:pt>
                <c:pt idx="100">
                  <c:v>2.2159320663162152</c:v>
                </c:pt>
                <c:pt idx="101">
                  <c:v>2.2393509127789044</c:v>
                </c:pt>
                <c:pt idx="102">
                  <c:v>2.2872901289642305</c:v>
                </c:pt>
                <c:pt idx="103">
                  <c:v>2.2872901289642305</c:v>
                </c:pt>
                <c:pt idx="104">
                  <c:v>2.2872901289642305</c:v>
                </c:pt>
                <c:pt idx="105">
                  <c:v>2.32670867668444</c:v>
                </c:pt>
                <c:pt idx="106">
                  <c:v>2.2958771220695229</c:v>
                </c:pt>
                <c:pt idx="107">
                  <c:v>2.3035887487875848</c:v>
                </c:pt>
                <c:pt idx="108">
                  <c:v>2.268308489954634</c:v>
                </c:pt>
                <c:pt idx="109">
                  <c:v>2.2627380758587008</c:v>
                </c:pt>
                <c:pt idx="110">
                  <c:v>2.2627380758587008</c:v>
                </c:pt>
                <c:pt idx="111">
                  <c:v>2.2627380758587008</c:v>
                </c:pt>
                <c:pt idx="112">
                  <c:v>2.2773818300974851</c:v>
                </c:pt>
                <c:pt idx="113">
                  <c:v>2.2812755519215044</c:v>
                </c:pt>
                <c:pt idx="114">
                  <c:v>2.3110453162266635</c:v>
                </c:pt>
                <c:pt idx="115">
                  <c:v>2.3221221386662259</c:v>
                </c:pt>
                <c:pt idx="116">
                  <c:v>2.3251978891820579</c:v>
                </c:pt>
                <c:pt idx="117">
                  <c:v>2.3251978891820579</c:v>
                </c:pt>
                <c:pt idx="118">
                  <c:v>2.3251978891820579</c:v>
                </c:pt>
                <c:pt idx="119">
                  <c:v>2.2770555601556679</c:v>
                </c:pt>
                <c:pt idx="120">
                  <c:v>2.2930042524806136</c:v>
                </c:pt>
                <c:pt idx="121">
                  <c:v>2.3179916317991629</c:v>
                </c:pt>
                <c:pt idx="122">
                  <c:v>2.2941519979978309</c:v>
                </c:pt>
                <c:pt idx="123">
                  <c:v>2.2997156715169762</c:v>
                </c:pt>
                <c:pt idx="124">
                  <c:v>2.2997156715169762</c:v>
                </c:pt>
                <c:pt idx="125">
                  <c:v>2.2997156715169762</c:v>
                </c:pt>
                <c:pt idx="126">
                  <c:v>2.2986577181208054</c:v>
                </c:pt>
                <c:pt idx="127">
                  <c:v>2.3351879952790426</c:v>
                </c:pt>
                <c:pt idx="128">
                  <c:v>2.3206751054852321</c:v>
                </c:pt>
                <c:pt idx="129">
                  <c:v>2.3335851590699233</c:v>
                </c:pt>
                <c:pt idx="130">
                  <c:v>2.3027968514486687</c:v>
                </c:pt>
                <c:pt idx="131">
                  <c:v>2.3027968514486687</c:v>
                </c:pt>
                <c:pt idx="132">
                  <c:v>2.3027968514486687</c:v>
                </c:pt>
                <c:pt idx="133">
                  <c:v>2.3815513626834384</c:v>
                </c:pt>
                <c:pt idx="134">
                  <c:v>2.3908084818788544</c:v>
                </c:pt>
                <c:pt idx="135">
                  <c:v>2.4138223087998645</c:v>
                </c:pt>
                <c:pt idx="136">
                  <c:v>2.3318918002204696</c:v>
                </c:pt>
                <c:pt idx="137">
                  <c:v>2.335456475583864</c:v>
                </c:pt>
                <c:pt idx="138">
                  <c:v>2.335456475583864</c:v>
                </c:pt>
                <c:pt idx="139">
                  <c:v>2.335456475583864</c:v>
                </c:pt>
                <c:pt idx="140">
                  <c:v>2.3494486853265477</c:v>
                </c:pt>
                <c:pt idx="141">
                  <c:v>2.3433520122261844</c:v>
                </c:pt>
                <c:pt idx="142">
                  <c:v>2.4709302325581395</c:v>
                </c:pt>
                <c:pt idx="143">
                  <c:v>2.4575475723184574</c:v>
                </c:pt>
                <c:pt idx="144">
                  <c:v>2.4721030042918453</c:v>
                </c:pt>
                <c:pt idx="145">
                  <c:v>2.4721030042918453</c:v>
                </c:pt>
                <c:pt idx="146">
                  <c:v>2.4721030042918453</c:v>
                </c:pt>
                <c:pt idx="147">
                  <c:v>2.4780588538977804</c:v>
                </c:pt>
                <c:pt idx="148">
                  <c:v>2.4614317906049576</c:v>
                </c:pt>
                <c:pt idx="149">
                  <c:v>2.4268930623445675</c:v>
                </c:pt>
                <c:pt idx="150">
                  <c:v>2.5149700598802394</c:v>
                </c:pt>
                <c:pt idx="151">
                  <c:v>2.4957118353344772</c:v>
                </c:pt>
                <c:pt idx="152">
                  <c:v>2.4957118353344772</c:v>
                </c:pt>
                <c:pt idx="153">
                  <c:v>2.4957118353344772</c:v>
                </c:pt>
                <c:pt idx="154">
                  <c:v>2.4705077791075398</c:v>
                </c:pt>
                <c:pt idx="155">
                  <c:v>2.4665016642485278</c:v>
                </c:pt>
                <c:pt idx="156">
                  <c:v>2.4547693875817549</c:v>
                </c:pt>
                <c:pt idx="157">
                  <c:v>2.5599728744596089</c:v>
                </c:pt>
                <c:pt idx="158">
                  <c:v>2.4732279449260579</c:v>
                </c:pt>
                <c:pt idx="159">
                  <c:v>2.4732279449260579</c:v>
                </c:pt>
                <c:pt idx="160">
                  <c:v>2.4732279449260579</c:v>
                </c:pt>
                <c:pt idx="161">
                  <c:v>2.5462570022067563</c:v>
                </c:pt>
                <c:pt idx="162">
                  <c:v>2.5376820233330495</c:v>
                </c:pt>
                <c:pt idx="163">
                  <c:v>2.5277801340232418</c:v>
                </c:pt>
                <c:pt idx="164">
                  <c:v>2.5849399152762169</c:v>
                </c:pt>
                <c:pt idx="165">
                  <c:v>2.6018781769621779</c:v>
                </c:pt>
                <c:pt idx="166">
                  <c:v>2.6018781769621779</c:v>
                </c:pt>
                <c:pt idx="167">
                  <c:v>2.6018781769621779</c:v>
                </c:pt>
                <c:pt idx="168">
                  <c:v>2.5727069351230427</c:v>
                </c:pt>
                <c:pt idx="169">
                  <c:v>2.5457369692785639</c:v>
                </c:pt>
                <c:pt idx="170">
                  <c:v>2.5583405358686258</c:v>
                </c:pt>
                <c:pt idx="171">
                  <c:v>2.6549435393500564</c:v>
                </c:pt>
                <c:pt idx="172">
                  <c:v>2.5311025311025319</c:v>
                </c:pt>
                <c:pt idx="173">
                  <c:v>2.5311025311025319</c:v>
                </c:pt>
                <c:pt idx="174">
                  <c:v>2.5311025311025319</c:v>
                </c:pt>
                <c:pt idx="175">
                  <c:v>2.5294821398051619</c:v>
                </c:pt>
                <c:pt idx="176">
                  <c:v>2.559038213825676</c:v>
                </c:pt>
                <c:pt idx="177">
                  <c:v>2.6056094182825484</c:v>
                </c:pt>
                <c:pt idx="178">
                  <c:v>2.5849399152762169</c:v>
                </c:pt>
                <c:pt idx="179">
                  <c:v>2.5335958229906703</c:v>
                </c:pt>
                <c:pt idx="180">
                  <c:v>2.5335958229906703</c:v>
                </c:pt>
                <c:pt idx="181">
                  <c:v>2.5335958229906703</c:v>
                </c:pt>
                <c:pt idx="182">
                  <c:v>2.4916229916659507</c:v>
                </c:pt>
                <c:pt idx="183">
                  <c:v>2.488202488202488</c:v>
                </c:pt>
                <c:pt idx="184">
                  <c:v>2.4884159945083231</c:v>
                </c:pt>
                <c:pt idx="185">
                  <c:v>2.4895200615963726</c:v>
                </c:pt>
                <c:pt idx="186">
                  <c:v>2.4776500638569603</c:v>
                </c:pt>
                <c:pt idx="187">
                  <c:v>2.4776500638569603</c:v>
                </c:pt>
                <c:pt idx="188">
                  <c:v>2.4776500638569603</c:v>
                </c:pt>
                <c:pt idx="189">
                  <c:v>2.4682951740573666</c:v>
                </c:pt>
                <c:pt idx="190">
                  <c:v>2.4697666496337929</c:v>
                </c:pt>
                <c:pt idx="191">
                  <c:v>2.4760109664153536</c:v>
                </c:pt>
                <c:pt idx="192">
                  <c:v>2.4762231171279239</c:v>
                </c:pt>
                <c:pt idx="193">
                  <c:v>2.4475823705605473</c:v>
                </c:pt>
                <c:pt idx="194">
                  <c:v>2.4475823705605473</c:v>
                </c:pt>
                <c:pt idx="195">
                  <c:v>2.4475823705605473</c:v>
                </c:pt>
                <c:pt idx="196">
                  <c:v>2.357161158083525</c:v>
                </c:pt>
                <c:pt idx="197">
                  <c:v>2.4101552448752037</c:v>
                </c:pt>
                <c:pt idx="198">
                  <c:v>2.4059116686715929</c:v>
                </c:pt>
                <c:pt idx="199">
                  <c:v>2.3623400051541972</c:v>
                </c:pt>
                <c:pt idx="200">
                  <c:v>2.3809523809523809</c:v>
                </c:pt>
                <c:pt idx="201">
                  <c:v>2.3809523809523809</c:v>
                </c:pt>
                <c:pt idx="202">
                  <c:v>2.3809523809523809</c:v>
                </c:pt>
                <c:pt idx="203">
                  <c:v>2.3866552609067577</c:v>
                </c:pt>
                <c:pt idx="204">
                  <c:v>2.3365285861006502</c:v>
                </c:pt>
                <c:pt idx="205">
                  <c:v>2.40450204638472</c:v>
                </c:pt>
                <c:pt idx="206">
                  <c:v>2.4224722961944849</c:v>
                </c:pt>
                <c:pt idx="207">
                  <c:v>2.3850377487989016</c:v>
                </c:pt>
                <c:pt idx="208">
                  <c:v>2.3850377487989016</c:v>
                </c:pt>
                <c:pt idx="209">
                  <c:v>2.3850377487989016</c:v>
                </c:pt>
                <c:pt idx="210">
                  <c:v>2.3496240601503757</c:v>
                </c:pt>
                <c:pt idx="211">
                  <c:v>2.4121118809340518</c:v>
                </c:pt>
                <c:pt idx="212">
                  <c:v>2.4017841825355983</c:v>
                </c:pt>
                <c:pt idx="213">
                  <c:v>2.3916422034190989</c:v>
                </c:pt>
                <c:pt idx="214">
                  <c:v>2.4725512233076854</c:v>
                </c:pt>
                <c:pt idx="215">
                  <c:v>2.4725512233076854</c:v>
                </c:pt>
                <c:pt idx="216">
                  <c:v>2.4725512233076854</c:v>
                </c:pt>
                <c:pt idx="217">
                  <c:v>2.466891716437289</c:v>
                </c:pt>
                <c:pt idx="218">
                  <c:v>2.5437613175821334</c:v>
                </c:pt>
                <c:pt idx="219">
                  <c:v>2.5753660637381568</c:v>
                </c:pt>
                <c:pt idx="220">
                  <c:v>2.620163109491584</c:v>
                </c:pt>
                <c:pt idx="221">
                  <c:v>2.5942156003505694</c:v>
                </c:pt>
                <c:pt idx="222">
                  <c:v>2.5942156003505694</c:v>
                </c:pt>
                <c:pt idx="223">
                  <c:v>2.5942156003505694</c:v>
                </c:pt>
                <c:pt idx="224">
                  <c:v>2.5596072931276295</c:v>
                </c:pt>
                <c:pt idx="225">
                  <c:v>2.6626697231528831</c:v>
                </c:pt>
                <c:pt idx="226">
                  <c:v>2.6624349819271793</c:v>
                </c:pt>
                <c:pt idx="227">
                  <c:v>2.6549450549450553</c:v>
                </c:pt>
                <c:pt idx="228">
                  <c:v>2.631809040832386</c:v>
                </c:pt>
                <c:pt idx="229">
                  <c:v>2.631809040832386</c:v>
                </c:pt>
                <c:pt idx="230">
                  <c:v>2.631809040832386</c:v>
                </c:pt>
                <c:pt idx="231">
                  <c:v>2.6483143130934752</c:v>
                </c:pt>
                <c:pt idx="232">
                  <c:v>2.6017806206240812</c:v>
                </c:pt>
                <c:pt idx="233">
                  <c:v>2.6043463263194204</c:v>
                </c:pt>
                <c:pt idx="234">
                  <c:v>2.6089971396376872</c:v>
                </c:pt>
                <c:pt idx="235">
                  <c:v>2.5729283194217367</c:v>
                </c:pt>
                <c:pt idx="236">
                  <c:v>2.5729283194217367</c:v>
                </c:pt>
                <c:pt idx="237">
                  <c:v>2.5729283194217367</c:v>
                </c:pt>
                <c:pt idx="238">
                  <c:v>2.5520253489766209</c:v>
                </c:pt>
                <c:pt idx="239">
                  <c:v>2.5485333105276662</c:v>
                </c:pt>
                <c:pt idx="240">
                  <c:v>2.5286178028361523</c:v>
                </c:pt>
                <c:pt idx="241">
                  <c:v>2.5364181662382177</c:v>
                </c:pt>
                <c:pt idx="242">
                  <c:v>2.5691869988792138</c:v>
                </c:pt>
                <c:pt idx="243">
                  <c:v>2.5691869988792138</c:v>
                </c:pt>
                <c:pt idx="244">
                  <c:v>2.5691869988792138</c:v>
                </c:pt>
                <c:pt idx="245">
                  <c:v>2.5638819581863546</c:v>
                </c:pt>
                <c:pt idx="246">
                  <c:v>2.5559105431309908</c:v>
                </c:pt>
                <c:pt idx="247">
                  <c:v>2.5797575027947368</c:v>
                </c:pt>
                <c:pt idx="248">
                  <c:v>2.5212976508045783</c:v>
                </c:pt>
                <c:pt idx="249">
                  <c:v>2.4932906241883823</c:v>
                </c:pt>
                <c:pt idx="250">
                  <c:v>2.4932906241883823</c:v>
                </c:pt>
                <c:pt idx="251">
                  <c:v>2.4932906241883823</c:v>
                </c:pt>
                <c:pt idx="252">
                  <c:v>2.5017253278122844</c:v>
                </c:pt>
                <c:pt idx="253">
                  <c:v>2.5333907798362771</c:v>
                </c:pt>
                <c:pt idx="254">
                  <c:v>2.5636613902271161</c:v>
                </c:pt>
                <c:pt idx="255">
                  <c:v>2.5154004106776178</c:v>
                </c:pt>
                <c:pt idx="256">
                  <c:v>2.5025799793601657</c:v>
                </c:pt>
                <c:pt idx="257">
                  <c:v>2.5025799793601657</c:v>
                </c:pt>
                <c:pt idx="258">
                  <c:v>2.5025799793601657</c:v>
                </c:pt>
                <c:pt idx="259">
                  <c:v>2.5250363776427287</c:v>
                </c:pt>
                <c:pt idx="260">
                  <c:v>2.5717959708529787</c:v>
                </c:pt>
                <c:pt idx="261">
                  <c:v>2.6644962302947222</c:v>
                </c:pt>
                <c:pt idx="262">
                  <c:v>2.6072186836518045</c:v>
                </c:pt>
                <c:pt idx="263">
                  <c:v>2.5704315260873263</c:v>
                </c:pt>
                <c:pt idx="264">
                  <c:v>2.5704315260873263</c:v>
                </c:pt>
                <c:pt idx="265">
                  <c:v>2.5704315260873263</c:v>
                </c:pt>
                <c:pt idx="266">
                  <c:v>2.5881151030137919</c:v>
                </c:pt>
                <c:pt idx="267">
                  <c:v>2.6505819386628153</c:v>
                </c:pt>
                <c:pt idx="268">
                  <c:v>2.6409950587834392</c:v>
                </c:pt>
                <c:pt idx="269">
                  <c:v>2.6205000429590171</c:v>
                </c:pt>
                <c:pt idx="270">
                  <c:v>2.5930392832529288</c:v>
                </c:pt>
                <c:pt idx="271">
                  <c:v>2.5930392832529288</c:v>
                </c:pt>
                <c:pt idx="272">
                  <c:v>2.5930392832529288</c:v>
                </c:pt>
                <c:pt idx="273">
                  <c:v>2.7038700760193506</c:v>
                </c:pt>
                <c:pt idx="274">
                  <c:v>2.719556556383163</c:v>
                </c:pt>
                <c:pt idx="275">
                  <c:v>2.8407110491460439</c:v>
                </c:pt>
                <c:pt idx="276">
                  <c:v>2.9444975245374794</c:v>
                </c:pt>
                <c:pt idx="277">
                  <c:v>2.8204460643929528</c:v>
                </c:pt>
                <c:pt idx="278">
                  <c:v>2.8204460643929528</c:v>
                </c:pt>
                <c:pt idx="279">
                  <c:v>2.8204460643929528</c:v>
                </c:pt>
                <c:pt idx="280">
                  <c:v>2.8546562228024368</c:v>
                </c:pt>
                <c:pt idx="281">
                  <c:v>2.9593524240577942</c:v>
                </c:pt>
                <c:pt idx="282">
                  <c:v>2.9953116860566076</c:v>
                </c:pt>
                <c:pt idx="283">
                  <c:v>2.7257827999654967</c:v>
                </c:pt>
                <c:pt idx="284">
                  <c:v>2.7590382286801596</c:v>
                </c:pt>
                <c:pt idx="285">
                  <c:v>2.7590382286801596</c:v>
                </c:pt>
                <c:pt idx="286">
                  <c:v>2.7590382286801596</c:v>
                </c:pt>
                <c:pt idx="287">
                  <c:v>2.8159281333678847</c:v>
                </c:pt>
                <c:pt idx="288">
                  <c:v>2.8255422103171175</c:v>
                </c:pt>
                <c:pt idx="289">
                  <c:v>2.8698147665014351</c:v>
                </c:pt>
                <c:pt idx="290">
                  <c:v>2.8641285365001745</c:v>
                </c:pt>
                <c:pt idx="291">
                  <c:v>2.7794666898288893</c:v>
                </c:pt>
                <c:pt idx="292">
                  <c:v>2.7794666898288893</c:v>
                </c:pt>
                <c:pt idx="293">
                  <c:v>2.7794666898288893</c:v>
                </c:pt>
                <c:pt idx="294">
                  <c:v>2.7915903341184682</c:v>
                </c:pt>
                <c:pt idx="295">
                  <c:v>2.8598831633097914</c:v>
                </c:pt>
                <c:pt idx="296">
                  <c:v>3.0023702923360553</c:v>
                </c:pt>
                <c:pt idx="297">
                  <c:v>3.0068577457358887</c:v>
                </c:pt>
                <c:pt idx="298">
                  <c:v>2.868169458819402</c:v>
                </c:pt>
                <c:pt idx="299">
                  <c:v>2.868169458819402</c:v>
                </c:pt>
                <c:pt idx="300">
                  <c:v>2.868169458819402</c:v>
                </c:pt>
                <c:pt idx="301">
                  <c:v>2.8141764136839327</c:v>
                </c:pt>
                <c:pt idx="302">
                  <c:v>2.8825811001410435</c:v>
                </c:pt>
                <c:pt idx="303">
                  <c:v>2.9266136162687886</c:v>
                </c:pt>
                <c:pt idx="304">
                  <c:v>2.9455597440168315</c:v>
                </c:pt>
                <c:pt idx="305">
                  <c:v>2.8634167764602543</c:v>
                </c:pt>
                <c:pt idx="306">
                  <c:v>2.8634167764602543</c:v>
                </c:pt>
                <c:pt idx="307">
                  <c:v>2.8634167764602543</c:v>
                </c:pt>
                <c:pt idx="308">
                  <c:v>3.0948623531474659</c:v>
                </c:pt>
                <c:pt idx="309">
                  <c:v>3.0894451251531589</c:v>
                </c:pt>
                <c:pt idx="310">
                  <c:v>3.098739495798319</c:v>
                </c:pt>
                <c:pt idx="311">
                  <c:v>3.1156486534060903</c:v>
                </c:pt>
                <c:pt idx="312">
                  <c:v>3.2998058937709556</c:v>
                </c:pt>
                <c:pt idx="313">
                  <c:v>3.2998058937709556</c:v>
                </c:pt>
                <c:pt idx="314">
                  <c:v>3.2998058937709556</c:v>
                </c:pt>
                <c:pt idx="315">
                  <c:v>3.5303557100829095</c:v>
                </c:pt>
                <c:pt idx="316">
                  <c:v>3.6318540171848697</c:v>
                </c:pt>
                <c:pt idx="317">
                  <c:v>3.6257516802263878</c:v>
                </c:pt>
                <c:pt idx="318">
                  <c:v>4.140914709517924</c:v>
                </c:pt>
                <c:pt idx="319">
                  <c:v>3.7659835347696622</c:v>
                </c:pt>
                <c:pt idx="320">
                  <c:v>3.7659835347696622</c:v>
                </c:pt>
                <c:pt idx="321">
                  <c:v>3.7659835347696622</c:v>
                </c:pt>
                <c:pt idx="322">
                  <c:v>4.0607807178412365</c:v>
                </c:pt>
                <c:pt idx="323">
                  <c:v>4.0897097625329817</c:v>
                </c:pt>
                <c:pt idx="324">
                  <c:v>4.128964244926645</c:v>
                </c:pt>
                <c:pt idx="325">
                  <c:v>4.1202770228806873</c:v>
                </c:pt>
                <c:pt idx="326">
                  <c:v>4.1446208112874787</c:v>
                </c:pt>
                <c:pt idx="327">
                  <c:v>4.1446208112874787</c:v>
                </c:pt>
                <c:pt idx="328">
                  <c:v>4.1446208112874787</c:v>
                </c:pt>
                <c:pt idx="329">
                  <c:v>3.7789157690270176</c:v>
                </c:pt>
                <c:pt idx="330">
                  <c:v>3.7916371367824238</c:v>
                </c:pt>
                <c:pt idx="331">
                  <c:v>3.9591764912898118</c:v>
                </c:pt>
                <c:pt idx="332">
                  <c:v>3.9504872267579669</c:v>
                </c:pt>
                <c:pt idx="333">
                  <c:v>4.0742377375165715</c:v>
                </c:pt>
                <c:pt idx="334">
                  <c:v>4.0742377375165715</c:v>
                </c:pt>
                <c:pt idx="335">
                  <c:v>4.0742377375165715</c:v>
                </c:pt>
                <c:pt idx="336">
                  <c:v>3.8759689922480627</c:v>
                </c:pt>
                <c:pt idx="337">
                  <c:v>3.8787023977433006</c:v>
                </c:pt>
                <c:pt idx="338">
                  <c:v>4.1343441466854722</c:v>
                </c:pt>
                <c:pt idx="339">
                  <c:v>3.9036398804290493</c:v>
                </c:pt>
                <c:pt idx="340">
                  <c:v>3.9644866385372715</c:v>
                </c:pt>
                <c:pt idx="341">
                  <c:v>3.9644866385372715</c:v>
                </c:pt>
                <c:pt idx="342">
                  <c:v>3.9644866385372715</c:v>
                </c:pt>
                <c:pt idx="343">
                  <c:v>3.9982386613826506</c:v>
                </c:pt>
                <c:pt idx="344">
                  <c:v>4.0038889870956345</c:v>
                </c:pt>
                <c:pt idx="345">
                  <c:v>3.9848698099929627</c:v>
                </c:pt>
                <c:pt idx="346">
                  <c:v>3.7936801337910389</c:v>
                </c:pt>
                <c:pt idx="347">
                  <c:v>3.5287874767842933</c:v>
                </c:pt>
                <c:pt idx="348">
                  <c:v>3.5287874767842933</c:v>
                </c:pt>
                <c:pt idx="349">
                  <c:v>3.5287874767842933</c:v>
                </c:pt>
                <c:pt idx="350">
                  <c:v>3.3491979552265114</c:v>
                </c:pt>
                <c:pt idx="351">
                  <c:v>3.3447759880292223</c:v>
                </c:pt>
                <c:pt idx="352">
                  <c:v>3.2</c:v>
                </c:pt>
                <c:pt idx="353">
                  <c:v>3.2331352673890246</c:v>
                </c:pt>
                <c:pt idx="354">
                  <c:v>3.2550365091932787</c:v>
                </c:pt>
                <c:pt idx="355">
                  <c:v>3.2550365091932787</c:v>
                </c:pt>
                <c:pt idx="356">
                  <c:v>3.2550365091932787</c:v>
                </c:pt>
                <c:pt idx="357">
                  <c:v>3.2458987630493903</c:v>
                </c:pt>
                <c:pt idx="358">
                  <c:v>3.2567555672916115</c:v>
                </c:pt>
                <c:pt idx="359">
                  <c:v>3.0129504008457406</c:v>
                </c:pt>
                <c:pt idx="360">
                  <c:v>2.7123982850643102</c:v>
                </c:pt>
                <c:pt idx="361">
                  <c:v>2.8419027632039175</c:v>
                </c:pt>
                <c:pt idx="362">
                  <c:v>2.8419027632039175</c:v>
                </c:pt>
                <c:pt idx="363">
                  <c:v>2.8419027632039175</c:v>
                </c:pt>
                <c:pt idx="364">
                  <c:v>2.8337256953526899</c:v>
                </c:pt>
                <c:pt idx="365">
                  <c:v>2.8991971454058882</c:v>
                </c:pt>
                <c:pt idx="366">
                  <c:v>2.865455827896314</c:v>
                </c:pt>
                <c:pt idx="367">
                  <c:v>2.3876404494382024</c:v>
                </c:pt>
                <c:pt idx="368">
                  <c:v>2.457649433862898</c:v>
                </c:pt>
                <c:pt idx="369">
                  <c:v>2.457649433862898</c:v>
                </c:pt>
                <c:pt idx="370">
                  <c:v>2.457649433862898</c:v>
                </c:pt>
                <c:pt idx="371">
                  <c:v>2.3880076695136832</c:v>
                </c:pt>
                <c:pt idx="372">
                  <c:v>2.5262237762237763</c:v>
                </c:pt>
                <c:pt idx="373">
                  <c:v>2.5301100424573262</c:v>
                </c:pt>
                <c:pt idx="374">
                  <c:v>2.5656635936684644</c:v>
                </c:pt>
                <c:pt idx="375">
                  <c:v>2.5725996337315777</c:v>
                </c:pt>
                <c:pt idx="376">
                  <c:v>2.5725996337315777</c:v>
                </c:pt>
                <c:pt idx="377">
                  <c:v>2.5725996337315777</c:v>
                </c:pt>
                <c:pt idx="378">
                  <c:v>2.9283597699145894</c:v>
                </c:pt>
                <c:pt idx="379">
                  <c:v>3.101454354301735</c:v>
                </c:pt>
                <c:pt idx="380">
                  <c:v>3.1411775028516278</c:v>
                </c:pt>
                <c:pt idx="381">
                  <c:v>3.1417288284335241</c:v>
                </c:pt>
                <c:pt idx="382">
                  <c:v>3.0191004313000613</c:v>
                </c:pt>
                <c:pt idx="383">
                  <c:v>3.0191004313000613</c:v>
                </c:pt>
                <c:pt idx="384">
                  <c:v>3.0191004313000613</c:v>
                </c:pt>
                <c:pt idx="385">
                  <c:v>3.018303414290743</c:v>
                </c:pt>
                <c:pt idx="386">
                  <c:v>3.0198978693431942</c:v>
                </c:pt>
                <c:pt idx="387">
                  <c:v>2.7504393673110723</c:v>
                </c:pt>
                <c:pt idx="388">
                  <c:v>2.7686864219371956</c:v>
                </c:pt>
                <c:pt idx="389">
                  <c:v>2.6901507185418856</c:v>
                </c:pt>
                <c:pt idx="390">
                  <c:v>2.6901507185418856</c:v>
                </c:pt>
                <c:pt idx="391">
                  <c:v>2.6901507185418856</c:v>
                </c:pt>
                <c:pt idx="392">
                  <c:v>2.6677162599492696</c:v>
                </c:pt>
                <c:pt idx="393">
                  <c:v>2.5721784776902887</c:v>
                </c:pt>
                <c:pt idx="394">
                  <c:v>2.6139234991722575</c:v>
                </c:pt>
                <c:pt idx="395">
                  <c:v>2.464173365955959</c:v>
                </c:pt>
                <c:pt idx="396">
                  <c:v>2.3572551073860661</c:v>
                </c:pt>
                <c:pt idx="397">
                  <c:v>2.3572551073860661</c:v>
                </c:pt>
                <c:pt idx="398">
                  <c:v>2.3572551073860661</c:v>
                </c:pt>
                <c:pt idx="399">
                  <c:v>2.2474857892435502</c:v>
                </c:pt>
                <c:pt idx="400">
                  <c:v>2.2257273045916581</c:v>
                </c:pt>
                <c:pt idx="401">
                  <c:v>2.2711267605633805</c:v>
                </c:pt>
                <c:pt idx="402">
                  <c:v>2.3104056437389775</c:v>
                </c:pt>
                <c:pt idx="403">
                  <c:v>2.3481638418079096</c:v>
                </c:pt>
                <c:pt idx="404">
                  <c:v>2.3481638418079096</c:v>
                </c:pt>
                <c:pt idx="405">
                  <c:v>2.3481638418079096</c:v>
                </c:pt>
                <c:pt idx="406">
                  <c:v>2.4478935698447892</c:v>
                </c:pt>
                <c:pt idx="407">
                  <c:v>2.3931472977746377</c:v>
                </c:pt>
                <c:pt idx="408">
                  <c:v>2.3169107856191742</c:v>
                </c:pt>
                <c:pt idx="409">
                  <c:v>2.3099389326489073</c:v>
                </c:pt>
                <c:pt idx="410">
                  <c:v>2.2934561232621977</c:v>
                </c:pt>
                <c:pt idx="411">
                  <c:v>2.2934561232621977</c:v>
                </c:pt>
                <c:pt idx="412">
                  <c:v>2.2934561232621977</c:v>
                </c:pt>
                <c:pt idx="413">
                  <c:v>2.2904138662893523</c:v>
                </c:pt>
                <c:pt idx="414">
                  <c:v>2.3721340388007057</c:v>
                </c:pt>
                <c:pt idx="415">
                  <c:v>2.3731804146449051</c:v>
                </c:pt>
                <c:pt idx="416">
                  <c:v>2.4086818422445737</c:v>
                </c:pt>
                <c:pt idx="417">
                  <c:v>2.4160126972930076</c:v>
                </c:pt>
                <c:pt idx="418">
                  <c:v>2.4160126972930076</c:v>
                </c:pt>
                <c:pt idx="419">
                  <c:v>2.4160126972930076</c:v>
                </c:pt>
                <c:pt idx="420">
                  <c:v>2.500440218348301</c:v>
                </c:pt>
                <c:pt idx="421">
                  <c:v>2.4066754501537111</c:v>
                </c:pt>
                <c:pt idx="422">
                  <c:v>2.542000175916967</c:v>
                </c:pt>
                <c:pt idx="423">
                  <c:v>2.5417766051011434</c:v>
                </c:pt>
                <c:pt idx="424">
                  <c:v>2.8046421663442942</c:v>
                </c:pt>
                <c:pt idx="425">
                  <c:v>2.8046421663442942</c:v>
                </c:pt>
                <c:pt idx="426">
                  <c:v>2.8046421663442942</c:v>
                </c:pt>
                <c:pt idx="427">
                  <c:v>3.7487871570962339</c:v>
                </c:pt>
                <c:pt idx="428">
                  <c:v>2.8126658411462944</c:v>
                </c:pt>
                <c:pt idx="429">
                  <c:v>2.8129146395400264</c:v>
                </c:pt>
                <c:pt idx="430">
                  <c:v>2.5911365260900645</c:v>
                </c:pt>
                <c:pt idx="431">
                  <c:v>2.5805303434774873</c:v>
                </c:pt>
                <c:pt idx="432">
                  <c:v>2.5805303434774873</c:v>
                </c:pt>
                <c:pt idx="433">
                  <c:v>2.5805303434774873</c:v>
                </c:pt>
                <c:pt idx="434">
                  <c:v>2.5429003289766157</c:v>
                </c:pt>
                <c:pt idx="435">
                  <c:v>2.5075314548998757</c:v>
                </c:pt>
                <c:pt idx="436">
                  <c:v>2.5342163355408389</c:v>
                </c:pt>
                <c:pt idx="437">
                  <c:v>2.6101574942488055</c:v>
                </c:pt>
                <c:pt idx="438">
                  <c:v>2.6048565121412808</c:v>
                </c:pt>
                <c:pt idx="439">
                  <c:v>2.6048565121412808</c:v>
                </c:pt>
                <c:pt idx="440">
                  <c:v>2.6048565121412808</c:v>
                </c:pt>
                <c:pt idx="441">
                  <c:v>2.5582215949188427</c:v>
                </c:pt>
                <c:pt idx="442">
                  <c:v>2.5729139131200984</c:v>
                </c:pt>
                <c:pt idx="443">
                  <c:v>2.506353518534747</c:v>
                </c:pt>
                <c:pt idx="444">
                  <c:v>2.5147278642398665</c:v>
                </c:pt>
                <c:pt idx="445">
                  <c:v>2.4308317864403786</c:v>
                </c:pt>
                <c:pt idx="446">
                  <c:v>2.4308317864403786</c:v>
                </c:pt>
                <c:pt idx="447">
                  <c:v>2.4308317864403786</c:v>
                </c:pt>
                <c:pt idx="448">
                  <c:v>2.4047387498894883</c:v>
                </c:pt>
                <c:pt idx="449">
                  <c:v>2.4325284090909092</c:v>
                </c:pt>
                <c:pt idx="450">
                  <c:v>2.3917489108206631</c:v>
                </c:pt>
                <c:pt idx="451">
                  <c:v>2.3975044563279853</c:v>
                </c:pt>
                <c:pt idx="452">
                  <c:v>2.4338058304359458</c:v>
                </c:pt>
                <c:pt idx="453">
                  <c:v>2.4338058304359458</c:v>
                </c:pt>
                <c:pt idx="454">
                  <c:v>2.4338058304359458</c:v>
                </c:pt>
                <c:pt idx="455">
                  <c:v>2.4348911880128434</c:v>
                </c:pt>
                <c:pt idx="456">
                  <c:v>2.4638457418318147</c:v>
                </c:pt>
                <c:pt idx="457">
                  <c:v>2.4390243902439028</c:v>
                </c:pt>
                <c:pt idx="458">
                  <c:v>2.3707664884135471</c:v>
                </c:pt>
                <c:pt idx="459">
                  <c:v>2.3363652577135725</c:v>
                </c:pt>
                <c:pt idx="460">
                  <c:v>2.3363652577135725</c:v>
                </c:pt>
                <c:pt idx="461">
                  <c:v>2.3363652577135725</c:v>
                </c:pt>
                <c:pt idx="462">
                  <c:v>2.4158451016964211</c:v>
                </c:pt>
                <c:pt idx="463">
                  <c:v>2.4065358316312935</c:v>
                </c:pt>
                <c:pt idx="464">
                  <c:v>2.4128448505278102</c:v>
                </c:pt>
                <c:pt idx="465">
                  <c:v>2.4177777777777778</c:v>
                </c:pt>
                <c:pt idx="466">
                  <c:v>2.4336283185840708</c:v>
                </c:pt>
                <c:pt idx="467">
                  <c:v>2.4336283185840708</c:v>
                </c:pt>
                <c:pt idx="468">
                  <c:v>2.4336283185840708</c:v>
                </c:pt>
                <c:pt idx="469">
                  <c:v>2.4321216945255149</c:v>
                </c:pt>
                <c:pt idx="470">
                  <c:v>2.3581560283687946</c:v>
                </c:pt>
                <c:pt idx="471">
                  <c:v>2.2578360191251989</c:v>
                </c:pt>
                <c:pt idx="472">
                  <c:v>2.2620001781102501</c:v>
                </c:pt>
                <c:pt idx="473">
                  <c:v>2.2585808287391074</c:v>
                </c:pt>
                <c:pt idx="474">
                  <c:v>2.2585808287391074</c:v>
                </c:pt>
                <c:pt idx="475">
                  <c:v>2.2585808287391074</c:v>
                </c:pt>
                <c:pt idx="476">
                  <c:v>2.3189693469569082</c:v>
                </c:pt>
                <c:pt idx="477">
                  <c:v>2.2538975501113585</c:v>
                </c:pt>
                <c:pt idx="478">
                  <c:v>2.268651362984218</c:v>
                </c:pt>
                <c:pt idx="479">
                  <c:v>2.2821203953279428</c:v>
                </c:pt>
                <c:pt idx="480">
                  <c:v>2.3143164693218514</c:v>
                </c:pt>
                <c:pt idx="481">
                  <c:v>2.3143164693218514</c:v>
                </c:pt>
                <c:pt idx="482">
                  <c:v>2.3143164693218514</c:v>
                </c:pt>
                <c:pt idx="483">
                  <c:v>2.3066607063030844</c:v>
                </c:pt>
                <c:pt idx="484">
                  <c:v>2.3094070441373162</c:v>
                </c:pt>
                <c:pt idx="485">
                  <c:v>2.3137395033053423</c:v>
                </c:pt>
                <c:pt idx="486">
                  <c:v>2.3532569792412312</c:v>
                </c:pt>
                <c:pt idx="487">
                  <c:v>2.3124999999999996</c:v>
                </c:pt>
                <c:pt idx="488">
                  <c:v>2.3124999999999996</c:v>
                </c:pt>
                <c:pt idx="489">
                  <c:v>2.3124999999999996</c:v>
                </c:pt>
                <c:pt idx="490">
                  <c:v>2.2684647673483971</c:v>
                </c:pt>
                <c:pt idx="491">
                  <c:v>2.2698838248436104</c:v>
                </c:pt>
                <c:pt idx="492">
                  <c:v>2.3590385130908769</c:v>
                </c:pt>
                <c:pt idx="493">
                  <c:v>2.3351158645276291</c:v>
                </c:pt>
                <c:pt idx="494">
                  <c:v>2.3502181073622364</c:v>
                </c:pt>
                <c:pt idx="495">
                  <c:v>2.3502181073622364</c:v>
                </c:pt>
                <c:pt idx="496">
                  <c:v>2.3502181073622364</c:v>
                </c:pt>
                <c:pt idx="497">
                  <c:v>2.4146841308028155</c:v>
                </c:pt>
                <c:pt idx="498">
                  <c:v>2.4100687315897527</c:v>
                </c:pt>
                <c:pt idx="499">
                  <c:v>2.401785714285714</c:v>
                </c:pt>
                <c:pt idx="500">
                  <c:v>2.3451485857500898</c:v>
                </c:pt>
                <c:pt idx="501">
                  <c:v>2.3395482251703119</c:v>
                </c:pt>
                <c:pt idx="502">
                  <c:v>2.3395482251703119</c:v>
                </c:pt>
                <c:pt idx="503">
                  <c:v>2.3395482251703119</c:v>
                </c:pt>
                <c:pt idx="504">
                  <c:v>2.4171888988361681</c:v>
                </c:pt>
                <c:pt idx="505">
                  <c:v>2.4466750313676289</c:v>
                </c:pt>
                <c:pt idx="506">
                  <c:v>2.4479913916786229</c:v>
                </c:pt>
                <c:pt idx="507">
                  <c:v>2.2898032200357781</c:v>
                </c:pt>
                <c:pt idx="508">
                  <c:v>2.3210141046241741</c:v>
                </c:pt>
                <c:pt idx="509">
                  <c:v>2.3210141046241741</c:v>
                </c:pt>
                <c:pt idx="510">
                  <c:v>2.3210141046241741</c:v>
                </c:pt>
                <c:pt idx="511">
                  <c:v>2.3222579492675957</c:v>
                </c:pt>
                <c:pt idx="512">
                  <c:v>2.3745519713261647</c:v>
                </c:pt>
                <c:pt idx="513">
                  <c:v>2.4171084553868272</c:v>
                </c:pt>
                <c:pt idx="514">
                  <c:v>2.4168912848158133</c:v>
                </c:pt>
                <c:pt idx="515">
                  <c:v>2.3193337512313064</c:v>
                </c:pt>
                <c:pt idx="516">
                  <c:v>2.3193337512313064</c:v>
                </c:pt>
                <c:pt idx="517">
                  <c:v>2.3193337512313064</c:v>
                </c:pt>
                <c:pt idx="518">
                  <c:v>2.2241992882562274</c:v>
                </c:pt>
                <c:pt idx="519">
                  <c:v>2.1775842147364681</c:v>
                </c:pt>
                <c:pt idx="520">
                  <c:v>2.1837953471788931</c:v>
                </c:pt>
                <c:pt idx="521">
                  <c:v>2.1287919105907398</c:v>
                </c:pt>
                <c:pt idx="522">
                  <c:v>2.1445591739475778</c:v>
                </c:pt>
                <c:pt idx="523">
                  <c:v>2.1445591739475778</c:v>
                </c:pt>
                <c:pt idx="524">
                  <c:v>2.1445591739475778</c:v>
                </c:pt>
                <c:pt idx="525">
                  <c:v>2.1393210749646392</c:v>
                </c:pt>
                <c:pt idx="526">
                  <c:v>2.127283961514697</c:v>
                </c:pt>
                <c:pt idx="527">
                  <c:v>2.1529192876760876</c:v>
                </c:pt>
                <c:pt idx="528">
                  <c:v>2.1552106430155211</c:v>
                </c:pt>
                <c:pt idx="529">
                  <c:v>2.1147497100026769</c:v>
                </c:pt>
                <c:pt idx="530">
                  <c:v>2.1147497100026769</c:v>
                </c:pt>
                <c:pt idx="531">
                  <c:v>2.1147497100026769</c:v>
                </c:pt>
                <c:pt idx="532">
                  <c:v>2.1930997592939292</c:v>
                </c:pt>
                <c:pt idx="533">
                  <c:v>2.1803234742203554</c:v>
                </c:pt>
                <c:pt idx="534">
                  <c:v>2.1650035637918745</c:v>
                </c:pt>
                <c:pt idx="535">
                  <c:v>2.1078735275883447</c:v>
                </c:pt>
                <c:pt idx="536">
                  <c:v>1.9971845856061938</c:v>
                </c:pt>
                <c:pt idx="537">
                  <c:v>1.9971845856061938</c:v>
                </c:pt>
                <c:pt idx="538">
                  <c:v>1.9971845856061938</c:v>
                </c:pt>
                <c:pt idx="539">
                  <c:v>2.0270270270270272</c:v>
                </c:pt>
                <c:pt idx="540">
                  <c:v>2.0325560932688078</c:v>
                </c:pt>
                <c:pt idx="541">
                  <c:v>2.0584095707248413</c:v>
                </c:pt>
                <c:pt idx="542">
                  <c:v>2.0408163265306118</c:v>
                </c:pt>
                <c:pt idx="543">
                  <c:v>2.1287825475017592</c:v>
                </c:pt>
                <c:pt idx="544">
                  <c:v>2.1287825475017592</c:v>
                </c:pt>
                <c:pt idx="545">
                  <c:v>2.1287825475017592</c:v>
                </c:pt>
                <c:pt idx="546">
                  <c:v>2.0646876384581301</c:v>
                </c:pt>
                <c:pt idx="547">
                  <c:v>2.0384649472657976</c:v>
                </c:pt>
                <c:pt idx="548">
                  <c:v>2.0306819189500755</c:v>
                </c:pt>
                <c:pt idx="549">
                  <c:v>2.0294221907125132</c:v>
                </c:pt>
                <c:pt idx="550">
                  <c:v>2.0402708481824661</c:v>
                </c:pt>
                <c:pt idx="551">
                  <c:v>2.0402708481824661</c:v>
                </c:pt>
                <c:pt idx="552">
                  <c:v>2.0402708481824661</c:v>
                </c:pt>
                <c:pt idx="553">
                  <c:v>2.1312644908150529</c:v>
                </c:pt>
                <c:pt idx="554">
                  <c:v>2.1506335891486703</c:v>
                </c:pt>
                <c:pt idx="555">
                  <c:v>2.2135300915636948</c:v>
                </c:pt>
                <c:pt idx="556">
                  <c:v>2.2573764664059723</c:v>
                </c:pt>
                <c:pt idx="557">
                  <c:v>2.2539710710799539</c:v>
                </c:pt>
                <c:pt idx="558">
                  <c:v>2.2539710710799539</c:v>
                </c:pt>
                <c:pt idx="559">
                  <c:v>2.2539710710799539</c:v>
                </c:pt>
                <c:pt idx="560">
                  <c:v>2.2474904503864264</c:v>
                </c:pt>
                <c:pt idx="561">
                  <c:v>2.2571148184494603</c:v>
                </c:pt>
                <c:pt idx="562">
                  <c:v>2.1741067450770735</c:v>
                </c:pt>
                <c:pt idx="563">
                  <c:v>2.1108647450110865</c:v>
                </c:pt>
                <c:pt idx="564">
                  <c:v>2.0499108734402847</c:v>
                </c:pt>
                <c:pt idx="565">
                  <c:v>2.0499108734402847</c:v>
                </c:pt>
                <c:pt idx="566">
                  <c:v>2.0499108734402847</c:v>
                </c:pt>
                <c:pt idx="567">
                  <c:v>2.0788722341184869</c:v>
                </c:pt>
                <c:pt idx="568">
                  <c:v>2.098466505246166</c:v>
                </c:pt>
                <c:pt idx="569">
                  <c:v>2.0917497082323373</c:v>
                </c:pt>
                <c:pt idx="570">
                  <c:v>2.0278151637505606</c:v>
                </c:pt>
                <c:pt idx="571">
                  <c:v>2.0044943820224717</c:v>
                </c:pt>
                <c:pt idx="572">
                  <c:v>2.0044943820224717</c:v>
                </c:pt>
                <c:pt idx="573">
                  <c:v>2.0044943820224717</c:v>
                </c:pt>
                <c:pt idx="574">
                  <c:v>2.0010768126346012</c:v>
                </c:pt>
                <c:pt idx="575">
                  <c:v>1.9904958307181926</c:v>
                </c:pt>
                <c:pt idx="576">
                  <c:v>2.0588766480043343</c:v>
                </c:pt>
                <c:pt idx="577">
                  <c:v>2.1293873499954885</c:v>
                </c:pt>
                <c:pt idx="578">
                  <c:v>1.9087062213018817</c:v>
                </c:pt>
                <c:pt idx="579">
                  <c:v>1.9087062213018817</c:v>
                </c:pt>
                <c:pt idx="580">
                  <c:v>1.9087062213018817</c:v>
                </c:pt>
                <c:pt idx="581">
                  <c:v>1.8032494197464737</c:v>
                </c:pt>
                <c:pt idx="582">
                  <c:v>1.9199857117342383</c:v>
                </c:pt>
                <c:pt idx="583">
                  <c:v>1.9469500759131912</c:v>
                </c:pt>
                <c:pt idx="584">
                  <c:v>1.90552871712292</c:v>
                </c:pt>
                <c:pt idx="585">
                  <c:v>1.8664047151277012</c:v>
                </c:pt>
                <c:pt idx="586">
                  <c:v>1.8664047151277012</c:v>
                </c:pt>
                <c:pt idx="587">
                  <c:v>1.8664047151277012</c:v>
                </c:pt>
                <c:pt idx="588">
                  <c:v>1.9711023902961113</c:v>
                </c:pt>
                <c:pt idx="589">
                  <c:v>2.0055510788790403</c:v>
                </c:pt>
                <c:pt idx="590">
                  <c:v>1.99317651283893</c:v>
                </c:pt>
                <c:pt idx="591">
                  <c:v>1.9719070772555374</c:v>
                </c:pt>
                <c:pt idx="592">
                  <c:v>1.9839480566326992</c:v>
                </c:pt>
                <c:pt idx="593">
                  <c:v>1.9839480566326992</c:v>
                </c:pt>
                <c:pt idx="594">
                  <c:v>1.9839480566326992</c:v>
                </c:pt>
                <c:pt idx="595">
                  <c:v>2.0404478150957024</c:v>
                </c:pt>
                <c:pt idx="596">
                  <c:v>2.1173078655734749</c:v>
                </c:pt>
                <c:pt idx="597">
                  <c:v>2.0842732112243976</c:v>
                </c:pt>
                <c:pt idx="598">
                  <c:v>2.0581332370463983</c:v>
                </c:pt>
                <c:pt idx="599">
                  <c:v>1.9292893036611627</c:v>
                </c:pt>
                <c:pt idx="600">
                  <c:v>1.9292893036611627</c:v>
                </c:pt>
                <c:pt idx="601">
                  <c:v>1.9292893036611627</c:v>
                </c:pt>
                <c:pt idx="602">
                  <c:v>2.0090090090090089</c:v>
                </c:pt>
                <c:pt idx="603">
                  <c:v>2.0198376916140668</c:v>
                </c:pt>
                <c:pt idx="604">
                  <c:v>2.0222081791098678</c:v>
                </c:pt>
                <c:pt idx="605">
                  <c:v>2.1347806422433289</c:v>
                </c:pt>
                <c:pt idx="606">
                  <c:v>2.1203021203021204</c:v>
                </c:pt>
                <c:pt idx="607">
                  <c:v>2.1203021203021204</c:v>
                </c:pt>
                <c:pt idx="608">
                  <c:v>2.1203021203021204</c:v>
                </c:pt>
                <c:pt idx="609">
                  <c:v>2.1247492248768922</c:v>
                </c:pt>
                <c:pt idx="610">
                  <c:v>2.178271965001823</c:v>
                </c:pt>
                <c:pt idx="611">
                  <c:v>2.2478020484002537</c:v>
                </c:pt>
                <c:pt idx="612">
                  <c:v>2.2568657663373517</c:v>
                </c:pt>
                <c:pt idx="613">
                  <c:v>2.2580937698376715</c:v>
                </c:pt>
                <c:pt idx="614">
                  <c:v>2.2580937698376715</c:v>
                </c:pt>
                <c:pt idx="615">
                  <c:v>2.2580937698376715</c:v>
                </c:pt>
                <c:pt idx="616">
                  <c:v>2.3990584827086727</c:v>
                </c:pt>
                <c:pt idx="617">
                  <c:v>2.4178212442271123</c:v>
                </c:pt>
                <c:pt idx="618">
                  <c:v>2.3889544917794532</c:v>
                </c:pt>
                <c:pt idx="619">
                  <c:v>2.3686827592441912</c:v>
                </c:pt>
                <c:pt idx="620">
                  <c:v>2.3570848008669731</c:v>
                </c:pt>
                <c:pt idx="621">
                  <c:v>2.3570848008669731</c:v>
                </c:pt>
                <c:pt idx="622">
                  <c:v>2.3570848008669731</c:v>
                </c:pt>
                <c:pt idx="623">
                  <c:v>2.5</c:v>
                </c:pt>
                <c:pt idx="624">
                  <c:v>2.4388040827386868</c:v>
                </c:pt>
                <c:pt idx="625">
                  <c:v>2.4662254057484811</c:v>
                </c:pt>
                <c:pt idx="626">
                  <c:v>2.4003623188405796</c:v>
                </c:pt>
                <c:pt idx="627">
                  <c:v>2.1239901969683217</c:v>
                </c:pt>
                <c:pt idx="628">
                  <c:v>2.1239901969683217</c:v>
                </c:pt>
                <c:pt idx="629">
                  <c:v>2.1239901969683217</c:v>
                </c:pt>
                <c:pt idx="630">
                  <c:v>2.3200800655081428</c:v>
                </c:pt>
                <c:pt idx="631">
                  <c:v>2.3143946269740425</c:v>
                </c:pt>
                <c:pt idx="632">
                  <c:v>2.3215428205831277</c:v>
                </c:pt>
                <c:pt idx="633">
                  <c:v>2.3532643530812196</c:v>
                </c:pt>
                <c:pt idx="634">
                  <c:v>2.2033278478698115</c:v>
                </c:pt>
                <c:pt idx="635">
                  <c:v>2.2033278478698115</c:v>
                </c:pt>
                <c:pt idx="636">
                  <c:v>2.2033278478698115</c:v>
                </c:pt>
                <c:pt idx="637">
                  <c:v>2.1747109561387408</c:v>
                </c:pt>
                <c:pt idx="638">
                  <c:v>2.1591948764867337</c:v>
                </c:pt>
                <c:pt idx="639">
                  <c:v>2.1536776784084686</c:v>
                </c:pt>
                <c:pt idx="640">
                  <c:v>2.1068952936884346</c:v>
                </c:pt>
                <c:pt idx="641">
                  <c:v>2.049927113702624</c:v>
                </c:pt>
                <c:pt idx="642">
                  <c:v>2.049927113702624</c:v>
                </c:pt>
                <c:pt idx="643">
                  <c:v>2.049927113702624</c:v>
                </c:pt>
                <c:pt idx="644">
                  <c:v>2.1513217866909753</c:v>
                </c:pt>
                <c:pt idx="645">
                  <c:v>2.0905605258353113</c:v>
                </c:pt>
                <c:pt idx="646">
                  <c:v>2.0603519008113773</c:v>
                </c:pt>
                <c:pt idx="647">
                  <c:v>2.0537986186841146</c:v>
                </c:pt>
                <c:pt idx="648">
                  <c:v>1.9293478260869563</c:v>
                </c:pt>
                <c:pt idx="649">
                  <c:v>1.9293478260869563</c:v>
                </c:pt>
                <c:pt idx="650">
                  <c:v>1.9293478260869563</c:v>
                </c:pt>
                <c:pt idx="651">
                  <c:v>1.9314472252448311</c:v>
                </c:pt>
                <c:pt idx="652">
                  <c:v>2.0759677273139334</c:v>
                </c:pt>
                <c:pt idx="653">
                  <c:v>2.2041553748870824</c:v>
                </c:pt>
                <c:pt idx="654">
                  <c:v>2.0589821974465021</c:v>
                </c:pt>
                <c:pt idx="655">
                  <c:v>1.8622974303876803</c:v>
                </c:pt>
                <c:pt idx="656">
                  <c:v>1.8622974303876803</c:v>
                </c:pt>
                <c:pt idx="657">
                  <c:v>1.8622974303876803</c:v>
                </c:pt>
                <c:pt idx="658">
                  <c:v>1.9106566200215285</c:v>
                </c:pt>
                <c:pt idx="659">
                  <c:v>1.9866954332973752</c:v>
                </c:pt>
                <c:pt idx="660">
                  <c:v>2.1026147901877974</c:v>
                </c:pt>
                <c:pt idx="661">
                  <c:v>2.098342939481268</c:v>
                </c:pt>
                <c:pt idx="662">
                  <c:v>2.0400794367214297</c:v>
                </c:pt>
                <c:pt idx="663">
                  <c:v>2.0400794367214297</c:v>
                </c:pt>
                <c:pt idx="664">
                  <c:v>2.0400794367214297</c:v>
                </c:pt>
                <c:pt idx="665">
                  <c:v>2.2436475040547852</c:v>
                </c:pt>
                <c:pt idx="666">
                  <c:v>2.3492349234923493</c:v>
                </c:pt>
                <c:pt idx="667">
                  <c:v>2.4309293146752782</c:v>
                </c:pt>
                <c:pt idx="668">
                  <c:v>2.4484304932735426</c:v>
                </c:pt>
                <c:pt idx="669">
                  <c:v>2.2749664128974474</c:v>
                </c:pt>
                <c:pt idx="670">
                  <c:v>2.2749664128974474</c:v>
                </c:pt>
                <c:pt idx="671">
                  <c:v>2.2749664128974474</c:v>
                </c:pt>
                <c:pt idx="672">
                  <c:v>2.4896638504404098</c:v>
                </c:pt>
                <c:pt idx="673">
                  <c:v>2.5013545241105293</c:v>
                </c:pt>
                <c:pt idx="674">
                  <c:v>2.5485765928603703</c:v>
                </c:pt>
                <c:pt idx="675">
                  <c:v>2.5703683591275226</c:v>
                </c:pt>
                <c:pt idx="676">
                  <c:v>2.6053013798111837</c:v>
                </c:pt>
                <c:pt idx="677">
                  <c:v>2.6053013798111837</c:v>
                </c:pt>
                <c:pt idx="678">
                  <c:v>2.6053013798111837</c:v>
                </c:pt>
                <c:pt idx="679">
                  <c:v>2.6015228426395942</c:v>
                </c:pt>
                <c:pt idx="680">
                  <c:v>2.4711547197238124</c:v>
                </c:pt>
                <c:pt idx="681">
                  <c:v>2.4168635289841904</c:v>
                </c:pt>
                <c:pt idx="682">
                  <c:v>2.4317212594138464</c:v>
                </c:pt>
                <c:pt idx="683">
                  <c:v>2.4434389140271495</c:v>
                </c:pt>
                <c:pt idx="684">
                  <c:v>2.4434389140271495</c:v>
                </c:pt>
                <c:pt idx="685">
                  <c:v>2.4434389140271495</c:v>
                </c:pt>
                <c:pt idx="686">
                  <c:v>2.3848238482384825</c:v>
                </c:pt>
                <c:pt idx="687">
                  <c:v>2.2838057411085035</c:v>
                </c:pt>
                <c:pt idx="688">
                  <c:v>2.3121387283236996</c:v>
                </c:pt>
                <c:pt idx="689">
                  <c:v>2.2881432576648275</c:v>
                </c:pt>
                <c:pt idx="690">
                  <c:v>2.3770640537107601</c:v>
                </c:pt>
                <c:pt idx="691">
                  <c:v>2.3770640537107601</c:v>
                </c:pt>
                <c:pt idx="692">
                  <c:v>2.3770640537107601</c:v>
                </c:pt>
                <c:pt idx="693">
                  <c:v>2.2791246708435486</c:v>
                </c:pt>
                <c:pt idx="694">
                  <c:v>2.2780903975313125</c:v>
                </c:pt>
                <c:pt idx="695">
                  <c:v>2.2367703218767048</c:v>
                </c:pt>
                <c:pt idx="696">
                  <c:v>2.234941400926683</c:v>
                </c:pt>
                <c:pt idx="697">
                  <c:v>2.233318202451203</c:v>
                </c:pt>
                <c:pt idx="698">
                  <c:v>2.233318202451203</c:v>
                </c:pt>
                <c:pt idx="699">
                  <c:v>2.233318202451203</c:v>
                </c:pt>
                <c:pt idx="700">
                  <c:v>2.0673467545364272</c:v>
                </c:pt>
                <c:pt idx="701">
                  <c:v>2.1839184189152601</c:v>
                </c:pt>
                <c:pt idx="702">
                  <c:v>2.1939328277356451</c:v>
                </c:pt>
                <c:pt idx="703">
                  <c:v>2.179787425689065</c:v>
                </c:pt>
                <c:pt idx="704">
                  <c:v>2.0891742787374517</c:v>
                </c:pt>
                <c:pt idx="705">
                  <c:v>2.0891742787374517</c:v>
                </c:pt>
                <c:pt idx="706">
                  <c:v>2.0891742787374517</c:v>
                </c:pt>
                <c:pt idx="707">
                  <c:v>1.9616705839811968</c:v>
                </c:pt>
                <c:pt idx="708">
                  <c:v>1.9653804543815365</c:v>
                </c:pt>
                <c:pt idx="709">
                  <c:v>2.0488856937455067</c:v>
                </c:pt>
                <c:pt idx="710">
                  <c:v>2.0488856937455067</c:v>
                </c:pt>
                <c:pt idx="711">
                  <c:v>2.0505441136792872</c:v>
                </c:pt>
                <c:pt idx="712">
                  <c:v>2.0505441136792872</c:v>
                </c:pt>
                <c:pt idx="713">
                  <c:v>2.0505441136792872</c:v>
                </c:pt>
                <c:pt idx="714">
                  <c:v>2.1001615508885294</c:v>
                </c:pt>
                <c:pt idx="715">
                  <c:v>2.0629652883666694</c:v>
                </c:pt>
                <c:pt idx="716">
                  <c:v>2.0340203402034018</c:v>
                </c:pt>
                <c:pt idx="717">
                  <c:v>1.9874100719424459</c:v>
                </c:pt>
                <c:pt idx="718">
                  <c:v>2.0491063368839142</c:v>
                </c:pt>
                <c:pt idx="719">
                  <c:v>2.0491063368839142</c:v>
                </c:pt>
                <c:pt idx="720">
                  <c:v>2.0491063368839142</c:v>
                </c:pt>
                <c:pt idx="721">
                  <c:v>1.9574237777376871</c:v>
                </c:pt>
                <c:pt idx="722">
                  <c:v>1.903129791647876</c:v>
                </c:pt>
                <c:pt idx="723">
                  <c:v>1.902614968440036</c:v>
                </c:pt>
                <c:pt idx="724">
                  <c:v>1.8835616438356164</c:v>
                </c:pt>
                <c:pt idx="725">
                  <c:v>1.5659955257270695</c:v>
                </c:pt>
                <c:pt idx="726">
                  <c:v>1.5659955257270695</c:v>
                </c:pt>
                <c:pt idx="727">
                  <c:v>1.5659955257270695</c:v>
                </c:pt>
                <c:pt idx="728">
                  <c:v>1.8397785121014558</c:v>
                </c:pt>
                <c:pt idx="729">
                  <c:v>1.8644067796610169</c:v>
                </c:pt>
                <c:pt idx="730">
                  <c:v>1.711431378971503</c:v>
                </c:pt>
                <c:pt idx="731">
                  <c:v>1.8352730528200536</c:v>
                </c:pt>
                <c:pt idx="732">
                  <c:v>1.8462089980283207</c:v>
                </c:pt>
                <c:pt idx="733">
                  <c:v>1.8462089980283207</c:v>
                </c:pt>
                <c:pt idx="734">
                  <c:v>1.8462089980283207</c:v>
                </c:pt>
                <c:pt idx="735">
                  <c:v>1.876172607879925</c:v>
                </c:pt>
                <c:pt idx="736">
                  <c:v>1.94601381042059</c:v>
                </c:pt>
                <c:pt idx="737">
                  <c:v>1.8823741331171753</c:v>
                </c:pt>
                <c:pt idx="738">
                  <c:v>1.8460153084196305</c:v>
                </c:pt>
                <c:pt idx="739">
                  <c:v>1.8435251798561147</c:v>
                </c:pt>
                <c:pt idx="740">
                  <c:v>1.8435251798561147</c:v>
                </c:pt>
                <c:pt idx="741">
                  <c:v>1.8435251798561147</c:v>
                </c:pt>
                <c:pt idx="742">
                  <c:v>1.8234078864636665</c:v>
                </c:pt>
                <c:pt idx="743">
                  <c:v>1.9322369012312393</c:v>
                </c:pt>
                <c:pt idx="744">
                  <c:v>1.8028522737465242</c:v>
                </c:pt>
                <c:pt idx="745">
                  <c:v>1.8500224517287833</c:v>
                </c:pt>
                <c:pt idx="746">
                  <c:v>1.8668831168831168</c:v>
                </c:pt>
                <c:pt idx="747">
                  <c:v>1.8668831168831168</c:v>
                </c:pt>
                <c:pt idx="748">
                  <c:v>1.8668831168831168</c:v>
                </c:pt>
                <c:pt idx="749">
                  <c:v>1.8658734451054624</c:v>
                </c:pt>
                <c:pt idx="750">
                  <c:v>1.7866811044937736</c:v>
                </c:pt>
                <c:pt idx="751">
                  <c:v>1.7040843927508793</c:v>
                </c:pt>
                <c:pt idx="752">
                  <c:v>1.7643865363735072</c:v>
                </c:pt>
                <c:pt idx="753">
                  <c:v>1.7327406332214459</c:v>
                </c:pt>
                <c:pt idx="754">
                  <c:v>1.7327406332214459</c:v>
                </c:pt>
                <c:pt idx="755">
                  <c:v>1.7327406332214459</c:v>
                </c:pt>
                <c:pt idx="756">
                  <c:v>1.8427741466957153</c:v>
                </c:pt>
                <c:pt idx="757">
                  <c:v>1.7785843920145188</c:v>
                </c:pt>
                <c:pt idx="758">
                  <c:v>1.7531110909256062</c:v>
                </c:pt>
                <c:pt idx="759">
                  <c:v>1.7588395285584768</c:v>
                </c:pt>
                <c:pt idx="760">
                  <c:v>1.7218065446678086</c:v>
                </c:pt>
                <c:pt idx="761">
                  <c:v>1.7218065446678086</c:v>
                </c:pt>
                <c:pt idx="762">
                  <c:v>1.7218065446678086</c:v>
                </c:pt>
                <c:pt idx="763">
                  <c:v>1.7182130584192441</c:v>
                </c:pt>
                <c:pt idx="764">
                  <c:v>1.7116464408621626</c:v>
                </c:pt>
                <c:pt idx="765">
                  <c:v>1.7186505410566522</c:v>
                </c:pt>
                <c:pt idx="766">
                  <c:v>1.6939890710382512</c:v>
                </c:pt>
                <c:pt idx="767">
                  <c:v>1.7636845471991223</c:v>
                </c:pt>
                <c:pt idx="768">
                  <c:v>1.7636845471991223</c:v>
                </c:pt>
                <c:pt idx="769">
                  <c:v>1.7636845471991223</c:v>
                </c:pt>
                <c:pt idx="770">
                  <c:v>1.6958474653955451</c:v>
                </c:pt>
                <c:pt idx="771">
                  <c:v>1.6950705515851205</c:v>
                </c:pt>
                <c:pt idx="772">
                  <c:v>1.7569680802134118</c:v>
                </c:pt>
                <c:pt idx="773">
                  <c:v>1.7988929889298892</c:v>
                </c:pt>
                <c:pt idx="774">
                  <c:v>1.7820867959372115</c:v>
                </c:pt>
                <c:pt idx="775">
                  <c:v>1.7820867959372115</c:v>
                </c:pt>
                <c:pt idx="776">
                  <c:v>1.7820867959372115</c:v>
                </c:pt>
                <c:pt idx="777">
                  <c:v>1.7814288351486063</c:v>
                </c:pt>
                <c:pt idx="778">
                  <c:v>1.8904642757853769</c:v>
                </c:pt>
                <c:pt idx="779">
                  <c:v>1.860422065901518</c:v>
                </c:pt>
                <c:pt idx="780">
                  <c:v>1.8362236854307705</c:v>
                </c:pt>
                <c:pt idx="781">
                  <c:v>1.8076178179470626</c:v>
                </c:pt>
                <c:pt idx="782">
                  <c:v>1.8076178179470626</c:v>
                </c:pt>
                <c:pt idx="783">
                  <c:v>1.8076178179470626</c:v>
                </c:pt>
                <c:pt idx="784">
                  <c:v>1.7876889052709179</c:v>
                </c:pt>
                <c:pt idx="785">
                  <c:v>1.7740601158194684</c:v>
                </c:pt>
                <c:pt idx="786">
                  <c:v>1.801636179795937</c:v>
                </c:pt>
                <c:pt idx="787">
                  <c:v>1.6184760865611929</c:v>
                </c:pt>
                <c:pt idx="788">
                  <c:v>1.6235827664399092</c:v>
                </c:pt>
                <c:pt idx="789">
                  <c:v>1.6235827664399092</c:v>
                </c:pt>
                <c:pt idx="790">
                  <c:v>1.6235827664399092</c:v>
                </c:pt>
                <c:pt idx="791">
                  <c:v>1.5720445562342795</c:v>
                </c:pt>
                <c:pt idx="792">
                  <c:v>1.5934115119505863</c:v>
                </c:pt>
                <c:pt idx="793">
                  <c:v>1.6436141548410277</c:v>
                </c:pt>
                <c:pt idx="794">
                  <c:v>1.6816442744016373</c:v>
                </c:pt>
                <c:pt idx="795">
                  <c:v>1.5595923792645103</c:v>
                </c:pt>
                <c:pt idx="796">
                  <c:v>1.5595923792645103</c:v>
                </c:pt>
                <c:pt idx="797">
                  <c:v>1.5595923792645103</c:v>
                </c:pt>
                <c:pt idx="798">
                  <c:v>1.5200489211147024</c:v>
                </c:pt>
                <c:pt idx="799">
                  <c:v>1.6934125365723913</c:v>
                </c:pt>
                <c:pt idx="800">
                  <c:v>1.7395935031507941</c:v>
                </c:pt>
                <c:pt idx="801">
                  <c:v>1.6274702673701154</c:v>
                </c:pt>
                <c:pt idx="802">
                  <c:v>1.7469608284556504</c:v>
                </c:pt>
                <c:pt idx="803">
                  <c:v>1.7469608284556504</c:v>
                </c:pt>
                <c:pt idx="804">
                  <c:v>1.7469608284556504</c:v>
                </c:pt>
                <c:pt idx="805">
                  <c:v>1.6903675878722833</c:v>
                </c:pt>
                <c:pt idx="806">
                  <c:v>1.7188068388504911</c:v>
                </c:pt>
                <c:pt idx="807">
                  <c:v>1.5852652799413545</c:v>
                </c:pt>
                <c:pt idx="808">
                  <c:v>1.5715622076707203</c:v>
                </c:pt>
                <c:pt idx="809">
                  <c:v>1.6457826818776886</c:v>
                </c:pt>
                <c:pt idx="810">
                  <c:v>1.6457826818776886</c:v>
                </c:pt>
                <c:pt idx="811">
                  <c:v>1.6457826818776886</c:v>
                </c:pt>
                <c:pt idx="812">
                  <c:v>1.5856729782669525</c:v>
                </c:pt>
                <c:pt idx="813">
                  <c:v>1.6037823305831094</c:v>
                </c:pt>
                <c:pt idx="814">
                  <c:v>1.6544117647058822</c:v>
                </c:pt>
                <c:pt idx="815">
                  <c:v>1.5687341313021399</c:v>
                </c:pt>
                <c:pt idx="816">
                  <c:v>1.5260323159784559</c:v>
                </c:pt>
                <c:pt idx="817">
                  <c:v>1.5260323159784559</c:v>
                </c:pt>
                <c:pt idx="818">
                  <c:v>1.5260323159784559</c:v>
                </c:pt>
                <c:pt idx="819">
                  <c:v>1.4937533948940791</c:v>
                </c:pt>
                <c:pt idx="820">
                  <c:v>1.5504578837609939</c:v>
                </c:pt>
                <c:pt idx="821">
                  <c:v>1.5416894727239556</c:v>
                </c:pt>
                <c:pt idx="822">
                  <c:v>1.4277818717759765</c:v>
                </c:pt>
                <c:pt idx="823">
                  <c:v>1.3878608438193931</c:v>
                </c:pt>
                <c:pt idx="824">
                  <c:v>1.3878608438193931</c:v>
                </c:pt>
                <c:pt idx="825">
                  <c:v>1.3878608438193931</c:v>
                </c:pt>
                <c:pt idx="826">
                  <c:v>1.5197850060235378</c:v>
                </c:pt>
                <c:pt idx="827">
                  <c:v>1.6805950959684086</c:v>
                </c:pt>
                <c:pt idx="828">
                  <c:v>1.7133382461311717</c:v>
                </c:pt>
                <c:pt idx="829">
                  <c:v>1.5923858332570697</c:v>
                </c:pt>
                <c:pt idx="830">
                  <c:v>1.5912208504801097</c:v>
                </c:pt>
                <c:pt idx="831">
                  <c:v>1.5912208504801097</c:v>
                </c:pt>
                <c:pt idx="832">
                  <c:v>1.5912208504801097</c:v>
                </c:pt>
                <c:pt idx="833">
                  <c:v>1.7043892605149824</c:v>
                </c:pt>
                <c:pt idx="834">
                  <c:v>1.6030603880134802</c:v>
                </c:pt>
                <c:pt idx="835">
                  <c:v>1.5402952232511231</c:v>
                </c:pt>
                <c:pt idx="836">
                  <c:v>1.4674665436086758</c:v>
                </c:pt>
                <c:pt idx="837">
                  <c:v>1.5722692166237588</c:v>
                </c:pt>
                <c:pt idx="838">
                  <c:v>1.5722692166237588</c:v>
                </c:pt>
                <c:pt idx="839">
                  <c:v>1.5722692166237588</c:v>
                </c:pt>
                <c:pt idx="840">
                  <c:v>1.6387405634321488</c:v>
                </c:pt>
                <c:pt idx="841">
                  <c:v>1.7686072218128226</c:v>
                </c:pt>
                <c:pt idx="842">
                  <c:v>1.7556828682313803</c:v>
                </c:pt>
                <c:pt idx="843">
                  <c:v>1.7260579064587975</c:v>
                </c:pt>
                <c:pt idx="844">
                  <c:v>1.6728280961182993</c:v>
                </c:pt>
                <c:pt idx="845">
                  <c:v>1.6728280961182993</c:v>
                </c:pt>
                <c:pt idx="846">
                  <c:v>1.6728280961182993</c:v>
                </c:pt>
                <c:pt idx="847">
                  <c:v>1.5515330624307351</c:v>
                </c:pt>
                <c:pt idx="848">
                  <c:v>1.6638935108153077</c:v>
                </c:pt>
                <c:pt idx="849">
                  <c:v>1.5910972132806034</c:v>
                </c:pt>
                <c:pt idx="850">
                  <c:v>1.4879050661798265</c:v>
                </c:pt>
                <c:pt idx="851">
                  <c:v>1.5387416917053627</c:v>
                </c:pt>
                <c:pt idx="852">
                  <c:v>1.5387416917053627</c:v>
                </c:pt>
                <c:pt idx="853">
                  <c:v>1.5387416917053627</c:v>
                </c:pt>
                <c:pt idx="854">
                  <c:v>1.63212910324592</c:v>
                </c:pt>
                <c:pt idx="855">
                  <c:v>1.7807713600295256</c:v>
                </c:pt>
                <c:pt idx="856">
                  <c:v>1.76023716879748</c:v>
                </c:pt>
                <c:pt idx="857">
                  <c:v>1.6986706056129988</c:v>
                </c:pt>
                <c:pt idx="858">
                  <c:v>1.6051660516605164</c:v>
                </c:pt>
                <c:pt idx="859">
                  <c:v>1.6051660516605164</c:v>
                </c:pt>
                <c:pt idx="860">
                  <c:v>1.6051660516605164</c:v>
                </c:pt>
                <c:pt idx="861">
                  <c:v>1.5732000740329446</c:v>
                </c:pt>
                <c:pt idx="862">
                  <c:v>1.4844182186981376</c:v>
                </c:pt>
                <c:pt idx="863">
                  <c:v>1.4423076923076925</c:v>
                </c:pt>
                <c:pt idx="864">
                  <c:v>1.480932987782303</c:v>
                </c:pt>
                <c:pt idx="865">
                  <c:v>1.5349052242256125</c:v>
                </c:pt>
                <c:pt idx="866">
                  <c:v>1.5349052242256125</c:v>
                </c:pt>
                <c:pt idx="867">
                  <c:v>1.5349052242256125</c:v>
                </c:pt>
                <c:pt idx="868">
                  <c:v>1.6220674486803519</c:v>
                </c:pt>
                <c:pt idx="869">
                  <c:v>1.6939840673930957</c:v>
                </c:pt>
                <c:pt idx="870">
                  <c:v>1.667122164525827</c:v>
                </c:pt>
                <c:pt idx="871">
                  <c:v>1.5983194812311627</c:v>
                </c:pt>
                <c:pt idx="872">
                  <c:v>1.5596330275229355</c:v>
                </c:pt>
                <c:pt idx="873">
                  <c:v>1.5596330275229355</c:v>
                </c:pt>
                <c:pt idx="874">
                  <c:v>1.5596330275229355</c:v>
                </c:pt>
                <c:pt idx="875">
                  <c:v>1.5597761262501144</c:v>
                </c:pt>
                <c:pt idx="876">
                  <c:v>1.6302367941712204</c:v>
                </c:pt>
                <c:pt idx="877">
                  <c:v>1.617740616195583</c:v>
                </c:pt>
                <c:pt idx="878">
                  <c:v>1.616106897797039</c:v>
                </c:pt>
                <c:pt idx="879">
                  <c:v>1.531807532888809</c:v>
                </c:pt>
                <c:pt idx="880">
                  <c:v>1.531807532888809</c:v>
                </c:pt>
                <c:pt idx="881">
                  <c:v>1.531807532888809</c:v>
                </c:pt>
                <c:pt idx="882">
                  <c:v>1.4280582001077784</c:v>
                </c:pt>
                <c:pt idx="883">
                  <c:v>1.4146297788521802</c:v>
                </c:pt>
                <c:pt idx="884">
                  <c:v>1.6381766381766383</c:v>
                </c:pt>
                <c:pt idx="885">
                  <c:v>1.4820042342978124</c:v>
                </c:pt>
                <c:pt idx="886">
                  <c:v>1.5951790145338531</c:v>
                </c:pt>
                <c:pt idx="887">
                  <c:v>1.5951790145338531</c:v>
                </c:pt>
                <c:pt idx="888">
                  <c:v>1.5951790145338531</c:v>
                </c:pt>
                <c:pt idx="889">
                  <c:v>1.487778958554729</c:v>
                </c:pt>
                <c:pt idx="890">
                  <c:v>1.4814814814814816</c:v>
                </c:pt>
                <c:pt idx="891">
                  <c:v>1.512885917846776</c:v>
                </c:pt>
                <c:pt idx="892">
                  <c:v>1.56678764273701</c:v>
                </c:pt>
                <c:pt idx="893">
                  <c:v>1.4839168295717076</c:v>
                </c:pt>
                <c:pt idx="894">
                  <c:v>1.4839168295717076</c:v>
                </c:pt>
                <c:pt idx="895">
                  <c:v>1.4839168295717076</c:v>
                </c:pt>
                <c:pt idx="896">
                  <c:v>1.4485073308602718</c:v>
                </c:pt>
                <c:pt idx="897">
                  <c:v>1.2696439669714994</c:v>
                </c:pt>
                <c:pt idx="898">
                  <c:v>1.3786355954816329</c:v>
                </c:pt>
                <c:pt idx="899">
                  <c:v>1.3479735761471163</c:v>
                </c:pt>
                <c:pt idx="900">
                  <c:v>1.3333333333333337</c:v>
                </c:pt>
                <c:pt idx="901">
                  <c:v>1.3333333333333337</c:v>
                </c:pt>
                <c:pt idx="902">
                  <c:v>1.3333333333333337</c:v>
                </c:pt>
                <c:pt idx="903">
                  <c:v>1.4567418724462604</c:v>
                </c:pt>
                <c:pt idx="904">
                  <c:v>1.4240226428445073</c:v>
                </c:pt>
                <c:pt idx="905">
                  <c:v>1.4577777777777776</c:v>
                </c:pt>
                <c:pt idx="906">
                  <c:v>1.3640010698047607</c:v>
                </c:pt>
                <c:pt idx="907">
                  <c:v>1.2659356334135687</c:v>
                </c:pt>
                <c:pt idx="908">
                  <c:v>1.2659356334135687</c:v>
                </c:pt>
                <c:pt idx="909">
                  <c:v>1.2659356334135687</c:v>
                </c:pt>
                <c:pt idx="910">
                  <c:v>1.4857651245551597</c:v>
                </c:pt>
                <c:pt idx="911">
                  <c:v>1.5670910871694417</c:v>
                </c:pt>
                <c:pt idx="912">
                  <c:v>1.5022222222222221</c:v>
                </c:pt>
                <c:pt idx="913">
                  <c:v>1.5038263036127426</c:v>
                </c:pt>
                <c:pt idx="914">
                  <c:v>1.5024893314366998</c:v>
                </c:pt>
                <c:pt idx="915">
                  <c:v>1.5024893314366998</c:v>
                </c:pt>
                <c:pt idx="916">
                  <c:v>1.5024893314366998</c:v>
                </c:pt>
                <c:pt idx="917">
                  <c:v>1.5122037495578351</c:v>
                </c:pt>
                <c:pt idx="918">
                  <c:v>1.5616681455190773</c:v>
                </c:pt>
                <c:pt idx="919">
                  <c:v>1.5711889840233031</c:v>
                </c:pt>
                <c:pt idx="920">
                  <c:v>1.6665189256271604</c:v>
                </c:pt>
                <c:pt idx="921">
                  <c:v>1.5843512126040009</c:v>
                </c:pt>
                <c:pt idx="922">
                  <c:v>1.5843512126040009</c:v>
                </c:pt>
                <c:pt idx="923">
                  <c:v>1.5843512126040009</c:v>
                </c:pt>
                <c:pt idx="924">
                  <c:v>1.5432098765432101</c:v>
                </c:pt>
                <c:pt idx="925">
                  <c:v>1.5268515268515268</c:v>
                </c:pt>
                <c:pt idx="926">
                  <c:v>1.5425065731814198</c:v>
                </c:pt>
                <c:pt idx="927">
                  <c:v>1.572520425195467</c:v>
                </c:pt>
                <c:pt idx="928">
                  <c:v>1.5666024855592509</c:v>
                </c:pt>
                <c:pt idx="929">
                  <c:v>1.5666024855592509</c:v>
                </c:pt>
                <c:pt idx="930">
                  <c:v>1.5666024855592509</c:v>
                </c:pt>
                <c:pt idx="931">
                  <c:v>1.4942327857392517</c:v>
                </c:pt>
                <c:pt idx="932">
                  <c:v>1.4402221065417318</c:v>
                </c:pt>
                <c:pt idx="933">
                  <c:v>1.4609266943291839</c:v>
                </c:pt>
                <c:pt idx="934">
                  <c:v>1.5094014145247543</c:v>
                </c:pt>
                <c:pt idx="935">
                  <c:v>1.5187918311309423</c:v>
                </c:pt>
                <c:pt idx="936">
                  <c:v>1.5187918311309423</c:v>
                </c:pt>
                <c:pt idx="937">
                  <c:v>1.5187918311309423</c:v>
                </c:pt>
                <c:pt idx="938">
                  <c:v>1.5743340992255979</c:v>
                </c:pt>
                <c:pt idx="939">
                  <c:v>1.5622332252006148</c:v>
                </c:pt>
                <c:pt idx="940">
                  <c:v>1.5012722646310432</c:v>
                </c:pt>
                <c:pt idx="941">
                  <c:v>1.5279419213236534</c:v>
                </c:pt>
                <c:pt idx="942">
                  <c:v>1.5542721250212332</c:v>
                </c:pt>
                <c:pt idx="943">
                  <c:v>1.5542721250212332</c:v>
                </c:pt>
                <c:pt idx="944">
                  <c:v>1.5542721250212332</c:v>
                </c:pt>
                <c:pt idx="945">
                  <c:v>1.6580222770172606</c:v>
                </c:pt>
                <c:pt idx="946">
                  <c:v>1.754237288135593</c:v>
                </c:pt>
                <c:pt idx="947">
                  <c:v>1.880111289098727</c:v>
                </c:pt>
                <c:pt idx="948">
                  <c:v>1.9031578947368419</c:v>
                </c:pt>
                <c:pt idx="949">
                  <c:v>1.824198201255727</c:v>
                </c:pt>
                <c:pt idx="950">
                  <c:v>1.824198201255727</c:v>
                </c:pt>
                <c:pt idx="951">
                  <c:v>1.824198201255727</c:v>
                </c:pt>
                <c:pt idx="952">
                  <c:v>1.8575323790047715</c:v>
                </c:pt>
                <c:pt idx="953">
                  <c:v>1.8655762841809354</c:v>
                </c:pt>
                <c:pt idx="954">
                  <c:v>1.7399422848412833</c:v>
                </c:pt>
                <c:pt idx="955">
                  <c:v>1.8540467321368099</c:v>
                </c:pt>
                <c:pt idx="956">
                  <c:v>1.8832868845536697</c:v>
                </c:pt>
                <c:pt idx="957">
                  <c:v>1.8832868845536697</c:v>
                </c:pt>
                <c:pt idx="958">
                  <c:v>1.8832868845536697</c:v>
                </c:pt>
                <c:pt idx="959">
                  <c:v>1.9546718341899063</c:v>
                </c:pt>
                <c:pt idx="960">
                  <c:v>2.0538184256853049</c:v>
                </c:pt>
                <c:pt idx="961">
                  <c:v>2.053058465697871</c:v>
                </c:pt>
                <c:pt idx="962">
                  <c:v>1.9816173370435957</c:v>
                </c:pt>
                <c:pt idx="963">
                  <c:v>2.0262823230182283</c:v>
                </c:pt>
                <c:pt idx="964">
                  <c:v>2.0262823230182283</c:v>
                </c:pt>
                <c:pt idx="965">
                  <c:v>2.0262823230182283</c:v>
                </c:pt>
                <c:pt idx="966">
                  <c:v>2.180368202256723</c:v>
                </c:pt>
                <c:pt idx="967">
                  <c:v>2.1465393391363139</c:v>
                </c:pt>
                <c:pt idx="968">
                  <c:v>2.1303575957392846</c:v>
                </c:pt>
                <c:pt idx="969">
                  <c:v>2.1317993401573472</c:v>
                </c:pt>
                <c:pt idx="970">
                  <c:v>2.0667058724691256</c:v>
                </c:pt>
                <c:pt idx="971">
                  <c:v>2.0667058724691256</c:v>
                </c:pt>
                <c:pt idx="972">
                  <c:v>2.0667058724691256</c:v>
                </c:pt>
                <c:pt idx="973">
                  <c:v>1.9269436997319034</c:v>
                </c:pt>
                <c:pt idx="974">
                  <c:v>1.8639798488664989</c:v>
                </c:pt>
                <c:pt idx="975">
                  <c:v>1.8138867797182148</c:v>
                </c:pt>
                <c:pt idx="976">
                  <c:v>1.9579711368047934</c:v>
                </c:pt>
                <c:pt idx="977">
                  <c:v>1.5205271160669034</c:v>
                </c:pt>
                <c:pt idx="978">
                  <c:v>1.5205271160669034</c:v>
                </c:pt>
                <c:pt idx="979">
                  <c:v>1.5205271160669034</c:v>
                </c:pt>
                <c:pt idx="980">
                  <c:v>1.5232292460015233</c:v>
                </c:pt>
                <c:pt idx="981">
                  <c:v>1.9950759826810427</c:v>
                </c:pt>
                <c:pt idx="982">
                  <c:v>1.8725639722081004</c:v>
                </c:pt>
                <c:pt idx="983">
                  <c:v>1.8030982815542198</c:v>
                </c:pt>
                <c:pt idx="984">
                  <c:v>1.629379485014774</c:v>
                </c:pt>
                <c:pt idx="985">
                  <c:v>1.629379485014774</c:v>
                </c:pt>
                <c:pt idx="986">
                  <c:v>1.629379485014774</c:v>
                </c:pt>
                <c:pt idx="987">
                  <c:v>1.8368722615436468</c:v>
                </c:pt>
                <c:pt idx="988">
                  <c:v>1.848881384550443</c:v>
                </c:pt>
                <c:pt idx="989">
                  <c:v>1.7436939224648722</c:v>
                </c:pt>
                <c:pt idx="990">
                  <c:v>1.3927576601671308</c:v>
                </c:pt>
                <c:pt idx="991">
                  <c:v>1.317901495311312</c:v>
                </c:pt>
                <c:pt idx="992">
                  <c:v>1.317901495311312</c:v>
                </c:pt>
                <c:pt idx="993">
                  <c:v>1.317901495311312</c:v>
                </c:pt>
                <c:pt idx="994">
                  <c:v>1.1300875180559096</c:v>
                </c:pt>
                <c:pt idx="995">
                  <c:v>1.2728515291303604</c:v>
                </c:pt>
                <c:pt idx="996">
                  <c:v>1.4924092975383825</c:v>
                </c:pt>
                <c:pt idx="997">
                  <c:v>1.6535298149417408</c:v>
                </c:pt>
                <c:pt idx="998">
                  <c:v>1.633705932932072</c:v>
                </c:pt>
                <c:pt idx="999">
                  <c:v>1.633705932932072</c:v>
                </c:pt>
                <c:pt idx="1000">
                  <c:v>1.633705932932072</c:v>
                </c:pt>
                <c:pt idx="1001">
                  <c:v>1.5689300411522633</c:v>
                </c:pt>
                <c:pt idx="1002">
                  <c:v>1.481859989780276</c:v>
                </c:pt>
                <c:pt idx="1003">
                  <c:v>1.4166239972691586</c:v>
                </c:pt>
                <c:pt idx="1004">
                  <c:v>1.3620498850770406</c:v>
                </c:pt>
                <c:pt idx="1005">
                  <c:v>1.2037906599504822</c:v>
                </c:pt>
                <c:pt idx="1006">
                  <c:v>1.2037906599504822</c:v>
                </c:pt>
                <c:pt idx="1007">
                  <c:v>1.2037906599504822</c:v>
                </c:pt>
                <c:pt idx="1008">
                  <c:v>1.6297428062133945</c:v>
                </c:pt>
                <c:pt idx="1009">
                  <c:v>1.5851372081131756</c:v>
                </c:pt>
                <c:pt idx="1010">
                  <c:v>1.7091836734693877</c:v>
                </c:pt>
                <c:pt idx="1011">
                  <c:v>1.2672223167205308</c:v>
                </c:pt>
                <c:pt idx="1012">
                  <c:v>1.9029093369418133</c:v>
                </c:pt>
                <c:pt idx="1013">
                  <c:v>1.9029093369418133</c:v>
                </c:pt>
                <c:pt idx="1014">
                  <c:v>1.9029093369418133</c:v>
                </c:pt>
                <c:pt idx="1015">
                  <c:v>1.9554727842207738</c:v>
                </c:pt>
                <c:pt idx="1016">
                  <c:v>1.8222070844686649</c:v>
                </c:pt>
                <c:pt idx="1017">
                  <c:v>1.7197343776604801</c:v>
                </c:pt>
                <c:pt idx="1018">
                  <c:v>1.9050059798393983</c:v>
                </c:pt>
                <c:pt idx="1019">
                  <c:v>1.8433179723502306</c:v>
                </c:pt>
                <c:pt idx="1020">
                  <c:v>1.8433179723502306</c:v>
                </c:pt>
                <c:pt idx="1021">
                  <c:v>1.8433179723502306</c:v>
                </c:pt>
                <c:pt idx="1022">
                  <c:v>1.9547849736528982</c:v>
                </c:pt>
                <c:pt idx="1023">
                  <c:v>2.1740969461128499</c:v>
                </c:pt>
                <c:pt idx="1024">
                  <c:v>2.4871427367001098</c:v>
                </c:pt>
                <c:pt idx="1025">
                  <c:v>2.5304671631685851</c:v>
                </c:pt>
                <c:pt idx="1026">
                  <c:v>2.4538325322539851</c:v>
                </c:pt>
                <c:pt idx="1027">
                  <c:v>2.4538325322539851</c:v>
                </c:pt>
                <c:pt idx="1028">
                  <c:v>2.4538325322539851</c:v>
                </c:pt>
                <c:pt idx="1029">
                  <c:v>2.659214092140922</c:v>
                </c:pt>
                <c:pt idx="1030">
                  <c:v>2.6027977956761337</c:v>
                </c:pt>
                <c:pt idx="1031">
                  <c:v>2.6737057220708444</c:v>
                </c:pt>
                <c:pt idx="1032">
                  <c:v>2.6212095254411514</c:v>
                </c:pt>
                <c:pt idx="1033">
                  <c:v>2.6015282905469217</c:v>
                </c:pt>
                <c:pt idx="1034">
                  <c:v>2.6015282905469217</c:v>
                </c:pt>
                <c:pt idx="1035">
                  <c:v>2.6015282905469217</c:v>
                </c:pt>
                <c:pt idx="1036">
                  <c:v>2.6030927835051547</c:v>
                </c:pt>
                <c:pt idx="1037">
                  <c:v>2.4592263683716165</c:v>
                </c:pt>
                <c:pt idx="1038">
                  <c:v>2.2436444292782802</c:v>
                </c:pt>
                <c:pt idx="1039">
                  <c:v>2.2756112004060571</c:v>
                </c:pt>
                <c:pt idx="1040">
                  <c:v>2.2489892183288407</c:v>
                </c:pt>
                <c:pt idx="1041">
                  <c:v>2.2489892183288407</c:v>
                </c:pt>
                <c:pt idx="1042">
                  <c:v>2.2489892183288407</c:v>
                </c:pt>
                <c:pt idx="1043">
                  <c:v>2.2263607889613137</c:v>
                </c:pt>
                <c:pt idx="1044">
                  <c:v>2.3192822075503643</c:v>
                </c:pt>
                <c:pt idx="1045">
                  <c:v>2.3350598624437464</c:v>
                </c:pt>
                <c:pt idx="1046">
                  <c:v>2.3805489664520505</c:v>
                </c:pt>
                <c:pt idx="1047">
                  <c:v>2.3833671399594318</c:v>
                </c:pt>
                <c:pt idx="1048">
                  <c:v>2.3833671399594318</c:v>
                </c:pt>
                <c:pt idx="1049">
                  <c:v>2.3833671399594318</c:v>
                </c:pt>
                <c:pt idx="1050">
                  <c:v>2.210410866447313</c:v>
                </c:pt>
                <c:pt idx="1051">
                  <c:v>2.1499030435882305</c:v>
                </c:pt>
                <c:pt idx="1052">
                  <c:v>1.9996625042186973</c:v>
                </c:pt>
                <c:pt idx="1053">
                  <c:v>1.8445211825149499</c:v>
                </c:pt>
                <c:pt idx="1054">
                  <c:v>1.8729435585927612</c:v>
                </c:pt>
                <c:pt idx="1055">
                  <c:v>1.8729435585927612</c:v>
                </c:pt>
                <c:pt idx="1056">
                  <c:v>1.8729435585927612</c:v>
                </c:pt>
                <c:pt idx="1057">
                  <c:v>1.8834459459459461</c:v>
                </c:pt>
                <c:pt idx="1058">
                  <c:v>2.0777254374158818</c:v>
                </c:pt>
                <c:pt idx="1059">
                  <c:v>2.0733652312599684</c:v>
                </c:pt>
                <c:pt idx="1060">
                  <c:v>2.0733652312599684</c:v>
                </c:pt>
                <c:pt idx="1061">
                  <c:v>2.0648720949673969</c:v>
                </c:pt>
                <c:pt idx="1062">
                  <c:v>2.0648720949673969</c:v>
                </c:pt>
                <c:pt idx="1063">
                  <c:v>2.0648720949673969</c:v>
                </c:pt>
                <c:pt idx="1064">
                  <c:v>2.4228705566733737</c:v>
                </c:pt>
                <c:pt idx="1065">
                  <c:v>2.394366197183099</c:v>
                </c:pt>
                <c:pt idx="1066">
                  <c:v>2.269913330581923</c:v>
                </c:pt>
                <c:pt idx="1067">
                  <c:v>2.0263591433278418</c:v>
                </c:pt>
                <c:pt idx="1068">
                  <c:v>2.0462046204620461</c:v>
                </c:pt>
                <c:pt idx="1069">
                  <c:v>2.0462046204620461</c:v>
                </c:pt>
                <c:pt idx="1070">
                  <c:v>2.0462046204620461</c:v>
                </c:pt>
                <c:pt idx="1071">
                  <c:v>1.9739015526924346</c:v>
                </c:pt>
                <c:pt idx="1072">
                  <c:v>1.9502520452855137</c:v>
                </c:pt>
                <c:pt idx="1073">
                  <c:v>2.0279778164059268</c:v>
                </c:pt>
                <c:pt idx="1074">
                  <c:v>2.0187870797626895</c:v>
                </c:pt>
                <c:pt idx="1075">
                  <c:v>2.0972669474031873</c:v>
                </c:pt>
                <c:pt idx="1076">
                  <c:v>2.0972669474031873</c:v>
                </c:pt>
                <c:pt idx="1077">
                  <c:v>2.0972669474031873</c:v>
                </c:pt>
                <c:pt idx="1078">
                  <c:v>2.2152680556699336</c:v>
                </c:pt>
                <c:pt idx="1079">
                  <c:v>2.1644309110361286</c:v>
                </c:pt>
                <c:pt idx="1080">
                  <c:v>2.2382553086824628</c:v>
                </c:pt>
                <c:pt idx="1081">
                  <c:v>2.2012065873145281</c:v>
                </c:pt>
                <c:pt idx="1082">
                  <c:v>2.2276621787025701</c:v>
                </c:pt>
                <c:pt idx="1083">
                  <c:v>2.2276621787025701</c:v>
                </c:pt>
                <c:pt idx="1084">
                  <c:v>2.2276621787025701</c:v>
                </c:pt>
                <c:pt idx="1085">
                  <c:v>2.1891847737297829</c:v>
                </c:pt>
                <c:pt idx="1086">
                  <c:v>2.2695502014636952</c:v>
                </c:pt>
                <c:pt idx="1087">
                  <c:v>2.2650800164136231</c:v>
                </c:pt>
                <c:pt idx="1088">
                  <c:v>2.1992450352863946</c:v>
                </c:pt>
                <c:pt idx="1089">
                  <c:v>2.196001311045559</c:v>
                </c:pt>
                <c:pt idx="1090">
                  <c:v>2.196001311045559</c:v>
                </c:pt>
                <c:pt idx="1091">
                  <c:v>2.196001311045559</c:v>
                </c:pt>
                <c:pt idx="1092">
                  <c:v>1.9567709186179791</c:v>
                </c:pt>
                <c:pt idx="1093">
                  <c:v>1.9596635910835307</c:v>
                </c:pt>
                <c:pt idx="1094">
                  <c:v>1.9194794631964212</c:v>
                </c:pt>
                <c:pt idx="1095">
                  <c:v>1.932367149758454</c:v>
                </c:pt>
                <c:pt idx="1096">
                  <c:v>1.932367149758454</c:v>
                </c:pt>
                <c:pt idx="1097">
                  <c:v>1.932367149758454</c:v>
                </c:pt>
                <c:pt idx="1098">
                  <c:v>1.932367149758454</c:v>
                </c:pt>
                <c:pt idx="1099">
                  <c:v>2.1227955584585239</c:v>
                </c:pt>
                <c:pt idx="1100">
                  <c:v>2.2531316089149178</c:v>
                </c:pt>
                <c:pt idx="1101">
                  <c:v>2.2393509127789044</c:v>
                </c:pt>
                <c:pt idx="1102">
                  <c:v>2.2901385493072532</c:v>
                </c:pt>
                <c:pt idx="1103">
                  <c:v>2.2671468325421511</c:v>
                </c:pt>
                <c:pt idx="1104">
                  <c:v>2.2671468325421511</c:v>
                </c:pt>
                <c:pt idx="1105">
                  <c:v>2.2671468325421511</c:v>
                </c:pt>
                <c:pt idx="1106">
                  <c:v>2.2306362663593711</c:v>
                </c:pt>
                <c:pt idx="1107">
                  <c:v>2.3674940607847961</c:v>
                </c:pt>
                <c:pt idx="1108">
                  <c:v>2.31965122974418</c:v>
                </c:pt>
                <c:pt idx="1109">
                  <c:v>2.3198420533070085</c:v>
                </c:pt>
                <c:pt idx="1110">
                  <c:v>2.3679417122040074</c:v>
                </c:pt>
                <c:pt idx="1111">
                  <c:v>2.3679417122040074</c:v>
                </c:pt>
                <c:pt idx="1112">
                  <c:v>2.3679417122040074</c:v>
                </c:pt>
                <c:pt idx="1113">
                  <c:v>2.3683338853925138</c:v>
                </c:pt>
                <c:pt idx="1114">
                  <c:v>2.1850263852242739</c:v>
                </c:pt>
                <c:pt idx="1115">
                  <c:v>2.1232650363516195</c:v>
                </c:pt>
                <c:pt idx="1116">
                  <c:v>2.0473606314750867</c:v>
                </c:pt>
                <c:pt idx="1117">
                  <c:v>2.0136434618229639</c:v>
                </c:pt>
                <c:pt idx="1118">
                  <c:v>2.0136434618229639</c:v>
                </c:pt>
                <c:pt idx="1119">
                  <c:v>2.0136434618229639</c:v>
                </c:pt>
                <c:pt idx="1120">
                  <c:v>2.1669275768311773</c:v>
                </c:pt>
                <c:pt idx="1121">
                  <c:v>2.2450657894736841</c:v>
                </c:pt>
                <c:pt idx="1122">
                  <c:v>2.2877436405682192</c:v>
                </c:pt>
                <c:pt idx="1123">
                  <c:v>2.2770398481973433</c:v>
                </c:pt>
                <c:pt idx="1124">
                  <c:v>2.2083058668424522</c:v>
                </c:pt>
                <c:pt idx="1125">
                  <c:v>2.2083058668424522</c:v>
                </c:pt>
                <c:pt idx="1126">
                  <c:v>2.2083058668424522</c:v>
                </c:pt>
                <c:pt idx="1127">
                  <c:v>2.388257732813666</c:v>
                </c:pt>
                <c:pt idx="1128">
                  <c:v>2.6905829596412558</c:v>
                </c:pt>
                <c:pt idx="1129">
                  <c:v>2.501246468339704</c:v>
                </c:pt>
                <c:pt idx="1130">
                  <c:v>2.4995820096973755</c:v>
                </c:pt>
                <c:pt idx="1131">
                  <c:v>2.8981896694901184</c:v>
                </c:pt>
                <c:pt idx="1132">
                  <c:v>2.8981896694901184</c:v>
                </c:pt>
                <c:pt idx="1133">
                  <c:v>2.8981896694901184</c:v>
                </c:pt>
                <c:pt idx="1134">
                  <c:v>2.8220451527224433</c:v>
                </c:pt>
                <c:pt idx="1135">
                  <c:v>2.764710736981101</c:v>
                </c:pt>
                <c:pt idx="1136">
                  <c:v>3.1033344338065367</c:v>
                </c:pt>
                <c:pt idx="1137">
                  <c:v>5.3594986807387857</c:v>
                </c:pt>
                <c:pt idx="1138">
                  <c:v>5.0503383396600103</c:v>
                </c:pt>
                <c:pt idx="1139">
                  <c:v>5.0503383396600103</c:v>
                </c:pt>
                <c:pt idx="1140">
                  <c:v>5.0503383396600103</c:v>
                </c:pt>
                <c:pt idx="1141">
                  <c:v>5.0465902531541182</c:v>
                </c:pt>
                <c:pt idx="1142">
                  <c:v>9.3522802379378724</c:v>
                </c:pt>
                <c:pt idx="1143">
                  <c:v>19.823861748089065</c:v>
                </c:pt>
                <c:pt idx="1144">
                  <c:v>7.0814030443414957</c:v>
                </c:pt>
                <c:pt idx="1145">
                  <c:v>4.0934224643063466</c:v>
                </c:pt>
                <c:pt idx="1146">
                  <c:v>4.0934224643063466</c:v>
                </c:pt>
                <c:pt idx="1147">
                  <c:v>4.0934224643063466</c:v>
                </c:pt>
                <c:pt idx="1148">
                  <c:v>2.5999670890241897</c:v>
                </c:pt>
                <c:pt idx="1149">
                  <c:v>2.4199522594452216</c:v>
                </c:pt>
                <c:pt idx="1150">
                  <c:v>2.3018743834265045</c:v>
                </c:pt>
                <c:pt idx="1151">
                  <c:v>2.2339027595269383</c:v>
                </c:pt>
                <c:pt idx="1152">
                  <c:v>2.2030810004969354</c:v>
                </c:pt>
                <c:pt idx="1153">
                  <c:v>2.2030810004969354</c:v>
                </c:pt>
                <c:pt idx="1154">
                  <c:v>2.2030810004969354</c:v>
                </c:pt>
                <c:pt idx="1155">
                  <c:v>2.2412218809662154</c:v>
                </c:pt>
                <c:pt idx="1156">
                  <c:v>2.3740590619571509</c:v>
                </c:pt>
                <c:pt idx="1157">
                  <c:v>2.3710827391808986</c:v>
                </c:pt>
                <c:pt idx="1158">
                  <c:v>2.3316062176165802</c:v>
                </c:pt>
                <c:pt idx="1159">
                  <c:v>2.2824536376604851</c:v>
                </c:pt>
                <c:pt idx="1160">
                  <c:v>2.2824536376604851</c:v>
                </c:pt>
                <c:pt idx="1161">
                  <c:v>2.2824536376604851</c:v>
                </c:pt>
                <c:pt idx="1162">
                  <c:v>2.2544963269441864</c:v>
                </c:pt>
                <c:pt idx="1163">
                  <c:v>2.2020507648344263</c:v>
                </c:pt>
                <c:pt idx="1164">
                  <c:v>2.1970649895178198</c:v>
                </c:pt>
                <c:pt idx="1165">
                  <c:v>2.2530040053404541</c:v>
                </c:pt>
                <c:pt idx="1166">
                  <c:v>2.2172021419009371</c:v>
                </c:pt>
                <c:pt idx="1167">
                  <c:v>2.2172021419009371</c:v>
                </c:pt>
                <c:pt idx="1168">
                  <c:v>2.2172021419009371</c:v>
                </c:pt>
                <c:pt idx="1169">
                  <c:v>2.1629778672032192</c:v>
                </c:pt>
                <c:pt idx="1170">
                  <c:v>2.1008403361344539</c:v>
                </c:pt>
                <c:pt idx="1171">
                  <c:v>2.1706461846718987</c:v>
                </c:pt>
                <c:pt idx="1172">
                  <c:v>2.0562316407889218</c:v>
                </c:pt>
                <c:pt idx="1173">
                  <c:v>2.1255145761572711</c:v>
                </c:pt>
                <c:pt idx="1174">
                  <c:v>2.1255145761572711</c:v>
                </c:pt>
                <c:pt idx="1175">
                  <c:v>2.1255145761572711</c:v>
                </c:pt>
                <c:pt idx="1176">
                  <c:v>2.1372894141312546</c:v>
                </c:pt>
                <c:pt idx="1177">
                  <c:v>2.1605198750949448</c:v>
                </c:pt>
                <c:pt idx="1178">
                  <c:v>2.1672875042329833</c:v>
                </c:pt>
                <c:pt idx="1179">
                  <c:v>2.1421285277116628</c:v>
                </c:pt>
                <c:pt idx="1180">
                  <c:v>2.1363173957273651</c:v>
                </c:pt>
                <c:pt idx="1181">
                  <c:v>2.1363173957273651</c:v>
                </c:pt>
                <c:pt idx="1182">
                  <c:v>2.1363173957273651</c:v>
                </c:pt>
                <c:pt idx="1183">
                  <c:v>2.1935045060363887</c:v>
                </c:pt>
                <c:pt idx="1184">
                  <c:v>2.1768823629844629</c:v>
                </c:pt>
                <c:pt idx="1185">
                  <c:v>2.1487039563437924</c:v>
                </c:pt>
                <c:pt idx="1186">
                  <c:v>2.1401273885350318</c:v>
                </c:pt>
                <c:pt idx="1187">
                  <c:v>2.1424927733378678</c:v>
                </c:pt>
                <c:pt idx="1188">
                  <c:v>2.1424927733378678</c:v>
                </c:pt>
                <c:pt idx="1189">
                  <c:v>2.1424927733378678</c:v>
                </c:pt>
                <c:pt idx="1190">
                  <c:v>2.0574041148082296</c:v>
                </c:pt>
                <c:pt idx="1191">
                  <c:v>2.054736842105263</c:v>
                </c:pt>
                <c:pt idx="1192">
                  <c:v>2.0471777590564448</c:v>
                </c:pt>
                <c:pt idx="1193">
                  <c:v>2.0735392881128276</c:v>
                </c:pt>
                <c:pt idx="1194">
                  <c:v>2.0847343644922662</c:v>
                </c:pt>
                <c:pt idx="1195">
                  <c:v>2.0847343644922662</c:v>
                </c:pt>
                <c:pt idx="1196">
                  <c:v>2.0847343644922662</c:v>
                </c:pt>
                <c:pt idx="1197">
                  <c:v>2.0992526660508859</c:v>
                </c:pt>
                <c:pt idx="1198">
                  <c:v>2.1513477314582286</c:v>
                </c:pt>
                <c:pt idx="1199">
                  <c:v>2.2123893805309733</c:v>
                </c:pt>
                <c:pt idx="1200">
                  <c:v>2.18972001671542</c:v>
                </c:pt>
                <c:pt idx="1201">
                  <c:v>2.1947759325711425</c:v>
                </c:pt>
                <c:pt idx="1202">
                  <c:v>2.1947759325711425</c:v>
                </c:pt>
                <c:pt idx="1203">
                  <c:v>2.1947759325711425</c:v>
                </c:pt>
                <c:pt idx="1204">
                  <c:v>2.2853818665336991</c:v>
                </c:pt>
                <c:pt idx="1205">
                  <c:v>2.2936923460483669</c:v>
                </c:pt>
                <c:pt idx="1206">
                  <c:v>2.2604504279896953</c:v>
                </c:pt>
                <c:pt idx="1207">
                  <c:v>2.3054515189346652</c:v>
                </c:pt>
                <c:pt idx="1208">
                  <c:v>2.3059757004711132</c:v>
                </c:pt>
                <c:pt idx="1209">
                  <c:v>2.3059757004711132</c:v>
                </c:pt>
                <c:pt idx="1210">
                  <c:v>2.3059757004711132</c:v>
                </c:pt>
                <c:pt idx="1211">
                  <c:v>2.2593726723495822</c:v>
                </c:pt>
                <c:pt idx="1212">
                  <c:v>2.4069478908188584</c:v>
                </c:pt>
                <c:pt idx="1213">
                  <c:v>2.4581374247298524</c:v>
                </c:pt>
                <c:pt idx="1214">
                  <c:v>2.4013863673873579</c:v>
                </c:pt>
                <c:pt idx="1215">
                  <c:v>2.3797636878016308</c:v>
                </c:pt>
                <c:pt idx="1216">
                  <c:v>2.3797636878016308</c:v>
                </c:pt>
                <c:pt idx="1217">
                  <c:v>2.3797636878016308</c:v>
                </c:pt>
                <c:pt idx="1218">
                  <c:v>2.4541911947599702</c:v>
                </c:pt>
                <c:pt idx="1219">
                  <c:v>2.4972945975193541</c:v>
                </c:pt>
                <c:pt idx="1220">
                  <c:v>2.4906289046230743</c:v>
                </c:pt>
                <c:pt idx="1221">
                  <c:v>2.4038461538461537</c:v>
                </c:pt>
                <c:pt idx="1222">
                  <c:v>2.3842801940310783</c:v>
                </c:pt>
                <c:pt idx="1223">
                  <c:v>2.3842801940310783</c:v>
                </c:pt>
                <c:pt idx="1224">
                  <c:v>2.3842801940310783</c:v>
                </c:pt>
                <c:pt idx="1225">
                  <c:v>2.4156979140901971</c:v>
                </c:pt>
                <c:pt idx="1226">
                  <c:v>2.3958504857566285</c:v>
                </c:pt>
                <c:pt idx="1227">
                  <c:v>2.4111359681829478</c:v>
                </c:pt>
                <c:pt idx="1228">
                  <c:v>2.4424573604901476</c:v>
                </c:pt>
                <c:pt idx="1229">
                  <c:v>2.4299835255354205</c:v>
                </c:pt>
                <c:pt idx="1230">
                  <c:v>2.4299835255354205</c:v>
                </c:pt>
                <c:pt idx="1231">
                  <c:v>2.4299835255354205</c:v>
                </c:pt>
                <c:pt idx="1232">
                  <c:v>2.4607028228129373</c:v>
                </c:pt>
                <c:pt idx="1233">
                  <c:v>2.4222585924713584</c:v>
                </c:pt>
                <c:pt idx="1234">
                  <c:v>2.3660860992441668</c:v>
                </c:pt>
                <c:pt idx="1235">
                  <c:v>2.3392769507606741</c:v>
                </c:pt>
                <c:pt idx="1236">
                  <c:v>2.33188274899417</c:v>
                </c:pt>
                <c:pt idx="1237">
                  <c:v>2.33188274899417</c:v>
                </c:pt>
                <c:pt idx="1238">
                  <c:v>2.33188274899417</c:v>
                </c:pt>
                <c:pt idx="1239">
                  <c:v>2.2758902988129348</c:v>
                </c:pt>
                <c:pt idx="1240">
                  <c:v>2.342857142857143</c:v>
                </c:pt>
                <c:pt idx="1241">
                  <c:v>2.3872026251025429</c:v>
                </c:pt>
                <c:pt idx="1242">
                  <c:v>2.3375984251968505</c:v>
                </c:pt>
                <c:pt idx="1243">
                  <c:v>2.3873984740339651</c:v>
                </c:pt>
                <c:pt idx="1244">
                  <c:v>2.3873984740339651</c:v>
                </c:pt>
                <c:pt idx="1245">
                  <c:v>2.3873984740339651</c:v>
                </c:pt>
                <c:pt idx="1246">
                  <c:v>2.3803680981595097</c:v>
                </c:pt>
                <c:pt idx="1247">
                  <c:v>2.4731799197444926</c:v>
                </c:pt>
                <c:pt idx="1248">
                  <c:v>2.5309198132525186</c:v>
                </c:pt>
                <c:pt idx="1249">
                  <c:v>2.4826789838337184</c:v>
                </c:pt>
                <c:pt idx="1250">
                  <c:v>2.4743115495273327</c:v>
                </c:pt>
                <c:pt idx="1251">
                  <c:v>2.4743115495273327</c:v>
                </c:pt>
                <c:pt idx="1252">
                  <c:v>2.4743115495273327</c:v>
                </c:pt>
                <c:pt idx="1253">
                  <c:v>2.4448273033062597</c:v>
                </c:pt>
                <c:pt idx="1254">
                  <c:v>2.5552542929915369</c:v>
                </c:pt>
                <c:pt idx="1255">
                  <c:v>2.570208572836262</c:v>
                </c:pt>
                <c:pt idx="1256">
                  <c:v>2.5721094584600213</c:v>
                </c:pt>
                <c:pt idx="1257">
                  <c:v>2.6680984635717828</c:v>
                </c:pt>
                <c:pt idx="1258">
                  <c:v>2.6680984635717828</c:v>
                </c:pt>
                <c:pt idx="1259">
                  <c:v>2.6680984635717828</c:v>
                </c:pt>
                <c:pt idx="1260">
                  <c:v>2.7727347747152993</c:v>
                </c:pt>
                <c:pt idx="1261">
                  <c:v>2.730122071923458</c:v>
                </c:pt>
                <c:pt idx="1262">
                  <c:v>2.7096881774220449</c:v>
                </c:pt>
                <c:pt idx="1263">
                  <c:v>2.7213169830337645</c:v>
                </c:pt>
                <c:pt idx="1264">
                  <c:v>2.7234401349072512</c:v>
                </c:pt>
                <c:pt idx="1265">
                  <c:v>2.7234401349072512</c:v>
                </c:pt>
                <c:pt idx="1266">
                  <c:v>2.7234401349072512</c:v>
                </c:pt>
                <c:pt idx="1267">
                  <c:v>2.6437263953000421</c:v>
                </c:pt>
                <c:pt idx="1268">
                  <c:v>2.6888926118277769</c:v>
                </c:pt>
                <c:pt idx="1269">
                  <c:v>2.817610062893082</c:v>
                </c:pt>
                <c:pt idx="1270">
                  <c:v>2.7661357921207039</c:v>
                </c:pt>
                <c:pt idx="1271">
                  <c:v>2.8492415989273447</c:v>
                </c:pt>
                <c:pt idx="1272">
                  <c:v>2.8492415989273447</c:v>
                </c:pt>
                <c:pt idx="1273">
                  <c:v>2.8492415989273447</c:v>
                </c:pt>
                <c:pt idx="1274">
                  <c:v>3.0358939953035899</c:v>
                </c:pt>
                <c:pt idx="1275">
                  <c:v>3.1525851197982346</c:v>
                </c:pt>
                <c:pt idx="1276">
                  <c:v>3.1969633066216785</c:v>
                </c:pt>
                <c:pt idx="1277">
                  <c:v>3.1735313977042536</c:v>
                </c:pt>
                <c:pt idx="1278">
                  <c:v>3.093391773432232</c:v>
                </c:pt>
                <c:pt idx="1279">
                  <c:v>3.093391773432232</c:v>
                </c:pt>
                <c:pt idx="1280">
                  <c:v>3.093391773432232</c:v>
                </c:pt>
                <c:pt idx="1281">
                  <c:v>3.0941741843014925</c:v>
                </c:pt>
                <c:pt idx="1282">
                  <c:v>3.1128404669260705</c:v>
                </c:pt>
                <c:pt idx="1283">
                  <c:v>3.1045890236661289</c:v>
                </c:pt>
                <c:pt idx="1284">
                  <c:v>3.006248944435062</c:v>
                </c:pt>
                <c:pt idx="1285">
                  <c:v>3.1247367977764675</c:v>
                </c:pt>
                <c:pt idx="1286">
                  <c:v>3.1247367977764675</c:v>
                </c:pt>
                <c:pt idx="1287">
                  <c:v>3.1247367977764675</c:v>
                </c:pt>
                <c:pt idx="1288">
                  <c:v>3.1199932540686399</c:v>
                </c:pt>
                <c:pt idx="1289">
                  <c:v>3.2104637336504158</c:v>
                </c:pt>
                <c:pt idx="1290">
                  <c:v>3.210815378115758</c:v>
                </c:pt>
                <c:pt idx="1291">
                  <c:v>3.1154757873349137</c:v>
                </c:pt>
                <c:pt idx="1292">
                  <c:v>3.1342651418890299</c:v>
                </c:pt>
                <c:pt idx="1293">
                  <c:v>3.1342651418890299</c:v>
                </c:pt>
                <c:pt idx="1294">
                  <c:v>3.1342651418890299</c:v>
                </c:pt>
                <c:pt idx="1295">
                  <c:v>3.1785048313273436</c:v>
                </c:pt>
                <c:pt idx="1296">
                  <c:v>3.2430596824857796</c:v>
                </c:pt>
                <c:pt idx="1297">
                  <c:v>3.3412483039348708</c:v>
                </c:pt>
                <c:pt idx="1298">
                  <c:v>3.4154630416312659</c:v>
                </c:pt>
                <c:pt idx="1299">
                  <c:v>3.4916319768923629</c:v>
                </c:pt>
                <c:pt idx="1300">
                  <c:v>3.4916319768923629</c:v>
                </c:pt>
                <c:pt idx="1301">
                  <c:v>3.4916319768923629</c:v>
                </c:pt>
                <c:pt idx="1302">
                  <c:v>3.4663954572421396</c:v>
                </c:pt>
                <c:pt idx="1303">
                  <c:v>3.5127814457423399</c:v>
                </c:pt>
                <c:pt idx="1304">
                  <c:v>3.4622529978044247</c:v>
                </c:pt>
                <c:pt idx="1305">
                  <c:v>3.3905434965505634</c:v>
                </c:pt>
                <c:pt idx="1306">
                  <c:v>3.3192923336141531</c:v>
                </c:pt>
                <c:pt idx="1307">
                  <c:v>3.3192923336141531</c:v>
                </c:pt>
                <c:pt idx="1308">
                  <c:v>3.3192923336141531</c:v>
                </c:pt>
                <c:pt idx="1309">
                  <c:v>3.3875452936715256</c:v>
                </c:pt>
                <c:pt idx="1310">
                  <c:v>3.4232715008431698</c:v>
                </c:pt>
                <c:pt idx="1311">
                  <c:v>3.5487959442332069</c:v>
                </c:pt>
                <c:pt idx="1312">
                  <c:v>3.6088573360378629</c:v>
                </c:pt>
                <c:pt idx="1313">
                  <c:v>3.5799319727891157</c:v>
                </c:pt>
                <c:pt idx="1314">
                  <c:v>3.5799319727891157</c:v>
                </c:pt>
                <c:pt idx="1315">
                  <c:v>3.5799319727891157</c:v>
                </c:pt>
                <c:pt idx="1316">
                  <c:v>3.6125074550566589</c:v>
                </c:pt>
                <c:pt idx="1317">
                  <c:v>3.5159583546680322</c:v>
                </c:pt>
                <c:pt idx="1318">
                  <c:v>3.4676663542642929</c:v>
                </c:pt>
                <c:pt idx="1319">
                  <c:v>3.4962053381086378</c:v>
                </c:pt>
                <c:pt idx="1320">
                  <c:v>3.350012721567297</c:v>
                </c:pt>
                <c:pt idx="1321">
                  <c:v>3.350012721567297</c:v>
                </c:pt>
                <c:pt idx="1322">
                  <c:v>3.350012721567297</c:v>
                </c:pt>
                <c:pt idx="1323">
                  <c:v>3.3370128216014265</c:v>
                </c:pt>
                <c:pt idx="1324">
                  <c:v>3.3481380252818584</c:v>
                </c:pt>
                <c:pt idx="1325">
                  <c:v>3.296327924850555</c:v>
                </c:pt>
                <c:pt idx="1326">
                  <c:v>3.280794928901833</c:v>
                </c:pt>
                <c:pt idx="1327">
                  <c:v>3.3686730506155951</c:v>
                </c:pt>
                <c:pt idx="1328">
                  <c:v>3.3686730506155951</c:v>
                </c:pt>
                <c:pt idx="1329">
                  <c:v>3.3686730506155951</c:v>
                </c:pt>
                <c:pt idx="1330">
                  <c:v>3.3466746146640558</c:v>
                </c:pt>
                <c:pt idx="1331">
                  <c:v>3.3608440398196207</c:v>
                </c:pt>
                <c:pt idx="1332">
                  <c:v>3.423959218351742</c:v>
                </c:pt>
                <c:pt idx="1333">
                  <c:v>3.463829787234042</c:v>
                </c:pt>
                <c:pt idx="1334">
                  <c:v>3.6886288476214699</c:v>
                </c:pt>
                <c:pt idx="1335">
                  <c:v>3.6886288476214699</c:v>
                </c:pt>
                <c:pt idx="1336">
                  <c:v>3.6886288476214699</c:v>
                </c:pt>
                <c:pt idx="1337">
                  <c:v>3.6032217041119119</c:v>
                </c:pt>
                <c:pt idx="1338">
                  <c:v>3.6673159989836535</c:v>
                </c:pt>
                <c:pt idx="1339">
                  <c:v>3.7593984962406015</c:v>
                </c:pt>
                <c:pt idx="1340">
                  <c:v>3.9164490861618799</c:v>
                </c:pt>
                <c:pt idx="1341">
                  <c:v>4.0144756774953709</c:v>
                </c:pt>
                <c:pt idx="1342">
                  <c:v>4.0144756774953709</c:v>
                </c:pt>
                <c:pt idx="1343">
                  <c:v>4.0144756774953709</c:v>
                </c:pt>
                <c:pt idx="1344">
                  <c:v>4.0192113245702723</c:v>
                </c:pt>
                <c:pt idx="1345">
                  <c:v>3.9783765520736551</c:v>
                </c:pt>
                <c:pt idx="1346">
                  <c:v>3.9448065690341152</c:v>
                </c:pt>
                <c:pt idx="1347">
                  <c:v>4.2029598308668072</c:v>
                </c:pt>
                <c:pt idx="1348">
                  <c:v>4.3423057389537831</c:v>
                </c:pt>
                <c:pt idx="1349">
                  <c:v>4.3423057389537831</c:v>
                </c:pt>
                <c:pt idx="1350">
                  <c:v>4.3423057389537831</c:v>
                </c:pt>
                <c:pt idx="1351">
                  <c:v>4.4122628726287259</c:v>
                </c:pt>
                <c:pt idx="1352">
                  <c:v>4.5670225385527878</c:v>
                </c:pt>
                <c:pt idx="1353">
                  <c:v>4.7905205247566656</c:v>
                </c:pt>
                <c:pt idx="1354">
                  <c:v>4.6922815368922137</c:v>
                </c:pt>
                <c:pt idx="1355">
                  <c:v>4.5373134328358207</c:v>
                </c:pt>
                <c:pt idx="1356">
                  <c:v>4.5373134328358207</c:v>
                </c:pt>
                <c:pt idx="1357">
                  <c:v>4.5373134328358207</c:v>
                </c:pt>
                <c:pt idx="1358">
                  <c:v>4.4776119402985071</c:v>
                </c:pt>
                <c:pt idx="1359">
                  <c:v>4.2309988910688396</c:v>
                </c:pt>
                <c:pt idx="1360">
                  <c:v>4.2101660106109868</c:v>
                </c:pt>
                <c:pt idx="1361">
                  <c:v>4.2092706203135659</c:v>
                </c:pt>
                <c:pt idx="1362">
                  <c:v>4.3537647259689258</c:v>
                </c:pt>
                <c:pt idx="1363">
                  <c:v>4.3537647259689258</c:v>
                </c:pt>
                <c:pt idx="1364">
                  <c:v>4.3537647259689258</c:v>
                </c:pt>
                <c:pt idx="1365">
                  <c:v>4.7289208140926977</c:v>
                </c:pt>
                <c:pt idx="1366">
                  <c:v>5.0851810632651322</c:v>
                </c:pt>
                <c:pt idx="1367">
                  <c:v>4.941785252263907</c:v>
                </c:pt>
                <c:pt idx="1368">
                  <c:v>4.8182367671185569</c:v>
                </c:pt>
                <c:pt idx="1369">
                  <c:v>4.838709677419355</c:v>
                </c:pt>
                <c:pt idx="1370">
                  <c:v>4.838709677419355</c:v>
                </c:pt>
                <c:pt idx="1371">
                  <c:v>4.838709677419355</c:v>
                </c:pt>
                <c:pt idx="1372">
                  <c:v>4.9909646329919974</c:v>
                </c:pt>
                <c:pt idx="1373">
                  <c:v>5.4932735426008978</c:v>
                </c:pt>
                <c:pt idx="1374">
                  <c:v>5.1921079958463148</c:v>
                </c:pt>
                <c:pt idx="1375">
                  <c:v>4.9437229437229435</c:v>
                </c:pt>
                <c:pt idx="1376">
                  <c:v>4.7203250626783095</c:v>
                </c:pt>
                <c:pt idx="1377">
                  <c:v>4.7203250626783095</c:v>
                </c:pt>
                <c:pt idx="1378">
                  <c:v>4.7203250626783095</c:v>
                </c:pt>
                <c:pt idx="1379">
                  <c:v>4.7268634750238077</c:v>
                </c:pt>
                <c:pt idx="1380">
                  <c:v>4.6326017177062546</c:v>
                </c:pt>
                <c:pt idx="1381">
                  <c:v>4.7964113181504482</c:v>
                </c:pt>
                <c:pt idx="1382">
                  <c:v>5.1060893565637402</c:v>
                </c:pt>
                <c:pt idx="1383">
                  <c:v>4.6896551724137936</c:v>
                </c:pt>
                <c:pt idx="1384">
                  <c:v>4.6896551724137936</c:v>
                </c:pt>
                <c:pt idx="1385">
                  <c:v>4.6896551724137936</c:v>
                </c:pt>
                <c:pt idx="1386">
                  <c:v>4.3156171935567231</c:v>
                </c:pt>
                <c:pt idx="1387">
                  <c:v>4.1351444291609347</c:v>
                </c:pt>
                <c:pt idx="1388">
                  <c:v>4.1806163619194781</c:v>
                </c:pt>
                <c:pt idx="1389">
                  <c:v>4.2509250494793918</c:v>
                </c:pt>
                <c:pt idx="1390">
                  <c:v>4.3788099939898677</c:v>
                </c:pt>
                <c:pt idx="1391">
                  <c:v>4.3788099939898677</c:v>
                </c:pt>
                <c:pt idx="1392">
                  <c:v>4.3788099939898677</c:v>
                </c:pt>
                <c:pt idx="1393">
                  <c:v>4.9284852662415988</c:v>
                </c:pt>
                <c:pt idx="1394">
                  <c:v>4.8210435532557137</c:v>
                </c:pt>
                <c:pt idx="1395">
                  <c:v>5.0930713547052742</c:v>
                </c:pt>
                <c:pt idx="1396">
                  <c:v>4.8634300881924828</c:v>
                </c:pt>
                <c:pt idx="1397">
                  <c:v>4.7487241588097922</c:v>
                </c:pt>
                <c:pt idx="1398">
                  <c:v>4.7487241588097922</c:v>
                </c:pt>
                <c:pt idx="1399">
                  <c:v>4.7487241588097922</c:v>
                </c:pt>
                <c:pt idx="1400">
                  <c:v>4.4976736170946054</c:v>
                </c:pt>
                <c:pt idx="1401">
                  <c:v>4.6039561198928913</c:v>
                </c:pt>
                <c:pt idx="1402">
                  <c:v>4.8148148148148158</c:v>
                </c:pt>
                <c:pt idx="1403">
                  <c:v>4.9601800554016622</c:v>
                </c:pt>
                <c:pt idx="1404">
                  <c:v>4.7639633408265603</c:v>
                </c:pt>
                <c:pt idx="1405">
                  <c:v>4.7639633408265603</c:v>
                </c:pt>
                <c:pt idx="1406">
                  <c:v>4.7639633408265603</c:v>
                </c:pt>
                <c:pt idx="1407">
                  <c:v>4.7730018988434315</c:v>
                </c:pt>
                <c:pt idx="1408">
                  <c:v>4.3827107238374605</c:v>
                </c:pt>
                <c:pt idx="1409">
                  <c:v>3.9728175640355468</c:v>
                </c:pt>
                <c:pt idx="1410">
                  <c:v>4.2008733624454146</c:v>
                </c:pt>
                <c:pt idx="1411">
                  <c:v>4.3406113537117905</c:v>
                </c:pt>
                <c:pt idx="1412">
                  <c:v>4.3406113537117905</c:v>
                </c:pt>
                <c:pt idx="1413">
                  <c:v>4.3406113537117905</c:v>
                </c:pt>
                <c:pt idx="1414">
                  <c:v>4.196357878068091</c:v>
                </c:pt>
                <c:pt idx="1415">
                  <c:v>4.5145330859616584</c:v>
                </c:pt>
                <c:pt idx="1416">
                  <c:v>4.2583267073063</c:v>
                </c:pt>
                <c:pt idx="1417">
                  <c:v>4.3539449379892687</c:v>
                </c:pt>
                <c:pt idx="1418">
                  <c:v>4.3408929836995043</c:v>
                </c:pt>
                <c:pt idx="1419">
                  <c:v>4.3408929836995043</c:v>
                </c:pt>
                <c:pt idx="1420">
                  <c:v>4.3408929836995043</c:v>
                </c:pt>
                <c:pt idx="1421">
                  <c:v>4.2994481039700911</c:v>
                </c:pt>
                <c:pt idx="1422">
                  <c:v>4.4015650008892049</c:v>
                </c:pt>
                <c:pt idx="1423">
                  <c:v>4.4029650799321249</c:v>
                </c:pt>
                <c:pt idx="1424">
                  <c:v>4.3994288773871135</c:v>
                </c:pt>
                <c:pt idx="1425">
                  <c:v>4.3562781655915881</c:v>
                </c:pt>
                <c:pt idx="1426">
                  <c:v>4.3562781655915881</c:v>
                </c:pt>
                <c:pt idx="1427">
                  <c:v>4.3562781655915881</c:v>
                </c:pt>
                <c:pt idx="1428">
                  <c:v>4.3397396156230625</c:v>
                </c:pt>
                <c:pt idx="1429">
                  <c:v>3.9872971065631613</c:v>
                </c:pt>
                <c:pt idx="1430">
                  <c:v>3.8077568689813588</c:v>
                </c:pt>
                <c:pt idx="1431">
                  <c:v>3.6109390211523147</c:v>
                </c:pt>
                <c:pt idx="1432">
                  <c:v>3.3501281711305579</c:v>
                </c:pt>
                <c:pt idx="1433">
                  <c:v>3.3501281711305579</c:v>
                </c:pt>
                <c:pt idx="1434">
                  <c:v>3.3501281711305579</c:v>
                </c:pt>
                <c:pt idx="1435">
                  <c:v>3.243243243243243</c:v>
                </c:pt>
                <c:pt idx="1436">
                  <c:v>3.1963064902779008</c:v>
                </c:pt>
                <c:pt idx="1437">
                  <c:v>3.3415623346852406</c:v>
                </c:pt>
                <c:pt idx="1438">
                  <c:v>3.2500885582713424</c:v>
                </c:pt>
                <c:pt idx="1439">
                  <c:v>3.2269472195208202</c:v>
                </c:pt>
                <c:pt idx="1440">
                  <c:v>3.2269472195208202</c:v>
                </c:pt>
                <c:pt idx="1441">
                  <c:v>3.2269472195208202</c:v>
                </c:pt>
                <c:pt idx="1442">
                  <c:v>3.5894708854028181</c:v>
                </c:pt>
                <c:pt idx="1443">
                  <c:v>3.2957271031358268</c:v>
                </c:pt>
                <c:pt idx="1444">
                  <c:v>3.3584404076207353</c:v>
                </c:pt>
                <c:pt idx="1445">
                  <c:v>3.2397598870056497</c:v>
                </c:pt>
                <c:pt idx="1446">
                  <c:v>3.3010054275291401</c:v>
                </c:pt>
                <c:pt idx="1447">
                  <c:v>3.3010054275291401</c:v>
                </c:pt>
                <c:pt idx="1448">
                  <c:v>3.3010054275291401</c:v>
                </c:pt>
                <c:pt idx="1449">
                  <c:v>3.4678492239467853</c:v>
                </c:pt>
                <c:pt idx="1450">
                  <c:v>3.5097048657272003</c:v>
                </c:pt>
                <c:pt idx="1451">
                  <c:v>3.488166725538679</c:v>
                </c:pt>
                <c:pt idx="1452">
                  <c:v>3.1426553672316384</c:v>
                </c:pt>
                <c:pt idx="1453">
                  <c:v>3.1457099938146156</c:v>
                </c:pt>
                <c:pt idx="1454">
                  <c:v>3.1457099938146156</c:v>
                </c:pt>
                <c:pt idx="1455">
                  <c:v>3.1457099938146156</c:v>
                </c:pt>
                <c:pt idx="1456">
                  <c:v>3.0463576158940397</c:v>
                </c:pt>
                <c:pt idx="1457">
                  <c:v>2.9357149173224864</c:v>
                </c:pt>
                <c:pt idx="1458">
                  <c:v>2.9961226647867463</c:v>
                </c:pt>
                <c:pt idx="1459">
                  <c:v>3.3736642232623857</c:v>
                </c:pt>
                <c:pt idx="1460">
                  <c:v>3.3603096410978184</c:v>
                </c:pt>
                <c:pt idx="1461">
                  <c:v>3.3603096410978184</c:v>
                </c:pt>
                <c:pt idx="1462">
                  <c:v>3.3603096410978184</c:v>
                </c:pt>
                <c:pt idx="1463">
                  <c:v>3.3114928280502927</c:v>
                </c:pt>
                <c:pt idx="1464">
                  <c:v>3.3052724856003541</c:v>
                </c:pt>
                <c:pt idx="1465">
                  <c:v>3.3412887828162292</c:v>
                </c:pt>
                <c:pt idx="1466">
                  <c:v>3.4895049154193605</c:v>
                </c:pt>
                <c:pt idx="1467">
                  <c:v>3.3717756844792679</c:v>
                </c:pt>
                <c:pt idx="1468">
                  <c:v>3.3717756844792679</c:v>
                </c:pt>
                <c:pt idx="1469">
                  <c:v>3.3717756844792679</c:v>
                </c:pt>
                <c:pt idx="1470">
                  <c:v>3.6736135641116214</c:v>
                </c:pt>
                <c:pt idx="1471">
                  <c:v>3.6606828581485393</c:v>
                </c:pt>
                <c:pt idx="1472">
                  <c:v>4.0377556371263763</c:v>
                </c:pt>
                <c:pt idx="1473">
                  <c:v>4.1735789749410639</c:v>
                </c:pt>
                <c:pt idx="1474">
                  <c:v>3.8286315051690907</c:v>
                </c:pt>
                <c:pt idx="1475">
                  <c:v>3.8286315051690907</c:v>
                </c:pt>
                <c:pt idx="1476">
                  <c:v>3.8286315051690907</c:v>
                </c:pt>
                <c:pt idx="1477">
                  <c:v>3.8309809765933198</c:v>
                </c:pt>
                <c:pt idx="1478">
                  <c:v>4.0176600441501096</c:v>
                </c:pt>
                <c:pt idx="1479">
                  <c:v>4.3117890838550386</c:v>
                </c:pt>
                <c:pt idx="1480">
                  <c:v>3.9345711759504862</c:v>
                </c:pt>
                <c:pt idx="1481">
                  <c:v>3.6243386243386251</c:v>
                </c:pt>
                <c:pt idx="1482">
                  <c:v>3.6243386243386251</c:v>
                </c:pt>
                <c:pt idx="1483">
                  <c:v>3.6243386243386251</c:v>
                </c:pt>
                <c:pt idx="1484">
                  <c:v>3.7092643292413672</c:v>
                </c:pt>
                <c:pt idx="1485">
                  <c:v>3.7525444729622093</c:v>
                </c:pt>
                <c:pt idx="1486">
                  <c:v>3.9423333629972412</c:v>
                </c:pt>
                <c:pt idx="1487">
                  <c:v>3.9755900565377362</c:v>
                </c:pt>
                <c:pt idx="1488">
                  <c:v>5.1063447904514048</c:v>
                </c:pt>
                <c:pt idx="1489">
                  <c:v>5.1063447904514048</c:v>
                </c:pt>
                <c:pt idx="1490">
                  <c:v>5.1063447904514048</c:v>
                </c:pt>
                <c:pt idx="1491">
                  <c:v>4.9497017715659215</c:v>
                </c:pt>
                <c:pt idx="1492">
                  <c:v>4.8362765107817909</c:v>
                </c:pt>
                <c:pt idx="1493">
                  <c:v>5.9276298327877548</c:v>
                </c:pt>
                <c:pt idx="1494">
                  <c:v>5.1057877251267705</c:v>
                </c:pt>
                <c:pt idx="1495">
                  <c:v>4.665385287436659</c:v>
                </c:pt>
                <c:pt idx="1496">
                  <c:v>4.665385287436659</c:v>
                </c:pt>
                <c:pt idx="1497">
                  <c:v>4.665385287436659</c:v>
                </c:pt>
                <c:pt idx="1498">
                  <c:v>3.8804404824331411</c:v>
                </c:pt>
                <c:pt idx="1499">
                  <c:v>3.7673033117224461</c:v>
                </c:pt>
                <c:pt idx="1500">
                  <c:v>3.6158291017334969</c:v>
                </c:pt>
                <c:pt idx="1501">
                  <c:v>3.5267349260523324</c:v>
                </c:pt>
                <c:pt idx="1502">
                  <c:v>3.5597850030839719</c:v>
                </c:pt>
                <c:pt idx="1503">
                  <c:v>3.5597850030839719</c:v>
                </c:pt>
                <c:pt idx="1504">
                  <c:v>3.5597850030839719</c:v>
                </c:pt>
                <c:pt idx="1505">
                  <c:v>3.5824856258292788</c:v>
                </c:pt>
                <c:pt idx="1506">
                  <c:v>3.7953504755195486</c:v>
                </c:pt>
                <c:pt idx="1507">
                  <c:v>3.8600193440604942</c:v>
                </c:pt>
                <c:pt idx="1508">
                  <c:v>4.0228873239436629</c:v>
                </c:pt>
                <c:pt idx="1509">
                  <c:v>4.0720784383005038</c:v>
                </c:pt>
                <c:pt idx="1510">
                  <c:v>4.0720784383005038</c:v>
                </c:pt>
                <c:pt idx="1511">
                  <c:v>4.0720784383005038</c:v>
                </c:pt>
                <c:pt idx="1512">
                  <c:v>4.0760389036251103</c:v>
                </c:pt>
                <c:pt idx="1513">
                  <c:v>3.9558498896247243</c:v>
                </c:pt>
                <c:pt idx="1514">
                  <c:v>4.0587142983464499</c:v>
                </c:pt>
                <c:pt idx="1515">
                  <c:v>4.2712894290054511</c:v>
                </c:pt>
                <c:pt idx="1516">
                  <c:v>4.1093458773409068</c:v>
                </c:pt>
                <c:pt idx="1517">
                  <c:v>4.1093458773409068</c:v>
                </c:pt>
                <c:pt idx="1518">
                  <c:v>4.1093458773409068</c:v>
                </c:pt>
                <c:pt idx="1519">
                  <c:v>3.9753988769052504</c:v>
                </c:pt>
                <c:pt idx="1520">
                  <c:v>3.9187488765054828</c:v>
                </c:pt>
                <c:pt idx="1521">
                  <c:v>4.1812786619908282</c:v>
                </c:pt>
                <c:pt idx="1522">
                  <c:v>4.184743311641359</c:v>
                </c:pt>
                <c:pt idx="1523">
                  <c:v>4.3382756727073035</c:v>
                </c:pt>
                <c:pt idx="1524">
                  <c:v>4.3382756727073035</c:v>
                </c:pt>
                <c:pt idx="1525">
                  <c:v>4.3382756727073035</c:v>
                </c:pt>
                <c:pt idx="1526">
                  <c:v>4.5429413932915592</c:v>
                </c:pt>
                <c:pt idx="1527">
                  <c:v>4.229745848242958</c:v>
                </c:pt>
                <c:pt idx="1528">
                  <c:v>4.1083521444695261</c:v>
                </c:pt>
                <c:pt idx="1529">
                  <c:v>4.2338158972958206</c:v>
                </c:pt>
                <c:pt idx="1530">
                  <c:v>4.3908699239160329</c:v>
                </c:pt>
                <c:pt idx="1531">
                  <c:v>4.3908699239160329</c:v>
                </c:pt>
                <c:pt idx="1532">
                  <c:v>4.3908699239160329</c:v>
                </c:pt>
                <c:pt idx="1533">
                  <c:v>4.1959959776944871</c:v>
                </c:pt>
                <c:pt idx="1534">
                  <c:v>4.0726874258058627</c:v>
                </c:pt>
                <c:pt idx="1535">
                  <c:v>4.2422044960116025</c:v>
                </c:pt>
                <c:pt idx="1536">
                  <c:v>4.328613941744071</c:v>
                </c:pt>
                <c:pt idx="1537">
                  <c:v>4.4052464947987344</c:v>
                </c:pt>
                <c:pt idx="1538">
                  <c:v>4.4052464947987344</c:v>
                </c:pt>
                <c:pt idx="1539">
                  <c:v>4.4052464947987344</c:v>
                </c:pt>
                <c:pt idx="1540">
                  <c:v>4.3308516433629922</c:v>
                </c:pt>
                <c:pt idx="1541">
                  <c:v>4.5343248390314681</c:v>
                </c:pt>
                <c:pt idx="1542">
                  <c:v>4.7800799709196644</c:v>
                </c:pt>
                <c:pt idx="1543">
                  <c:v>4.7198981447799211</c:v>
                </c:pt>
                <c:pt idx="1544">
                  <c:v>5.0177579455423</c:v>
                </c:pt>
                <c:pt idx="1545">
                  <c:v>5.0177579455423</c:v>
                </c:pt>
                <c:pt idx="1546">
                  <c:v>5.0177579455423</c:v>
                </c:pt>
                <c:pt idx="1547">
                  <c:v>5.0282382947713602</c:v>
                </c:pt>
                <c:pt idx="1548">
                  <c:v>4.7992783040144342</c:v>
                </c:pt>
                <c:pt idx="1549">
                  <c:v>4.7687343133739697</c:v>
                </c:pt>
                <c:pt idx="1550">
                  <c:v>4.9344780840488021</c:v>
                </c:pt>
                <c:pt idx="1551">
                  <c:v>4.912693386410929</c:v>
                </c:pt>
                <c:pt idx="1552">
                  <c:v>4.912693386410929</c:v>
                </c:pt>
                <c:pt idx="1553">
                  <c:v>4.912693386410929</c:v>
                </c:pt>
                <c:pt idx="1554">
                  <c:v>5.2142206016408386</c:v>
                </c:pt>
                <c:pt idx="1555">
                  <c:v>5.4572136109327705</c:v>
                </c:pt>
                <c:pt idx="1556">
                  <c:v>5.774350500321308</c:v>
                </c:pt>
                <c:pt idx="1557">
                  <c:v>5.5616841331127045</c:v>
                </c:pt>
                <c:pt idx="1558">
                  <c:v>5.8661272526664217</c:v>
                </c:pt>
                <c:pt idx="1559">
                  <c:v>5.8661272526664217</c:v>
                </c:pt>
                <c:pt idx="1560">
                  <c:v>5.8661272526664217</c:v>
                </c:pt>
                <c:pt idx="1561">
                  <c:v>5.8347882017825965</c:v>
                </c:pt>
                <c:pt idx="1562">
                  <c:v>6.0871974875300205</c:v>
                </c:pt>
                <c:pt idx="1563">
                  <c:v>6.1368856224161688</c:v>
                </c:pt>
                <c:pt idx="1564">
                  <c:v>6.4099011729934423</c:v>
                </c:pt>
                <c:pt idx="1565">
                  <c:v>6.4223579492874334</c:v>
                </c:pt>
                <c:pt idx="1566">
                  <c:v>6.4223579492874334</c:v>
                </c:pt>
                <c:pt idx="1567">
                  <c:v>6.4223579492874334</c:v>
                </c:pt>
                <c:pt idx="1568">
                  <c:v>6.9387755102040822</c:v>
                </c:pt>
                <c:pt idx="1569">
                  <c:v>6.8978305210458002</c:v>
                </c:pt>
                <c:pt idx="1570">
                  <c:v>6.5622119815668203</c:v>
                </c:pt>
                <c:pt idx="1571">
                  <c:v>6.3492063492063497</c:v>
                </c:pt>
                <c:pt idx="1572">
                  <c:v>6.1052436538817867</c:v>
                </c:pt>
                <c:pt idx="1573">
                  <c:v>6.1052436538817867</c:v>
                </c:pt>
                <c:pt idx="1574">
                  <c:v>6.1052436538817867</c:v>
                </c:pt>
                <c:pt idx="1575">
                  <c:v>5.9938381103538418</c:v>
                </c:pt>
                <c:pt idx="1576">
                  <c:v>6.4779992478375332</c:v>
                </c:pt>
                <c:pt idx="1577">
                  <c:v>6.5466603505447649</c:v>
                </c:pt>
                <c:pt idx="1578">
                  <c:v>6.6418906041547547</c:v>
                </c:pt>
                <c:pt idx="1579">
                  <c:v>6.4889479176548708</c:v>
                </c:pt>
                <c:pt idx="1580">
                  <c:v>6.4889479176548708</c:v>
                </c:pt>
                <c:pt idx="1581">
                  <c:v>6.4889479176548708</c:v>
                </c:pt>
                <c:pt idx="1582">
                  <c:v>6.9497334348819502</c:v>
                </c:pt>
                <c:pt idx="1583">
                  <c:v>7.4524714828897336</c:v>
                </c:pt>
                <c:pt idx="1584">
                  <c:v>7.814706713115525</c:v>
                </c:pt>
                <c:pt idx="1585">
                  <c:v>7.988614800759013</c:v>
                </c:pt>
                <c:pt idx="1586">
                  <c:v>7.9139418064638427</c:v>
                </c:pt>
                <c:pt idx="1587">
                  <c:v>7.9139418064638427</c:v>
                </c:pt>
                <c:pt idx="1588">
                  <c:v>7.9139418064638427</c:v>
                </c:pt>
                <c:pt idx="1589">
                  <c:v>7.6361913784936046</c:v>
                </c:pt>
                <c:pt idx="1590">
                  <c:v>6.4405813622114563</c:v>
                </c:pt>
                <c:pt idx="1591">
                  <c:v>7.1639235087051665</c:v>
                </c:pt>
                <c:pt idx="1592">
                  <c:v>6.9852586954427212</c:v>
                </c:pt>
                <c:pt idx="1593">
                  <c:v>7.4440495629622525</c:v>
                </c:pt>
                <c:pt idx="1594">
                  <c:v>7.4440495629622525</c:v>
                </c:pt>
                <c:pt idx="1595">
                  <c:v>7.4440495629622525</c:v>
                </c:pt>
                <c:pt idx="1596">
                  <c:v>7.7365545010066157</c:v>
                </c:pt>
                <c:pt idx="1597">
                  <c:v>7.831610884611738</c:v>
                </c:pt>
                <c:pt idx="1598">
                  <c:v>8.1502006497229118</c:v>
                </c:pt>
                <c:pt idx="1599">
                  <c:v>7.7555261666351791</c:v>
                </c:pt>
                <c:pt idx="1600">
                  <c:v>7.5473484848484844</c:v>
                </c:pt>
                <c:pt idx="1601">
                  <c:v>7.5473484848484844</c:v>
                </c:pt>
                <c:pt idx="1602">
                  <c:v>7.5473484848484844</c:v>
                </c:pt>
                <c:pt idx="1603">
                  <c:v>7.6340162784170644</c:v>
                </c:pt>
                <c:pt idx="1604">
                  <c:v>8.2634618967765974</c:v>
                </c:pt>
                <c:pt idx="1605">
                  <c:v>8.8389513108614217</c:v>
                </c:pt>
                <c:pt idx="1606">
                  <c:v>8.5695635956732552</c:v>
                </c:pt>
                <c:pt idx="1607">
                  <c:v>7.7374848513097803</c:v>
                </c:pt>
                <c:pt idx="1608">
                  <c:v>7.7374848513097803</c:v>
                </c:pt>
                <c:pt idx="1609">
                  <c:v>7.7374848513097803</c:v>
                </c:pt>
                <c:pt idx="1610">
                  <c:v>7.7015867124431656</c:v>
                </c:pt>
                <c:pt idx="1611">
                  <c:v>7.8822323674648294</c:v>
                </c:pt>
                <c:pt idx="1612">
                  <c:v>7.9560398271651334</c:v>
                </c:pt>
                <c:pt idx="1613">
                  <c:v>8.2829222894369483</c:v>
                </c:pt>
                <c:pt idx="1614">
                  <c:v>7.7813024818063052</c:v>
                </c:pt>
                <c:pt idx="1615">
                  <c:v>7.7813024818063052</c:v>
                </c:pt>
                <c:pt idx="1616">
                  <c:v>7.7813024818063052</c:v>
                </c:pt>
                <c:pt idx="1617">
                  <c:v>8.4907424724144391</c:v>
                </c:pt>
                <c:pt idx="1618">
                  <c:v>8.6737078231610418</c:v>
                </c:pt>
                <c:pt idx="1619">
                  <c:v>8.8015680418144484</c:v>
                </c:pt>
                <c:pt idx="1620">
                  <c:v>7.6879592990390062</c:v>
                </c:pt>
                <c:pt idx="1621">
                  <c:v>8.3499762244412725</c:v>
                </c:pt>
                <c:pt idx="1622">
                  <c:v>8.3499762244412725</c:v>
                </c:pt>
                <c:pt idx="1623">
                  <c:v>8.3499762244412725</c:v>
                </c:pt>
                <c:pt idx="1624">
                  <c:v>8.6471944657955415</c:v>
                </c:pt>
                <c:pt idx="1625">
                  <c:v>7.3746879201075464</c:v>
                </c:pt>
                <c:pt idx="1626">
                  <c:v>7.392511730345686</c:v>
                </c:pt>
                <c:pt idx="1627">
                  <c:v>7.4713188584431593</c:v>
                </c:pt>
                <c:pt idx="1628">
                  <c:v>7.0203848352067055</c:v>
                </c:pt>
                <c:pt idx="1629">
                  <c:v>7.0203848352067055</c:v>
                </c:pt>
                <c:pt idx="1630">
                  <c:v>7.0203848352067055</c:v>
                </c:pt>
                <c:pt idx="1631">
                  <c:v>7.013036444951946</c:v>
                </c:pt>
                <c:pt idx="1632">
                  <c:v>6.2707838479809972</c:v>
                </c:pt>
                <c:pt idx="1633">
                  <c:v>6.3984855655466157</c:v>
                </c:pt>
                <c:pt idx="1634">
                  <c:v>6.2149577116791788</c:v>
                </c:pt>
                <c:pt idx="1635">
                  <c:v>5.4955467121470534</c:v>
                </c:pt>
                <c:pt idx="1636">
                  <c:v>5.4955467121470534</c:v>
                </c:pt>
                <c:pt idx="1637">
                  <c:v>5.4955467121470534</c:v>
                </c:pt>
                <c:pt idx="1638">
                  <c:v>5.7545119531323818</c:v>
                </c:pt>
                <c:pt idx="1639">
                  <c:v>6.332002281802624</c:v>
                </c:pt>
                <c:pt idx="1640">
                  <c:v>6.4086598333173672</c:v>
                </c:pt>
                <c:pt idx="1641">
                  <c:v>6.2392673153978251</c:v>
                </c:pt>
                <c:pt idx="1642">
                  <c:v>5.5140007671653244</c:v>
                </c:pt>
                <c:pt idx="1643">
                  <c:v>5.5140007671653244</c:v>
                </c:pt>
                <c:pt idx="1644">
                  <c:v>5.5140007671653244</c:v>
                </c:pt>
                <c:pt idx="1645">
                  <c:v>5.517704634871893</c:v>
                </c:pt>
                <c:pt idx="1646">
                  <c:v>5.5717903759984413</c:v>
                </c:pt>
                <c:pt idx="1647">
                  <c:v>5.5495530890875164</c:v>
                </c:pt>
                <c:pt idx="1648">
                  <c:v>5.7387538143518064</c:v>
                </c:pt>
                <c:pt idx="1649">
                  <c:v>6.2849847785524888</c:v>
                </c:pt>
                <c:pt idx="1650">
                  <c:v>6.2849847785524888</c:v>
                </c:pt>
                <c:pt idx="1651">
                  <c:v>6.2849847785524888</c:v>
                </c:pt>
                <c:pt idx="1652">
                  <c:v>6.7935053292160577</c:v>
                </c:pt>
                <c:pt idx="1653">
                  <c:v>6.7855719410123561</c:v>
                </c:pt>
                <c:pt idx="1654">
                  <c:v>6.6401590457256461</c:v>
                </c:pt>
                <c:pt idx="1655">
                  <c:v>6.8889776357827479</c:v>
                </c:pt>
                <c:pt idx="1656">
                  <c:v>6.5430752453653218</c:v>
                </c:pt>
                <c:pt idx="1657">
                  <c:v>6.5430752453653218</c:v>
                </c:pt>
                <c:pt idx="1658">
                  <c:v>6.5430752453653218</c:v>
                </c:pt>
                <c:pt idx="1659">
                  <c:v>7.5436347500246521</c:v>
                </c:pt>
                <c:pt idx="1660">
                  <c:v>7.188967136150235</c:v>
                </c:pt>
                <c:pt idx="1661">
                  <c:v>7.4481674363761421</c:v>
                </c:pt>
                <c:pt idx="1662">
                  <c:v>7.8118889323425895</c:v>
                </c:pt>
                <c:pt idx="1663">
                  <c:v>8.0803134182174343</c:v>
                </c:pt>
                <c:pt idx="1664">
                  <c:v>8.0803134182174343</c:v>
                </c:pt>
                <c:pt idx="1665">
                  <c:v>8.0803134182174343</c:v>
                </c:pt>
                <c:pt idx="1666">
                  <c:v>8.336594911937377</c:v>
                </c:pt>
                <c:pt idx="1667">
                  <c:v>9.35337156416848</c:v>
                </c:pt>
                <c:pt idx="1668">
                  <c:v>8.4787296608508136</c:v>
                </c:pt>
                <c:pt idx="1669">
                  <c:v>8.5817967830521766</c:v>
                </c:pt>
                <c:pt idx="1670">
                  <c:v>8.1522802896848692</c:v>
                </c:pt>
                <c:pt idx="1671">
                  <c:v>8.1522802896848692</c:v>
                </c:pt>
                <c:pt idx="1672">
                  <c:v>8.1522802896848692</c:v>
                </c:pt>
                <c:pt idx="1673">
                  <c:v>7.9914238378325688</c:v>
                </c:pt>
                <c:pt idx="1674">
                  <c:v>7.8807556080283341</c:v>
                </c:pt>
                <c:pt idx="1675">
                  <c:v>7.6839826839826841</c:v>
                </c:pt>
                <c:pt idx="1676">
                  <c:v>8.2007224445963107</c:v>
                </c:pt>
                <c:pt idx="1677">
                  <c:v>8.1524408211374126</c:v>
                </c:pt>
                <c:pt idx="1678">
                  <c:v>8.1524408211374126</c:v>
                </c:pt>
                <c:pt idx="1679">
                  <c:v>8.1524408211374126</c:v>
                </c:pt>
                <c:pt idx="1680">
                  <c:v>7.6115743011280035</c:v>
                </c:pt>
                <c:pt idx="1681">
                  <c:v>7.7073744001566951</c:v>
                </c:pt>
                <c:pt idx="1682">
                  <c:v>7.6332912498786056</c:v>
                </c:pt>
                <c:pt idx="1683">
                  <c:v>8.2679073374042833</c:v>
                </c:pt>
                <c:pt idx="1684">
                  <c:v>8.5104308832131021</c:v>
                </c:pt>
                <c:pt idx="1685">
                  <c:v>8.5104308832131021</c:v>
                </c:pt>
                <c:pt idx="1686">
                  <c:v>8.5104308832131021</c:v>
                </c:pt>
                <c:pt idx="1687">
                  <c:v>8.4842519685039353</c:v>
                </c:pt>
                <c:pt idx="1688">
                  <c:v>9.1248770894788596</c:v>
                </c:pt>
                <c:pt idx="1689">
                  <c:v>9.3418467583497051</c:v>
                </c:pt>
                <c:pt idx="1690">
                  <c:v>9.3378271213322765</c:v>
                </c:pt>
                <c:pt idx="1691">
                  <c:v>9.1090293003787117</c:v>
                </c:pt>
                <c:pt idx="1692">
                  <c:v>9.1090293003787117</c:v>
                </c:pt>
                <c:pt idx="1693">
                  <c:v>9.1090293003787117</c:v>
                </c:pt>
                <c:pt idx="1694">
                  <c:v>9.9084599134895885</c:v>
                </c:pt>
                <c:pt idx="1695">
                  <c:v>9.7822815290458518</c:v>
                </c:pt>
                <c:pt idx="1696">
                  <c:v>9.3025589563472142</c:v>
                </c:pt>
                <c:pt idx="1697">
                  <c:v>9.4946861840786063</c:v>
                </c:pt>
                <c:pt idx="1698">
                  <c:v>9.5171167553458496</c:v>
                </c:pt>
                <c:pt idx="1699">
                  <c:v>9.5171167553458496</c:v>
                </c:pt>
                <c:pt idx="1700">
                  <c:v>9.5171167553458496</c:v>
                </c:pt>
                <c:pt idx="1701">
                  <c:v>9.2446223111555774</c:v>
                </c:pt>
                <c:pt idx="1702">
                  <c:v>9.0890930882940459</c:v>
                </c:pt>
                <c:pt idx="1703">
                  <c:v>8.8793874912995925</c:v>
                </c:pt>
                <c:pt idx="1704">
                  <c:v>9.4328238133547888</c:v>
                </c:pt>
                <c:pt idx="1705">
                  <c:v>9.2252034971359667</c:v>
                </c:pt>
                <c:pt idx="1706">
                  <c:v>9.2252034971359667</c:v>
                </c:pt>
                <c:pt idx="1707">
                  <c:v>9.2252034971359667</c:v>
                </c:pt>
                <c:pt idx="1708">
                  <c:v>9.2484384444892189</c:v>
                </c:pt>
                <c:pt idx="1709">
                  <c:v>8.6043223591193705</c:v>
                </c:pt>
                <c:pt idx="1710">
                  <c:v>8.1208120812081201</c:v>
                </c:pt>
                <c:pt idx="1711">
                  <c:v>8.2749649789873931</c:v>
                </c:pt>
                <c:pt idx="1712">
                  <c:v>8.2777169040741114</c:v>
                </c:pt>
                <c:pt idx="1713">
                  <c:v>8.2777169040741114</c:v>
                </c:pt>
                <c:pt idx="1714">
                  <c:v>8.2777169040741114</c:v>
                </c:pt>
                <c:pt idx="1715">
                  <c:v>8.1035675462002157</c:v>
                </c:pt>
                <c:pt idx="1716">
                  <c:v>8.5155466399197604</c:v>
                </c:pt>
                <c:pt idx="1717">
                  <c:v>8.7200561290969212</c:v>
                </c:pt>
                <c:pt idx="1718">
                  <c:v>8.6008600860086002</c:v>
                </c:pt>
                <c:pt idx="1719">
                  <c:v>8.0978532201697444</c:v>
                </c:pt>
                <c:pt idx="1720">
                  <c:v>8.0978532201697444</c:v>
                </c:pt>
                <c:pt idx="1721">
                  <c:v>8.0978532201697444</c:v>
                </c:pt>
                <c:pt idx="1722">
                  <c:v>7.9425264418279777</c:v>
                </c:pt>
                <c:pt idx="1723">
                  <c:v>8.0341023069207615</c:v>
                </c:pt>
                <c:pt idx="1724">
                  <c:v>8.1223950391379489</c:v>
                </c:pt>
                <c:pt idx="1725">
                  <c:v>7.8893859292395279</c:v>
                </c:pt>
                <c:pt idx="1726">
                  <c:v>6.96594427244582</c:v>
                </c:pt>
                <c:pt idx="1727">
                  <c:v>6.96594427244582</c:v>
                </c:pt>
                <c:pt idx="1728">
                  <c:v>6.96594427244582</c:v>
                </c:pt>
                <c:pt idx="1729">
                  <c:v>7.0268582136164897</c:v>
                </c:pt>
                <c:pt idx="1730">
                  <c:v>7.1205170975813177</c:v>
                </c:pt>
                <c:pt idx="1731">
                  <c:v>6.7700842408054251</c:v>
                </c:pt>
                <c:pt idx="1732">
                  <c:v>6.6945180354595477</c:v>
                </c:pt>
                <c:pt idx="1733">
                  <c:v>6.5312787019083585</c:v>
                </c:pt>
                <c:pt idx="1734">
                  <c:v>6.5312787019083585</c:v>
                </c:pt>
                <c:pt idx="1735">
                  <c:v>6.5312787019083585</c:v>
                </c:pt>
                <c:pt idx="1736">
                  <c:v>5.7410423452768722</c:v>
                </c:pt>
                <c:pt idx="1737">
                  <c:v>5.4091956325753792</c:v>
                </c:pt>
                <c:pt idx="1738">
                  <c:v>5.9097348714835052</c:v>
                </c:pt>
                <c:pt idx="1739">
                  <c:v>7.0596648957907639</c:v>
                </c:pt>
                <c:pt idx="1740">
                  <c:v>6.4161790370598499</c:v>
                </c:pt>
                <c:pt idx="1741">
                  <c:v>6.4161790370598499</c:v>
                </c:pt>
                <c:pt idx="1742">
                  <c:v>6.4161790370598499</c:v>
                </c:pt>
                <c:pt idx="1743">
                  <c:v>6.4432989690721651</c:v>
                </c:pt>
                <c:pt idx="1744">
                  <c:v>6.3897763578274756</c:v>
                </c:pt>
                <c:pt idx="1745">
                  <c:v>6.8013190436933213</c:v>
                </c:pt>
                <c:pt idx="1746">
                  <c:v>6.3951703673385865</c:v>
                </c:pt>
                <c:pt idx="1747">
                  <c:v>6.2763658812635041</c:v>
                </c:pt>
                <c:pt idx="1748">
                  <c:v>6.2763658812635041</c:v>
                </c:pt>
                <c:pt idx="1749">
                  <c:v>6.2763658812635041</c:v>
                </c:pt>
                <c:pt idx="1750">
                  <c:v>6.1801179101443386</c:v>
                </c:pt>
                <c:pt idx="1751">
                  <c:v>6.2525375558262288</c:v>
                </c:pt>
                <c:pt idx="1752">
                  <c:v>5.7619486234776378</c:v>
                </c:pt>
                <c:pt idx="1753">
                  <c:v>5.213124808341</c:v>
                </c:pt>
                <c:pt idx="1754">
                  <c:v>4.5131845841784992</c:v>
                </c:pt>
                <c:pt idx="1755">
                  <c:v>4.5131845841784992</c:v>
                </c:pt>
                <c:pt idx="1756">
                  <c:v>4.5131845841784992</c:v>
                </c:pt>
                <c:pt idx="1757">
                  <c:v>4.8713793801903975</c:v>
                </c:pt>
                <c:pt idx="1758">
                  <c:v>5.1886792452830193</c:v>
                </c:pt>
                <c:pt idx="1759">
                  <c:v>5.2396546591247395</c:v>
                </c:pt>
                <c:pt idx="1760">
                  <c:v>5.3202168239309371</c:v>
                </c:pt>
                <c:pt idx="1761">
                  <c:v>5.0386429790223826</c:v>
                </c:pt>
                <c:pt idx="1762">
                  <c:v>5.0386429790223826</c:v>
                </c:pt>
                <c:pt idx="1763">
                  <c:v>5.0386429790223826</c:v>
                </c:pt>
                <c:pt idx="1764">
                  <c:v>5.0794293230800358</c:v>
                </c:pt>
                <c:pt idx="1765">
                  <c:v>4.6283167915738304</c:v>
                </c:pt>
                <c:pt idx="1766">
                  <c:v>4.6653763878985437</c:v>
                </c:pt>
                <c:pt idx="1767">
                  <c:v>4.7687416675212804</c:v>
                </c:pt>
                <c:pt idx="1768">
                  <c:v>4.0160642570281126</c:v>
                </c:pt>
                <c:pt idx="1769">
                  <c:v>4.0160642570281126</c:v>
                </c:pt>
                <c:pt idx="1770">
                  <c:v>4.0160642570281126</c:v>
                </c:pt>
                <c:pt idx="1771">
                  <c:v>4.6112386465715138</c:v>
                </c:pt>
                <c:pt idx="1772">
                  <c:v>3.9714058776806986</c:v>
                </c:pt>
                <c:pt idx="1773">
                  <c:v>3.4561981819997998</c:v>
                </c:pt>
                <c:pt idx="1774">
                  <c:v>4.7021943573667713</c:v>
                </c:pt>
                <c:pt idx="1775">
                  <c:v>4.6367851622874809</c:v>
                </c:pt>
                <c:pt idx="1776">
                  <c:v>4.6367851622874809</c:v>
                </c:pt>
                <c:pt idx="1777">
                  <c:v>4.6367851622874809</c:v>
                </c:pt>
                <c:pt idx="1778">
                  <c:v>6.0435835351089588</c:v>
                </c:pt>
                <c:pt idx="1779">
                  <c:v>5.7015848473134909</c:v>
                </c:pt>
                <c:pt idx="1780">
                  <c:v>5.6581986143187075</c:v>
                </c:pt>
                <c:pt idx="1781">
                  <c:v>5.9845559845559846</c:v>
                </c:pt>
                <c:pt idx="1782">
                  <c:v>5.9085625726462609</c:v>
                </c:pt>
                <c:pt idx="1783">
                  <c:v>5.9085625726462609</c:v>
                </c:pt>
                <c:pt idx="1784">
                  <c:v>5.9085625726462609</c:v>
                </c:pt>
                <c:pt idx="1785">
                  <c:v>6.0833902939166098</c:v>
                </c:pt>
                <c:pt idx="1786">
                  <c:v>6.0861968549796153</c:v>
                </c:pt>
                <c:pt idx="1787">
                  <c:v>6.3203463203463199</c:v>
                </c:pt>
                <c:pt idx="1788">
                  <c:v>6.3124519600307458</c:v>
                </c:pt>
                <c:pt idx="1789">
                  <c:v>6.3203463203463199</c:v>
                </c:pt>
                <c:pt idx="1790">
                  <c:v>6.3203463203463199</c:v>
                </c:pt>
                <c:pt idx="1791">
                  <c:v>6.3203463203463199</c:v>
                </c:pt>
                <c:pt idx="1792">
                  <c:v>5.8043919899390533</c:v>
                </c:pt>
                <c:pt idx="1793">
                  <c:v>5.8390626513024113</c:v>
                </c:pt>
                <c:pt idx="1794">
                  <c:v>6.7275348390197021</c:v>
                </c:pt>
                <c:pt idx="1795">
                  <c:v>6.015966546283976</c:v>
                </c:pt>
                <c:pt idx="1796">
                  <c:v>4.6688176124501801</c:v>
                </c:pt>
                <c:pt idx="1797">
                  <c:v>4.6688176124501801</c:v>
                </c:pt>
                <c:pt idx="1798">
                  <c:v>4.6688176124501801</c:v>
                </c:pt>
                <c:pt idx="1799">
                  <c:v>3.955771613764179</c:v>
                </c:pt>
                <c:pt idx="1800">
                  <c:v>4.374820899799408</c:v>
                </c:pt>
                <c:pt idx="1801">
                  <c:v>4.2741551642075208</c:v>
                </c:pt>
                <c:pt idx="1802">
                  <c:v>4.5377036756347096</c:v>
                </c:pt>
                <c:pt idx="1803">
                  <c:v>4.7293447293447297</c:v>
                </c:pt>
                <c:pt idx="1804">
                  <c:v>4.7293447293447297</c:v>
                </c:pt>
                <c:pt idx="1805">
                  <c:v>4.7293447293447297</c:v>
                </c:pt>
                <c:pt idx="1806">
                  <c:v>6.3882297104888464</c:v>
                </c:pt>
                <c:pt idx="1807">
                  <c:v>6.7732831608654758</c:v>
                </c:pt>
                <c:pt idx="1808">
                  <c:v>6.1224489795918364</c:v>
                </c:pt>
                <c:pt idx="1809">
                  <c:v>6.3993977037455299</c:v>
                </c:pt>
                <c:pt idx="1810">
                  <c:v>6.2653562653562647</c:v>
                </c:pt>
                <c:pt idx="1811">
                  <c:v>6.2653562653562647</c:v>
                </c:pt>
                <c:pt idx="1812">
                  <c:v>6.2653562653562647</c:v>
                </c:pt>
                <c:pt idx="1813">
                  <c:v>5.7331447430457336</c:v>
                </c:pt>
                <c:pt idx="1814">
                  <c:v>4.9712833066566233</c:v>
                </c:pt>
                <c:pt idx="1815">
                  <c:v>5.7813826275582381</c:v>
                </c:pt>
                <c:pt idx="1816">
                  <c:v>6.702539412819787</c:v>
                </c:pt>
                <c:pt idx="1817">
                  <c:v>6.7363859054079525</c:v>
                </c:pt>
                <c:pt idx="1818">
                  <c:v>6.7363859054079525</c:v>
                </c:pt>
                <c:pt idx="1819">
                  <c:v>6.7363859054079525</c:v>
                </c:pt>
                <c:pt idx="1820">
                  <c:v>6.7230841560883885</c:v>
                </c:pt>
                <c:pt idx="1821">
                  <c:v>4.5873284451964649</c:v>
                </c:pt>
                <c:pt idx="1822">
                  <c:v>3.8273001508295623</c:v>
                </c:pt>
                <c:pt idx="1823">
                  <c:v>3.5456336178594876</c:v>
                </c:pt>
                <c:pt idx="1824">
                  <c:v>3.289104840216782</c:v>
                </c:pt>
                <c:pt idx="1825">
                  <c:v>3.289104840216782</c:v>
                </c:pt>
                <c:pt idx="1826">
                  <c:v>3.289104840216782</c:v>
                </c:pt>
                <c:pt idx="1827">
                  <c:v>3.3014443819170887</c:v>
                </c:pt>
                <c:pt idx="1828">
                  <c:v>3.4515456097098429</c:v>
                </c:pt>
                <c:pt idx="1829">
                  <c:v>3.5380696292103027</c:v>
                </c:pt>
                <c:pt idx="1830">
                  <c:v>3.5931558935361214</c:v>
                </c:pt>
                <c:pt idx="1831">
                  <c:v>3.2224727546035328</c:v>
                </c:pt>
                <c:pt idx="1832">
                  <c:v>3.2224727546035328</c:v>
                </c:pt>
                <c:pt idx="1833">
                  <c:v>3.2224727546035328</c:v>
                </c:pt>
                <c:pt idx="1834">
                  <c:v>3.4023117076808354</c:v>
                </c:pt>
                <c:pt idx="1835">
                  <c:v>3.0929755915781629</c:v>
                </c:pt>
                <c:pt idx="1836">
                  <c:v>3.1706183170618321</c:v>
                </c:pt>
                <c:pt idx="1837">
                  <c:v>3.1993361607966073</c:v>
                </c:pt>
                <c:pt idx="1838">
                  <c:v>3.1677133357960843</c:v>
                </c:pt>
                <c:pt idx="1839">
                  <c:v>3.1677133357960843</c:v>
                </c:pt>
                <c:pt idx="1840">
                  <c:v>3.1677133357960843</c:v>
                </c:pt>
                <c:pt idx="1841">
                  <c:v>3.1712278106508882</c:v>
                </c:pt>
                <c:pt idx="1842">
                  <c:v>3.1794586577678903</c:v>
                </c:pt>
                <c:pt idx="1843">
                  <c:v>2.9651593773165312</c:v>
                </c:pt>
                <c:pt idx="1844">
                  <c:v>2.6877251316154065</c:v>
                </c:pt>
                <c:pt idx="1845">
                  <c:v>2.9018885306310458</c:v>
                </c:pt>
                <c:pt idx="1846">
                  <c:v>2.9018885306310458</c:v>
                </c:pt>
                <c:pt idx="1847">
                  <c:v>2.9018885306310458</c:v>
                </c:pt>
                <c:pt idx="1848">
                  <c:v>3.1560544718439458</c:v>
                </c:pt>
                <c:pt idx="1849">
                  <c:v>3.0776297657326595</c:v>
                </c:pt>
                <c:pt idx="1850">
                  <c:v>2.8309665597801192</c:v>
                </c:pt>
                <c:pt idx="1851">
                  <c:v>2.4979336945541371</c:v>
                </c:pt>
                <c:pt idx="1852">
                  <c:v>2.6042145946443367</c:v>
                </c:pt>
                <c:pt idx="1853">
                  <c:v>2.6042145946443367</c:v>
                </c:pt>
                <c:pt idx="1854">
                  <c:v>2.6042145946443367</c:v>
                </c:pt>
                <c:pt idx="1855">
                  <c:v>2.600516414607156</c:v>
                </c:pt>
                <c:pt idx="1856">
                  <c:v>2.4396980298287607</c:v>
                </c:pt>
                <c:pt idx="1857">
                  <c:v>2.4115024115024108</c:v>
                </c:pt>
                <c:pt idx="1858">
                  <c:v>2.4472960586617782</c:v>
                </c:pt>
                <c:pt idx="1859">
                  <c:v>2.2236634855925139</c:v>
                </c:pt>
                <c:pt idx="1860">
                  <c:v>2.2236634855925139</c:v>
                </c:pt>
                <c:pt idx="1861">
                  <c:v>2.2236634855925139</c:v>
                </c:pt>
                <c:pt idx="1862">
                  <c:v>2.0223671947809878</c:v>
                </c:pt>
                <c:pt idx="1863">
                  <c:v>2.1915508719574746</c:v>
                </c:pt>
                <c:pt idx="1864">
                  <c:v>2.2411056121019701</c:v>
                </c:pt>
                <c:pt idx="1865">
                  <c:v>2.2354694485842024</c:v>
                </c:pt>
                <c:pt idx="1866">
                  <c:v>2.2201405152224827</c:v>
                </c:pt>
                <c:pt idx="1867">
                  <c:v>2.2201405152224827</c:v>
                </c:pt>
                <c:pt idx="1868">
                  <c:v>2.2201405152224827</c:v>
                </c:pt>
                <c:pt idx="1869">
                  <c:v>2.2574626865671639</c:v>
                </c:pt>
                <c:pt idx="1870">
                  <c:v>2.2543083372147183</c:v>
                </c:pt>
                <c:pt idx="1871">
                  <c:v>2.2920759659463004</c:v>
                </c:pt>
                <c:pt idx="1872">
                  <c:v>2.3247094113235844</c:v>
                </c:pt>
                <c:pt idx="1873">
                  <c:v>2.1320366560688235</c:v>
                </c:pt>
                <c:pt idx="1874">
                  <c:v>2.1320366560688235</c:v>
                </c:pt>
                <c:pt idx="1875">
                  <c:v>2.1320366560688235</c:v>
                </c:pt>
                <c:pt idx="1876">
                  <c:v>2.1344317543531171</c:v>
                </c:pt>
                <c:pt idx="1877">
                  <c:v>1.9913582566222057</c:v>
                </c:pt>
                <c:pt idx="1878">
                  <c:v>1.9526459767946418</c:v>
                </c:pt>
                <c:pt idx="1879">
                  <c:v>2.0481359131665879</c:v>
                </c:pt>
                <c:pt idx="1880">
                  <c:v>2.2378152854162714</c:v>
                </c:pt>
                <c:pt idx="1881">
                  <c:v>2.2378152854162714</c:v>
                </c:pt>
                <c:pt idx="1882">
                  <c:v>2.2378152854162714</c:v>
                </c:pt>
                <c:pt idx="1883">
                  <c:v>2.4040727821250116</c:v>
                </c:pt>
                <c:pt idx="1884">
                  <c:v>2.3638426626323752</c:v>
                </c:pt>
                <c:pt idx="1885">
                  <c:v>2.4285044538209095</c:v>
                </c:pt>
                <c:pt idx="1886">
                  <c:v>2.5198187995469987</c:v>
                </c:pt>
                <c:pt idx="1887">
                  <c:v>2.5018811136192629</c:v>
                </c:pt>
                <c:pt idx="1888">
                  <c:v>2.5018811136192629</c:v>
                </c:pt>
                <c:pt idx="1889">
                  <c:v>2.5018811136192629</c:v>
                </c:pt>
                <c:pt idx="1890">
                  <c:v>2.3038022101517135</c:v>
                </c:pt>
                <c:pt idx="1891">
                  <c:v>2.389305015644259</c:v>
                </c:pt>
                <c:pt idx="1892">
                  <c:v>2.3710166919575113</c:v>
                </c:pt>
                <c:pt idx="1893">
                  <c:v>2.3629489603024574</c:v>
                </c:pt>
                <c:pt idx="1894">
                  <c:v>2.2550032885464621</c:v>
                </c:pt>
                <c:pt idx="1895">
                  <c:v>2.2550032885464621</c:v>
                </c:pt>
                <c:pt idx="1896">
                  <c:v>2.2550032885464621</c:v>
                </c:pt>
                <c:pt idx="1897">
                  <c:v>2.2369279522788705</c:v>
                </c:pt>
                <c:pt idx="1898">
                  <c:v>2.4692508386134921</c:v>
                </c:pt>
                <c:pt idx="1899">
                  <c:v>2.3167848699763591</c:v>
                </c:pt>
                <c:pt idx="1900">
                  <c:v>2.3102310231023102</c:v>
                </c:pt>
                <c:pt idx="1901">
                  <c:v>2.2688918057378586</c:v>
                </c:pt>
                <c:pt idx="1902">
                  <c:v>2.2688918057378586</c:v>
                </c:pt>
                <c:pt idx="1903">
                  <c:v>2.2688918057378586</c:v>
                </c:pt>
                <c:pt idx="1904">
                  <c:v>2.0804179494355814</c:v>
                </c:pt>
                <c:pt idx="1905">
                  <c:v>1.7925141636481843</c:v>
                </c:pt>
                <c:pt idx="1906">
                  <c:v>1.8701059419622295</c:v>
                </c:pt>
                <c:pt idx="1907">
                  <c:v>1.9205909510618653</c:v>
                </c:pt>
                <c:pt idx="1908">
                  <c:v>1.8960869969328005</c:v>
                </c:pt>
                <c:pt idx="1909">
                  <c:v>1.8960869969328005</c:v>
                </c:pt>
                <c:pt idx="1910">
                  <c:v>1.8960869969328005</c:v>
                </c:pt>
                <c:pt idx="1911">
                  <c:v>1.8895887365691</c:v>
                </c:pt>
                <c:pt idx="1912">
                  <c:v>1.8629530572719726</c:v>
                </c:pt>
                <c:pt idx="1913">
                  <c:v>1.7891727381720925</c:v>
                </c:pt>
                <c:pt idx="1914">
                  <c:v>1.7888267131455828</c:v>
                </c:pt>
                <c:pt idx="1915">
                  <c:v>1.9374481040686411</c:v>
                </c:pt>
                <c:pt idx="1916">
                  <c:v>1.9374481040686411</c:v>
                </c:pt>
                <c:pt idx="1917">
                  <c:v>1.9374481040686411</c:v>
                </c:pt>
                <c:pt idx="1918">
                  <c:v>1.9183111519045435</c:v>
                </c:pt>
                <c:pt idx="1919">
                  <c:v>1.9448502556610665</c:v>
                </c:pt>
                <c:pt idx="1920">
                  <c:v>1.9902779051637163</c:v>
                </c:pt>
                <c:pt idx="1921">
                  <c:v>1.9963369963369964</c:v>
                </c:pt>
                <c:pt idx="1922">
                  <c:v>2.000550610259705</c:v>
                </c:pt>
                <c:pt idx="1923">
                  <c:v>2.000550610259705</c:v>
                </c:pt>
                <c:pt idx="1924">
                  <c:v>2.000550610259705</c:v>
                </c:pt>
                <c:pt idx="1925">
                  <c:v>1.979924486600976</c:v>
                </c:pt>
                <c:pt idx="1926">
                  <c:v>2.0073327222731439</c:v>
                </c:pt>
                <c:pt idx="1927">
                  <c:v>2.0202020202020203</c:v>
                </c:pt>
                <c:pt idx="1928">
                  <c:v>1.8471568272365084</c:v>
                </c:pt>
                <c:pt idx="1929">
                  <c:v>1.6999999999999997</c:v>
                </c:pt>
                <c:pt idx="1930">
                  <c:v>1.6999999999999997</c:v>
                </c:pt>
                <c:pt idx="1931">
                  <c:v>1.6999999999999997</c:v>
                </c:pt>
                <c:pt idx="1932">
                  <c:v>2.0226981511989748</c:v>
                </c:pt>
                <c:pt idx="1933">
                  <c:v>2.032631483000638</c:v>
                </c:pt>
                <c:pt idx="1934">
                  <c:v>2.0357860142413733</c:v>
                </c:pt>
                <c:pt idx="1935">
                  <c:v>2.0333728458101579</c:v>
                </c:pt>
              </c:numCache>
            </c:numRef>
          </c:val>
          <c:smooth val="0"/>
          <c:extLst>
            <c:ext xmlns:c16="http://schemas.microsoft.com/office/drawing/2014/chart" uri="{C3380CC4-5D6E-409C-BE32-E72D297353CC}">
              <c16:uniqueId val="{00000004-7E38-45D5-B276-937363D27DD8}"/>
            </c:ext>
          </c:extLst>
        </c:ser>
        <c:dLbls>
          <c:showLegendKey val="0"/>
          <c:showVal val="0"/>
          <c:showCatName val="0"/>
          <c:showSerName val="0"/>
          <c:showPercent val="0"/>
          <c:showBubbleSize val="0"/>
        </c:dLbls>
        <c:marker val="1"/>
        <c:smooth val="0"/>
        <c:axId val="781495456"/>
        <c:axId val="781494376"/>
      </c:lineChart>
      <c:dateAx>
        <c:axId val="707416096"/>
        <c:scaling>
          <c:orientation val="minMax"/>
          <c:min val="43466"/>
        </c:scaling>
        <c:delete val="0"/>
        <c:axPos val="b"/>
        <c:numFmt formatCode="m/d/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7412856"/>
        <c:crosses val="autoZero"/>
        <c:auto val="0"/>
        <c:lblOffset val="100"/>
        <c:baseTimeUnit val="days"/>
      </c:dateAx>
      <c:valAx>
        <c:axId val="707412856"/>
        <c:scaling>
          <c:orientation val="minMax"/>
          <c:max val="341"/>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7416096"/>
        <c:crosses val="autoZero"/>
        <c:crossBetween val="between"/>
      </c:valAx>
      <c:valAx>
        <c:axId val="781494376"/>
        <c:scaling>
          <c:orientation val="minMax"/>
          <c:max val="100"/>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495456"/>
        <c:crosses val="max"/>
        <c:crossBetween val="between"/>
      </c:valAx>
      <c:dateAx>
        <c:axId val="781495456"/>
        <c:scaling>
          <c:orientation val="minMax"/>
        </c:scaling>
        <c:delete val="1"/>
        <c:axPos val="b"/>
        <c:numFmt formatCode="m/d/yyyy" sourceLinked="1"/>
        <c:majorTickMark val="out"/>
        <c:minorTickMark val="none"/>
        <c:tickLblPos val="nextTo"/>
        <c:crossAx val="781494376"/>
        <c:crosses val="autoZero"/>
        <c:auto val="1"/>
        <c:lblOffset val="100"/>
        <c:baseTimeUnit val="days"/>
      </c:dateAx>
      <c:spPr>
        <a:noFill/>
        <a:ln>
          <a:noFill/>
        </a:ln>
        <a:effectLst/>
      </c:spPr>
    </c:plotArea>
    <c:legend>
      <c:legendPos val="r"/>
      <c:layout>
        <c:manualLayout>
          <c:xMode val="edge"/>
          <c:yMode val="edge"/>
          <c:x val="0.81531456687298276"/>
          <c:y val="0.14650479447041231"/>
          <c:w val="0.17553734795810416"/>
          <c:h val="0.691054156079095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64473591326943E-2"/>
          <c:y val="4.3660513208291556E-2"/>
          <c:w val="0.89002524967549512"/>
          <c:h val="0.79342725165617356"/>
        </c:manualLayout>
      </c:layout>
      <c:lineChart>
        <c:grouping val="standard"/>
        <c:varyColors val="0"/>
        <c:ser>
          <c:idx val="0"/>
          <c:order val="0"/>
          <c:tx>
            <c:strRef>
              <c:f>Sheet1!$B$1</c:f>
              <c:strCache>
                <c:ptCount val="1"/>
                <c:pt idx="0">
                  <c:v>Electricity</c:v>
                </c:pt>
              </c:strCache>
            </c:strRef>
          </c:tx>
          <c:spPr>
            <a:ln w="28575" cap="rnd">
              <a:solidFill>
                <a:srgbClr val="00B050"/>
              </a:solidFill>
              <a:round/>
            </a:ln>
            <a:effectLst/>
          </c:spPr>
          <c:marker>
            <c:symbol val="none"/>
          </c:marker>
          <c:cat>
            <c:numRef>
              <c:f>Sheet1!$A$2:$A$153</c:f>
              <c:numCache>
                <c:formatCode>m/d/yyyy\ h:mm</c:formatCode>
                <c:ptCount val="15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numCache>
            </c:numRef>
          </c:cat>
          <c:val>
            <c:numRef>
              <c:f>Sheet1!$B$2:$B$153</c:f>
              <c:numCache>
                <c:formatCode>General</c:formatCode>
                <c:ptCount val="152"/>
                <c:pt idx="0">
                  <c:v>48.43</c:v>
                </c:pt>
                <c:pt idx="1">
                  <c:v>46.47</c:v>
                </c:pt>
                <c:pt idx="2">
                  <c:v>51.41</c:v>
                </c:pt>
                <c:pt idx="3">
                  <c:v>50.88</c:v>
                </c:pt>
                <c:pt idx="4">
                  <c:v>50.27</c:v>
                </c:pt>
                <c:pt idx="5">
                  <c:v>50.82</c:v>
                </c:pt>
                <c:pt idx="6">
                  <c:v>47.96</c:v>
                </c:pt>
                <c:pt idx="7">
                  <c:v>47.36</c:v>
                </c:pt>
                <c:pt idx="8">
                  <c:v>48.32</c:v>
                </c:pt>
                <c:pt idx="9">
                  <c:v>46.83</c:v>
                </c:pt>
                <c:pt idx="10">
                  <c:v>46.15</c:v>
                </c:pt>
                <c:pt idx="11">
                  <c:v>43.54</c:v>
                </c:pt>
                <c:pt idx="12">
                  <c:v>42.17</c:v>
                </c:pt>
                <c:pt idx="13">
                  <c:v>49.1</c:v>
                </c:pt>
                <c:pt idx="14">
                  <c:v>45.64</c:v>
                </c:pt>
                <c:pt idx="15">
                  <c:v>45.91</c:v>
                </c:pt>
                <c:pt idx="16">
                  <c:v>43.79</c:v>
                </c:pt>
                <c:pt idx="17">
                  <c:v>42.24</c:v>
                </c:pt>
                <c:pt idx="18">
                  <c:v>42.71</c:v>
                </c:pt>
                <c:pt idx="19">
                  <c:v>41.21</c:v>
                </c:pt>
                <c:pt idx="20">
                  <c:v>43.39</c:v>
                </c:pt>
                <c:pt idx="21">
                  <c:v>47.6</c:v>
                </c:pt>
                <c:pt idx="22">
                  <c:v>49</c:v>
                </c:pt>
                <c:pt idx="23">
                  <c:v>49.76</c:v>
                </c:pt>
                <c:pt idx="24">
                  <c:v>49.96</c:v>
                </c:pt>
                <c:pt idx="25">
                  <c:v>51.44</c:v>
                </c:pt>
                <c:pt idx="26">
                  <c:v>62.9</c:v>
                </c:pt>
                <c:pt idx="27">
                  <c:v>51.3</c:v>
                </c:pt>
                <c:pt idx="28">
                  <c:v>48.89</c:v>
                </c:pt>
                <c:pt idx="29">
                  <c:v>47.31</c:v>
                </c:pt>
                <c:pt idx="30">
                  <c:v>48.73</c:v>
                </c:pt>
                <c:pt idx="31">
                  <c:v>47.31</c:v>
                </c:pt>
                <c:pt idx="32">
                  <c:v>49.63</c:v>
                </c:pt>
                <c:pt idx="33">
                  <c:v>48.22</c:v>
                </c:pt>
                <c:pt idx="34">
                  <c:v>53.05</c:v>
                </c:pt>
                <c:pt idx="35">
                  <c:v>50.81</c:v>
                </c:pt>
                <c:pt idx="36">
                  <c:v>47.67</c:v>
                </c:pt>
                <c:pt idx="37">
                  <c:v>45.15</c:v>
                </c:pt>
                <c:pt idx="38">
                  <c:v>44.41</c:v>
                </c:pt>
                <c:pt idx="39">
                  <c:v>41.77</c:v>
                </c:pt>
                <c:pt idx="40">
                  <c:v>39.619999999999997</c:v>
                </c:pt>
                <c:pt idx="41">
                  <c:v>36.67</c:v>
                </c:pt>
                <c:pt idx="42">
                  <c:v>35.46</c:v>
                </c:pt>
                <c:pt idx="43">
                  <c:v>37.950000000000003</c:v>
                </c:pt>
                <c:pt idx="44">
                  <c:v>43.28</c:v>
                </c:pt>
                <c:pt idx="45">
                  <c:v>44.81</c:v>
                </c:pt>
                <c:pt idx="46">
                  <c:v>48.43</c:v>
                </c:pt>
                <c:pt idx="47">
                  <c:v>43.96</c:v>
                </c:pt>
                <c:pt idx="48">
                  <c:v>39.86</c:v>
                </c:pt>
                <c:pt idx="49">
                  <c:v>42.86</c:v>
                </c:pt>
                <c:pt idx="50">
                  <c:v>40.909999999999997</c:v>
                </c:pt>
                <c:pt idx="51">
                  <c:v>43.97</c:v>
                </c:pt>
                <c:pt idx="52">
                  <c:v>41.21</c:v>
                </c:pt>
                <c:pt idx="53">
                  <c:v>41.66</c:v>
                </c:pt>
                <c:pt idx="54">
                  <c:v>42.2</c:v>
                </c:pt>
                <c:pt idx="55">
                  <c:v>40.86</c:v>
                </c:pt>
                <c:pt idx="56">
                  <c:v>42.04</c:v>
                </c:pt>
                <c:pt idx="57">
                  <c:v>40.29</c:v>
                </c:pt>
                <c:pt idx="58">
                  <c:v>38.01</c:v>
                </c:pt>
                <c:pt idx="59">
                  <c:v>35.07</c:v>
                </c:pt>
                <c:pt idx="60">
                  <c:v>36.950000000000003</c:v>
                </c:pt>
                <c:pt idx="61">
                  <c:v>33.85</c:v>
                </c:pt>
                <c:pt idx="62">
                  <c:v>34.76</c:v>
                </c:pt>
                <c:pt idx="63">
                  <c:v>34.369999999999997</c:v>
                </c:pt>
                <c:pt idx="64">
                  <c:v>34.61</c:v>
                </c:pt>
                <c:pt idx="65">
                  <c:v>37.51</c:v>
                </c:pt>
                <c:pt idx="66">
                  <c:v>38.4</c:v>
                </c:pt>
                <c:pt idx="67">
                  <c:v>36.51</c:v>
                </c:pt>
                <c:pt idx="68">
                  <c:v>51.13</c:v>
                </c:pt>
                <c:pt idx="69">
                  <c:v>56.03</c:v>
                </c:pt>
                <c:pt idx="70">
                  <c:v>67.540000000000006</c:v>
                </c:pt>
                <c:pt idx="71">
                  <c:v>49.87</c:v>
                </c:pt>
                <c:pt idx="72">
                  <c:v>53.37</c:v>
                </c:pt>
                <c:pt idx="73">
                  <c:v>49.49</c:v>
                </c:pt>
                <c:pt idx="74">
                  <c:v>41.99</c:v>
                </c:pt>
                <c:pt idx="75">
                  <c:v>42.1</c:v>
                </c:pt>
                <c:pt idx="76">
                  <c:v>41.24</c:v>
                </c:pt>
                <c:pt idx="77">
                  <c:v>39.68</c:v>
                </c:pt>
                <c:pt idx="78">
                  <c:v>43.05</c:v>
                </c:pt>
                <c:pt idx="79">
                  <c:v>43.34</c:v>
                </c:pt>
                <c:pt idx="80">
                  <c:v>47.17</c:v>
                </c:pt>
                <c:pt idx="81">
                  <c:v>46.68</c:v>
                </c:pt>
                <c:pt idx="82">
                  <c:v>51.45</c:v>
                </c:pt>
                <c:pt idx="83">
                  <c:v>56.18</c:v>
                </c:pt>
                <c:pt idx="84">
                  <c:v>50.84</c:v>
                </c:pt>
                <c:pt idx="85">
                  <c:v>53.68</c:v>
                </c:pt>
                <c:pt idx="86">
                  <c:v>56.79</c:v>
                </c:pt>
                <c:pt idx="87">
                  <c:v>50.74</c:v>
                </c:pt>
                <c:pt idx="88">
                  <c:v>54.25</c:v>
                </c:pt>
                <c:pt idx="89">
                  <c:v>54</c:v>
                </c:pt>
                <c:pt idx="90">
                  <c:v>57.61</c:v>
                </c:pt>
                <c:pt idx="91">
                  <c:v>61.94</c:v>
                </c:pt>
                <c:pt idx="92">
                  <c:v>67.69</c:v>
                </c:pt>
                <c:pt idx="93">
                  <c:v>64.760000000000005</c:v>
                </c:pt>
                <c:pt idx="94">
                  <c:v>62.19</c:v>
                </c:pt>
                <c:pt idx="95">
                  <c:v>64.319999999999993</c:v>
                </c:pt>
                <c:pt idx="96">
                  <c:v>62.55</c:v>
                </c:pt>
                <c:pt idx="97">
                  <c:v>50.27</c:v>
                </c:pt>
                <c:pt idx="98">
                  <c:v>44.96</c:v>
                </c:pt>
                <c:pt idx="99">
                  <c:v>43.87</c:v>
                </c:pt>
                <c:pt idx="100">
                  <c:v>41.35</c:v>
                </c:pt>
                <c:pt idx="101">
                  <c:v>39.4</c:v>
                </c:pt>
                <c:pt idx="102">
                  <c:v>41.86</c:v>
                </c:pt>
                <c:pt idx="103">
                  <c:v>39.619999999999997</c:v>
                </c:pt>
                <c:pt idx="104">
                  <c:v>37.32</c:v>
                </c:pt>
                <c:pt idx="105">
                  <c:v>37.74</c:v>
                </c:pt>
                <c:pt idx="106">
                  <c:v>46.04</c:v>
                </c:pt>
                <c:pt idx="107">
                  <c:v>39.94</c:v>
                </c:pt>
                <c:pt idx="108">
                  <c:v>35.93</c:v>
                </c:pt>
                <c:pt idx="109">
                  <c:v>32.04</c:v>
                </c:pt>
                <c:pt idx="110">
                  <c:v>33.22</c:v>
                </c:pt>
                <c:pt idx="111">
                  <c:v>24.01</c:v>
                </c:pt>
                <c:pt idx="112">
                  <c:v>24.13</c:v>
                </c:pt>
                <c:pt idx="113">
                  <c:v>28.42</c:v>
                </c:pt>
                <c:pt idx="114">
                  <c:v>31.28</c:v>
                </c:pt>
                <c:pt idx="115">
                  <c:v>37.880000000000003</c:v>
                </c:pt>
                <c:pt idx="116">
                  <c:v>45.3</c:v>
                </c:pt>
                <c:pt idx="117">
                  <c:v>44.65</c:v>
                </c:pt>
                <c:pt idx="118">
                  <c:v>46.83</c:v>
                </c:pt>
                <c:pt idx="119">
                  <c:v>59.57</c:v>
                </c:pt>
                <c:pt idx="120">
                  <c:v>90.94</c:v>
                </c:pt>
                <c:pt idx="121">
                  <c:v>56.46</c:v>
                </c:pt>
                <c:pt idx="122">
                  <c:v>57.18</c:v>
                </c:pt>
                <c:pt idx="123">
                  <c:v>69.38</c:v>
                </c:pt>
                <c:pt idx="124">
                  <c:v>78.040000000000006</c:v>
                </c:pt>
                <c:pt idx="125">
                  <c:v>79.31</c:v>
                </c:pt>
                <c:pt idx="126">
                  <c:v>94.51</c:v>
                </c:pt>
                <c:pt idx="127">
                  <c:v>108.58</c:v>
                </c:pt>
                <c:pt idx="128">
                  <c:v>230.66</c:v>
                </c:pt>
                <c:pt idx="129">
                  <c:v>192.47</c:v>
                </c:pt>
                <c:pt idx="130">
                  <c:v>209.55</c:v>
                </c:pt>
                <c:pt idx="131">
                  <c:v>262.52</c:v>
                </c:pt>
                <c:pt idx="132">
                  <c:v>206.88</c:v>
                </c:pt>
                <c:pt idx="133">
                  <c:v>166.93</c:v>
                </c:pt>
                <c:pt idx="134">
                  <c:v>263.79000000000002</c:v>
                </c:pt>
                <c:pt idx="135">
                  <c:v>180.6</c:v>
                </c:pt>
                <c:pt idx="136">
                  <c:v>116.38</c:v>
                </c:pt>
                <c:pt idx="137">
                  <c:v>173.11</c:v>
                </c:pt>
                <c:pt idx="138">
                  <c:v>261.93</c:v>
                </c:pt>
                <c:pt idx="139">
                  <c:v>363.71</c:v>
                </c:pt>
                <c:pt idx="140">
                  <c:v>270.67</c:v>
                </c:pt>
                <c:pt idx="141">
                  <c:v>110.01</c:v>
                </c:pt>
                <c:pt idx="142">
                  <c:v>133.06</c:v>
                </c:pt>
                <c:pt idx="143">
                  <c:v>279.91000000000003</c:v>
                </c:pt>
                <c:pt idx="144">
                  <c:v>132.43</c:v>
                </c:pt>
                <c:pt idx="145">
                  <c:v>135.56</c:v>
                </c:pt>
                <c:pt idx="146">
                  <c:v>108.8</c:v>
                </c:pt>
                <c:pt idx="147">
                  <c:v>106.42</c:v>
                </c:pt>
                <c:pt idx="148">
                  <c:v>82.32</c:v>
                </c:pt>
                <c:pt idx="149">
                  <c:v>87.74</c:v>
                </c:pt>
                <c:pt idx="150">
                  <c:v>82.44</c:v>
                </c:pt>
                <c:pt idx="151">
                  <c:v>90.44</c:v>
                </c:pt>
              </c:numCache>
            </c:numRef>
          </c:val>
          <c:smooth val="0"/>
          <c:extLst>
            <c:ext xmlns:c16="http://schemas.microsoft.com/office/drawing/2014/chart" uri="{C3380CC4-5D6E-409C-BE32-E72D297353CC}">
              <c16:uniqueId val="{00000000-DC69-4F0D-857D-96A8A1B38090}"/>
            </c:ext>
          </c:extLst>
        </c:ser>
        <c:dLbls>
          <c:showLegendKey val="0"/>
          <c:showVal val="0"/>
          <c:showCatName val="0"/>
          <c:showSerName val="0"/>
          <c:showPercent val="0"/>
          <c:showBubbleSize val="0"/>
        </c:dLbls>
        <c:marker val="1"/>
        <c:smooth val="0"/>
        <c:axId val="977944904"/>
        <c:axId val="977942280"/>
      </c:lineChart>
      <c:lineChart>
        <c:grouping val="standard"/>
        <c:varyColors val="0"/>
        <c:ser>
          <c:idx val="1"/>
          <c:order val="1"/>
          <c:tx>
            <c:strRef>
              <c:f>Sheet1!$C$1</c:f>
              <c:strCache>
                <c:ptCount val="1"/>
                <c:pt idx="0">
                  <c:v>Gas</c:v>
                </c:pt>
              </c:strCache>
            </c:strRef>
          </c:tx>
          <c:spPr>
            <a:ln w="28575" cap="rnd">
              <a:solidFill>
                <a:srgbClr val="00B0F0"/>
              </a:solidFill>
              <a:round/>
            </a:ln>
            <a:effectLst/>
          </c:spPr>
          <c:marker>
            <c:symbol val="none"/>
          </c:marker>
          <c:cat>
            <c:numRef>
              <c:f>Sheet1!$A$2:$A$153</c:f>
              <c:numCache>
                <c:formatCode>m/d/yyyy\ h:mm</c:formatCode>
                <c:ptCount val="15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numCache>
            </c:numRef>
          </c:cat>
          <c:val>
            <c:numRef>
              <c:f>Sheet1!$C$2:$C$153</c:f>
              <c:numCache>
                <c:formatCode>General</c:formatCode>
                <c:ptCount val="152"/>
                <c:pt idx="0">
                  <c:v>55.98</c:v>
                </c:pt>
                <c:pt idx="1">
                  <c:v>53.74</c:v>
                </c:pt>
                <c:pt idx="2">
                  <c:v>60.39</c:v>
                </c:pt>
                <c:pt idx="3">
                  <c:v>57.23</c:v>
                </c:pt>
                <c:pt idx="4">
                  <c:v>57.01</c:v>
                </c:pt>
                <c:pt idx="5">
                  <c:v>58.25</c:v>
                </c:pt>
                <c:pt idx="6">
                  <c:v>55.09</c:v>
                </c:pt>
                <c:pt idx="7">
                  <c:v>54.06</c:v>
                </c:pt>
                <c:pt idx="8">
                  <c:v>53.64</c:v>
                </c:pt>
                <c:pt idx="9">
                  <c:v>56.05</c:v>
                </c:pt>
                <c:pt idx="10">
                  <c:v>58.15</c:v>
                </c:pt>
                <c:pt idx="11">
                  <c:v>56.04</c:v>
                </c:pt>
                <c:pt idx="12">
                  <c:v>54.43</c:v>
                </c:pt>
                <c:pt idx="13">
                  <c:v>65.41</c:v>
                </c:pt>
                <c:pt idx="14">
                  <c:v>58.44</c:v>
                </c:pt>
                <c:pt idx="15">
                  <c:v>59.94</c:v>
                </c:pt>
                <c:pt idx="16">
                  <c:v>57.01</c:v>
                </c:pt>
                <c:pt idx="17">
                  <c:v>55.15</c:v>
                </c:pt>
                <c:pt idx="18">
                  <c:v>55.6</c:v>
                </c:pt>
                <c:pt idx="19">
                  <c:v>54.53</c:v>
                </c:pt>
                <c:pt idx="20">
                  <c:v>60.45</c:v>
                </c:pt>
                <c:pt idx="21">
                  <c:v>64.349999999999994</c:v>
                </c:pt>
                <c:pt idx="22">
                  <c:v>65.63</c:v>
                </c:pt>
                <c:pt idx="23">
                  <c:v>65.5</c:v>
                </c:pt>
                <c:pt idx="24">
                  <c:v>66.83</c:v>
                </c:pt>
                <c:pt idx="25">
                  <c:v>68.88</c:v>
                </c:pt>
                <c:pt idx="26">
                  <c:v>86.57</c:v>
                </c:pt>
                <c:pt idx="27">
                  <c:v>69.98</c:v>
                </c:pt>
                <c:pt idx="28">
                  <c:v>66.14</c:v>
                </c:pt>
                <c:pt idx="29">
                  <c:v>60.47</c:v>
                </c:pt>
                <c:pt idx="30">
                  <c:v>65.23</c:v>
                </c:pt>
                <c:pt idx="31">
                  <c:v>64.650000000000006</c:v>
                </c:pt>
                <c:pt idx="32">
                  <c:v>65.709999999999994</c:v>
                </c:pt>
                <c:pt idx="33">
                  <c:v>65.08</c:v>
                </c:pt>
                <c:pt idx="34">
                  <c:v>68.290000000000006</c:v>
                </c:pt>
                <c:pt idx="35">
                  <c:v>69.349999999999994</c:v>
                </c:pt>
                <c:pt idx="36">
                  <c:v>65.099999999999994</c:v>
                </c:pt>
                <c:pt idx="37">
                  <c:v>58.86</c:v>
                </c:pt>
                <c:pt idx="38">
                  <c:v>56.53</c:v>
                </c:pt>
                <c:pt idx="39">
                  <c:v>49.89</c:v>
                </c:pt>
                <c:pt idx="40">
                  <c:v>45.33</c:v>
                </c:pt>
                <c:pt idx="41">
                  <c:v>39.5</c:v>
                </c:pt>
                <c:pt idx="42">
                  <c:v>37.51</c:v>
                </c:pt>
                <c:pt idx="43">
                  <c:v>40.61</c:v>
                </c:pt>
                <c:pt idx="44">
                  <c:v>48.43</c:v>
                </c:pt>
                <c:pt idx="45">
                  <c:v>50.42</c:v>
                </c:pt>
                <c:pt idx="46">
                  <c:v>54.84</c:v>
                </c:pt>
                <c:pt idx="47">
                  <c:v>53.62</c:v>
                </c:pt>
                <c:pt idx="48">
                  <c:v>46.1</c:v>
                </c:pt>
                <c:pt idx="49">
                  <c:v>50.47</c:v>
                </c:pt>
                <c:pt idx="50">
                  <c:v>47.23</c:v>
                </c:pt>
                <c:pt idx="51">
                  <c:v>46.86</c:v>
                </c:pt>
                <c:pt idx="52">
                  <c:v>44.09</c:v>
                </c:pt>
                <c:pt idx="53">
                  <c:v>43.37</c:v>
                </c:pt>
                <c:pt idx="54">
                  <c:v>43.47</c:v>
                </c:pt>
                <c:pt idx="55">
                  <c:v>39.69</c:v>
                </c:pt>
                <c:pt idx="56">
                  <c:v>41.04</c:v>
                </c:pt>
                <c:pt idx="57">
                  <c:v>39.56</c:v>
                </c:pt>
                <c:pt idx="58">
                  <c:v>35.9</c:v>
                </c:pt>
                <c:pt idx="59">
                  <c:v>34.03</c:v>
                </c:pt>
                <c:pt idx="60">
                  <c:v>32.049999999999997</c:v>
                </c:pt>
                <c:pt idx="61">
                  <c:v>29.66</c:v>
                </c:pt>
                <c:pt idx="62">
                  <c:v>29.6</c:v>
                </c:pt>
                <c:pt idx="63">
                  <c:v>29.44</c:v>
                </c:pt>
                <c:pt idx="64">
                  <c:v>30.41</c:v>
                </c:pt>
                <c:pt idx="65">
                  <c:v>34.200000000000003</c:v>
                </c:pt>
                <c:pt idx="66">
                  <c:v>34.299999999999997</c:v>
                </c:pt>
                <c:pt idx="67">
                  <c:v>30.36</c:v>
                </c:pt>
                <c:pt idx="68">
                  <c:v>28.36</c:v>
                </c:pt>
                <c:pt idx="69">
                  <c:v>42.83</c:v>
                </c:pt>
                <c:pt idx="70">
                  <c:v>48.12</c:v>
                </c:pt>
                <c:pt idx="71">
                  <c:v>46.53</c:v>
                </c:pt>
                <c:pt idx="72">
                  <c:v>53.39</c:v>
                </c:pt>
                <c:pt idx="73">
                  <c:v>51.01</c:v>
                </c:pt>
                <c:pt idx="74">
                  <c:v>41.02</c:v>
                </c:pt>
                <c:pt idx="75">
                  <c:v>39.729999999999997</c:v>
                </c:pt>
                <c:pt idx="76">
                  <c:v>39.29</c:v>
                </c:pt>
                <c:pt idx="77">
                  <c:v>34.840000000000003</c:v>
                </c:pt>
                <c:pt idx="78">
                  <c:v>36.21</c:v>
                </c:pt>
                <c:pt idx="79">
                  <c:v>42.57</c:v>
                </c:pt>
                <c:pt idx="80">
                  <c:v>46</c:v>
                </c:pt>
                <c:pt idx="81">
                  <c:v>45.4</c:v>
                </c:pt>
                <c:pt idx="82">
                  <c:v>52.95</c:v>
                </c:pt>
                <c:pt idx="83">
                  <c:v>58.29</c:v>
                </c:pt>
                <c:pt idx="84">
                  <c:v>50.44</c:v>
                </c:pt>
                <c:pt idx="85">
                  <c:v>58.96</c:v>
                </c:pt>
                <c:pt idx="86">
                  <c:v>64.3</c:v>
                </c:pt>
                <c:pt idx="87">
                  <c:v>50.94</c:v>
                </c:pt>
                <c:pt idx="88">
                  <c:v>55.58</c:v>
                </c:pt>
                <c:pt idx="89">
                  <c:v>54.97</c:v>
                </c:pt>
                <c:pt idx="90">
                  <c:v>57.93</c:v>
                </c:pt>
                <c:pt idx="91">
                  <c:v>62.83</c:v>
                </c:pt>
                <c:pt idx="92">
                  <c:v>73.72</c:v>
                </c:pt>
                <c:pt idx="93">
                  <c:v>66.53</c:v>
                </c:pt>
                <c:pt idx="94">
                  <c:v>64.37</c:v>
                </c:pt>
                <c:pt idx="95">
                  <c:v>63.74</c:v>
                </c:pt>
                <c:pt idx="96">
                  <c:v>57.71</c:v>
                </c:pt>
                <c:pt idx="97">
                  <c:v>47.09</c:v>
                </c:pt>
                <c:pt idx="98">
                  <c:v>39.31</c:v>
                </c:pt>
                <c:pt idx="99">
                  <c:v>34.979999999999997</c:v>
                </c:pt>
                <c:pt idx="100">
                  <c:v>31.43</c:v>
                </c:pt>
                <c:pt idx="101">
                  <c:v>27.96</c:v>
                </c:pt>
                <c:pt idx="102">
                  <c:v>29.6</c:v>
                </c:pt>
                <c:pt idx="103">
                  <c:v>27.75</c:v>
                </c:pt>
                <c:pt idx="104">
                  <c:v>24.87</c:v>
                </c:pt>
                <c:pt idx="105">
                  <c:v>25.65</c:v>
                </c:pt>
                <c:pt idx="106">
                  <c:v>38.04</c:v>
                </c:pt>
                <c:pt idx="107">
                  <c:v>32.14</c:v>
                </c:pt>
                <c:pt idx="108">
                  <c:v>27.9</c:v>
                </c:pt>
                <c:pt idx="109">
                  <c:v>23.5</c:v>
                </c:pt>
                <c:pt idx="110">
                  <c:v>22.92</c:v>
                </c:pt>
                <c:pt idx="111">
                  <c:v>13.75</c:v>
                </c:pt>
                <c:pt idx="112">
                  <c:v>11.59</c:v>
                </c:pt>
                <c:pt idx="113">
                  <c:v>13.18</c:v>
                </c:pt>
                <c:pt idx="114">
                  <c:v>13.24</c:v>
                </c:pt>
                <c:pt idx="115">
                  <c:v>20.22</c:v>
                </c:pt>
                <c:pt idx="116">
                  <c:v>29.9</c:v>
                </c:pt>
                <c:pt idx="117">
                  <c:v>38.229999999999997</c:v>
                </c:pt>
                <c:pt idx="118">
                  <c:v>37.57</c:v>
                </c:pt>
                <c:pt idx="119">
                  <c:v>45.69</c:v>
                </c:pt>
                <c:pt idx="120">
                  <c:v>59.01</c:v>
                </c:pt>
                <c:pt idx="121">
                  <c:v>45.94</c:v>
                </c:pt>
                <c:pt idx="122">
                  <c:v>44.96</c:v>
                </c:pt>
                <c:pt idx="123">
                  <c:v>54.77</c:v>
                </c:pt>
                <c:pt idx="124">
                  <c:v>65.2</c:v>
                </c:pt>
                <c:pt idx="125">
                  <c:v>72.010000000000005</c:v>
                </c:pt>
                <c:pt idx="126">
                  <c:v>90.88</c:v>
                </c:pt>
                <c:pt idx="127">
                  <c:v>110.04</c:v>
                </c:pt>
                <c:pt idx="128">
                  <c:v>162.1</c:v>
                </c:pt>
                <c:pt idx="129">
                  <c:v>213.76</c:v>
                </c:pt>
                <c:pt idx="130">
                  <c:v>201.13</c:v>
                </c:pt>
                <c:pt idx="131">
                  <c:v>270.95999999999998</c:v>
                </c:pt>
                <c:pt idx="132">
                  <c:v>203.75</c:v>
                </c:pt>
                <c:pt idx="133">
                  <c:v>187.72</c:v>
                </c:pt>
                <c:pt idx="134">
                  <c:v>313.57</c:v>
                </c:pt>
                <c:pt idx="135">
                  <c:v>186.13</c:v>
                </c:pt>
                <c:pt idx="136">
                  <c:v>105.31</c:v>
                </c:pt>
                <c:pt idx="137">
                  <c:v>149.49</c:v>
                </c:pt>
                <c:pt idx="138">
                  <c:v>247.71</c:v>
                </c:pt>
                <c:pt idx="139">
                  <c:v>356</c:v>
                </c:pt>
                <c:pt idx="140">
                  <c:v>263.44</c:v>
                </c:pt>
                <c:pt idx="141">
                  <c:v>109.26</c:v>
                </c:pt>
                <c:pt idx="142">
                  <c:v>138.41999999999999</c:v>
                </c:pt>
                <c:pt idx="143">
                  <c:v>277.14</c:v>
                </c:pt>
                <c:pt idx="144">
                  <c:v>152.44999999999999</c:v>
                </c:pt>
                <c:pt idx="145">
                  <c:v>134.54</c:v>
                </c:pt>
                <c:pt idx="146">
                  <c:v>107.97</c:v>
                </c:pt>
                <c:pt idx="147">
                  <c:v>101.47</c:v>
                </c:pt>
                <c:pt idx="148">
                  <c:v>73.53</c:v>
                </c:pt>
                <c:pt idx="149">
                  <c:v>80.52</c:v>
                </c:pt>
                <c:pt idx="150">
                  <c:v>71.58</c:v>
                </c:pt>
                <c:pt idx="151">
                  <c:v>83.97</c:v>
                </c:pt>
              </c:numCache>
            </c:numRef>
          </c:val>
          <c:smooth val="0"/>
          <c:extLst>
            <c:ext xmlns:c16="http://schemas.microsoft.com/office/drawing/2014/chart" uri="{C3380CC4-5D6E-409C-BE32-E72D297353CC}">
              <c16:uniqueId val="{00000001-DC69-4F0D-857D-96A8A1B38090}"/>
            </c:ext>
          </c:extLst>
        </c:ser>
        <c:dLbls>
          <c:showLegendKey val="0"/>
          <c:showVal val="0"/>
          <c:showCatName val="0"/>
          <c:showSerName val="0"/>
          <c:showPercent val="0"/>
          <c:showBubbleSize val="0"/>
        </c:dLbls>
        <c:marker val="1"/>
        <c:smooth val="0"/>
        <c:axId val="355314808"/>
        <c:axId val="355313168"/>
      </c:lineChart>
      <c:dateAx>
        <c:axId val="977944904"/>
        <c:scaling>
          <c:orientation val="minMax"/>
        </c:scaling>
        <c:delete val="0"/>
        <c:axPos val="b"/>
        <c:numFmt formatCode="mmm\-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7942280"/>
        <c:crosses val="autoZero"/>
        <c:auto val="1"/>
        <c:lblOffset val="100"/>
        <c:baseTimeUnit val="days"/>
        <c:majorUnit val="12"/>
        <c:majorTimeUnit val="months"/>
      </c:dateAx>
      <c:valAx>
        <c:axId val="977942280"/>
        <c:scaling>
          <c:orientation val="minMax"/>
          <c:max val="380"/>
          <c:min val="0"/>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£/MWh</a:t>
                </a:r>
              </a:p>
            </c:rich>
          </c:tx>
          <c:layout>
            <c:manualLayout>
              <c:xMode val="edge"/>
              <c:yMode val="edge"/>
              <c:x val="0"/>
              <c:y val="7.1171896832311335E-3"/>
            </c:manualLayout>
          </c:layout>
          <c:overlay val="0"/>
          <c:spPr>
            <a:solidFill>
              <a:srgbClr val="F6F6F6"/>
            </a:solid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7944904"/>
        <c:crosses val="autoZero"/>
        <c:crossBetween val="between"/>
      </c:valAx>
      <c:valAx>
        <c:axId val="355313168"/>
        <c:scaling>
          <c:orientation val="minMax"/>
          <c:max val="380"/>
          <c:min val="0"/>
        </c:scaling>
        <c:delete val="0"/>
        <c:axPos val="r"/>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p/</a:t>
                </a:r>
                <a:r>
                  <a:rPr lang="en-GB" dirty="0" err="1"/>
                  <a:t>therm</a:t>
                </a:r>
                <a:endParaRPr lang="en-GB" dirty="0"/>
              </a:p>
            </c:rich>
          </c:tx>
          <c:layout>
            <c:manualLayout>
              <c:xMode val="edge"/>
              <c:yMode val="edge"/>
              <c:x val="0.92211173821781856"/>
              <c:y val="2.9418243387634999E-3"/>
            </c:manualLayout>
          </c:layout>
          <c:overlay val="0"/>
          <c:spPr>
            <a:solidFill>
              <a:srgbClr val="F6F6F6"/>
            </a:solid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314808"/>
        <c:crosses val="max"/>
        <c:crossBetween val="between"/>
      </c:valAx>
      <c:dateAx>
        <c:axId val="355314808"/>
        <c:scaling>
          <c:orientation val="minMax"/>
        </c:scaling>
        <c:delete val="1"/>
        <c:axPos val="b"/>
        <c:numFmt formatCode="m/d/yyyy\ h:mm" sourceLinked="1"/>
        <c:majorTickMark val="out"/>
        <c:minorTickMark val="none"/>
        <c:tickLblPos val="nextTo"/>
        <c:crossAx val="355313168"/>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84957234502642E-2"/>
          <c:y val="7.1235059760956176E-2"/>
          <c:w val="0.63443603375523372"/>
          <c:h val="0.84751660026560416"/>
        </c:manualLayout>
      </c:layout>
      <c:barChart>
        <c:barDir val="col"/>
        <c:grouping val="stacked"/>
        <c:varyColors val="0"/>
        <c:ser>
          <c:idx val="3"/>
          <c:order val="0"/>
          <c:tx>
            <c:strRef>
              <c:f>Sheet1!$A$2</c:f>
              <c:strCache>
                <c:ptCount val="1"/>
                <c:pt idx="0">
                  <c:v>Nuclear</c:v>
                </c:pt>
              </c:strCache>
            </c:strRef>
          </c:tx>
          <c:spPr>
            <a:solidFill>
              <a:srgbClr val="7030A0"/>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Sheet1!$B$2:$O$2</c:f>
              <c:numCache>
                <c:formatCode>0.0</c:formatCode>
                <c:ptCount val="14"/>
                <c:pt idx="0">
                  <c:v>65.001387017077377</c:v>
                </c:pt>
                <c:pt idx="1">
                  <c:v>58.512116729022019</c:v>
                </c:pt>
                <c:pt idx="2">
                  <c:v>64.775574026192629</c:v>
                </c:pt>
                <c:pt idx="3">
                  <c:v>66.017574629103763</c:v>
                </c:pt>
                <c:pt idx="4">
                  <c:v>65.943453750428063</c:v>
                </c:pt>
                <c:pt idx="5">
                  <c:v>59.769677815731541</c:v>
                </c:pt>
                <c:pt idx="6">
                  <c:v>65.708806944942452</c:v>
                </c:pt>
                <c:pt idx="7">
                  <c:v>66.797852774707522</c:v>
                </c:pt>
                <c:pt idx="8">
                  <c:v>65.557475679206689</c:v>
                </c:pt>
                <c:pt idx="9">
                  <c:v>60.648905749999997</c:v>
                </c:pt>
                <c:pt idx="10">
                  <c:v>52.765826416183941</c:v>
                </c:pt>
                <c:pt idx="11">
                  <c:v>47.408431935093596</c:v>
                </c:pt>
                <c:pt idx="12">
                  <c:v>43.415791259651328</c:v>
                </c:pt>
                <c:pt idx="13">
                  <c:v>44.763600000000004</c:v>
                </c:pt>
              </c:numCache>
            </c:numRef>
          </c:val>
          <c:extLst>
            <c:ext xmlns:c16="http://schemas.microsoft.com/office/drawing/2014/chart" uri="{C3380CC4-5D6E-409C-BE32-E72D297353CC}">
              <c16:uniqueId val="{00000003-176C-4A3F-A2B4-40FCD43106F5}"/>
            </c:ext>
          </c:extLst>
        </c:ser>
        <c:ser>
          <c:idx val="0"/>
          <c:order val="1"/>
          <c:tx>
            <c:strRef>
              <c:f>Sheet1!$A$3</c:f>
              <c:strCache>
                <c:ptCount val="1"/>
                <c:pt idx="0">
                  <c:v>Coal</c:v>
                </c:pt>
              </c:strCache>
            </c:strRef>
          </c:tx>
          <c:spPr>
            <a:solidFill>
              <a:schemeClr val="accent3"/>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Sheet1!$B$3:$O$3</c:f>
              <c:numCache>
                <c:formatCode>0.0</c:formatCode>
                <c:ptCount val="14"/>
                <c:pt idx="0">
                  <c:v>99.245967093108177</c:v>
                </c:pt>
                <c:pt idx="1">
                  <c:v>103.07172425299201</c:v>
                </c:pt>
                <c:pt idx="2">
                  <c:v>103.53769386912008</c:v>
                </c:pt>
                <c:pt idx="3">
                  <c:v>137.27400620651949</c:v>
                </c:pt>
                <c:pt idx="4">
                  <c:v>125.76265667693075</c:v>
                </c:pt>
                <c:pt idx="5">
                  <c:v>96.702589770200589</c:v>
                </c:pt>
                <c:pt idx="6">
                  <c:v>74.491643544272065</c:v>
                </c:pt>
                <c:pt idx="7">
                  <c:v>28.017900168914487</c:v>
                </c:pt>
                <c:pt idx="8">
                  <c:v>20.617967112039246</c:v>
                </c:pt>
                <c:pt idx="9">
                  <c:v>15.39274075</c:v>
                </c:pt>
                <c:pt idx="10">
                  <c:v>5.9370525618969427</c:v>
                </c:pt>
                <c:pt idx="11">
                  <c:v>4.3814406819576703</c:v>
                </c:pt>
                <c:pt idx="12">
                  <c:v>4.9746366449399986</c:v>
                </c:pt>
                <c:pt idx="13">
                  <c:v>4.2923999999999998</c:v>
                </c:pt>
              </c:numCache>
            </c:numRef>
          </c:val>
          <c:extLst>
            <c:ext xmlns:c16="http://schemas.microsoft.com/office/drawing/2014/chart" uri="{C3380CC4-5D6E-409C-BE32-E72D297353CC}">
              <c16:uniqueId val="{00000000-176C-4A3F-A2B4-40FCD43106F5}"/>
            </c:ext>
          </c:extLst>
        </c:ser>
        <c:ser>
          <c:idx val="1"/>
          <c:order val="2"/>
          <c:tx>
            <c:strRef>
              <c:f>Sheet1!$A$4</c:f>
              <c:strCache>
                <c:ptCount val="1"/>
                <c:pt idx="0">
                  <c:v>Gas</c:v>
                </c:pt>
              </c:strCache>
            </c:strRef>
          </c:tx>
          <c:spPr>
            <a:solidFill>
              <a:srgbClr val="00B0F0"/>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Sheet1!$B$4:$O$4</c:f>
              <c:numCache>
                <c:formatCode>0.0</c:formatCode>
                <c:ptCount val="14"/>
                <c:pt idx="0">
                  <c:v>147.38676750621346</c:v>
                </c:pt>
                <c:pt idx="1">
                  <c:v>157.06494419932147</c:v>
                </c:pt>
                <c:pt idx="2">
                  <c:v>127.05206698133853</c:v>
                </c:pt>
                <c:pt idx="3">
                  <c:v>83.102805031942168</c:v>
                </c:pt>
                <c:pt idx="4">
                  <c:v>80.23316240007243</c:v>
                </c:pt>
                <c:pt idx="5">
                  <c:v>86.774387884376324</c:v>
                </c:pt>
                <c:pt idx="6">
                  <c:v>84.386939911154656</c:v>
                </c:pt>
                <c:pt idx="7">
                  <c:v>127.3223315352236</c:v>
                </c:pt>
                <c:pt idx="8">
                  <c:v>119.2908460255865</c:v>
                </c:pt>
                <c:pt idx="9">
                  <c:v>115.37263575</c:v>
                </c:pt>
                <c:pt idx="10">
                  <c:v>114.46328193660415</c:v>
                </c:pt>
                <c:pt idx="11">
                  <c:v>95.006343567807519</c:v>
                </c:pt>
                <c:pt idx="12">
                  <c:v>107.2421701348333</c:v>
                </c:pt>
                <c:pt idx="13">
                  <c:v>110.11320000000001</c:v>
                </c:pt>
              </c:numCache>
            </c:numRef>
          </c:val>
          <c:extLst>
            <c:ext xmlns:c16="http://schemas.microsoft.com/office/drawing/2014/chart" uri="{C3380CC4-5D6E-409C-BE32-E72D297353CC}">
              <c16:uniqueId val="{00000001-176C-4A3F-A2B4-40FCD43106F5}"/>
            </c:ext>
          </c:extLst>
        </c:ser>
        <c:ser>
          <c:idx val="2"/>
          <c:order val="3"/>
          <c:tx>
            <c:strRef>
              <c:f>Sheet1!$A$5</c:f>
              <c:strCache>
                <c:ptCount val="1"/>
                <c:pt idx="0">
                  <c:v>Peaking</c:v>
                </c:pt>
              </c:strCache>
            </c:strRef>
          </c:tx>
          <c:spPr>
            <a:solidFill>
              <a:srgbClr val="996633"/>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Sheet1!$B$5:$O$5</c:f>
              <c:numCache>
                <c:formatCode>0.0</c:formatCode>
                <c:ptCount val="14"/>
                <c:pt idx="0">
                  <c:v>0.52009451566759612</c:v>
                </c:pt>
                <c:pt idx="1">
                  <c:v>0.11832525450396948</c:v>
                </c:pt>
                <c:pt idx="2">
                  <c:v>3.527046467376406E-2</c:v>
                </c:pt>
                <c:pt idx="3">
                  <c:v>4.6032359495675954E-2</c:v>
                </c:pt>
                <c:pt idx="4">
                  <c:v>1.4781000000000001E-2</c:v>
                </c:pt>
                <c:pt idx="5">
                  <c:v>1.2012999999999999E-2</c:v>
                </c:pt>
                <c:pt idx="6">
                  <c:v>9.3679511094712595E-3</c:v>
                </c:pt>
                <c:pt idx="7">
                  <c:v>0.12909699999999999</c:v>
                </c:pt>
                <c:pt idx="8">
                  <c:v>0.16122149999999999</c:v>
                </c:pt>
                <c:pt idx="9">
                  <c:v>0.20138800000000001</c:v>
                </c:pt>
                <c:pt idx="10">
                  <c:v>0.10000334</c:v>
                </c:pt>
                <c:pt idx="11">
                  <c:v>0.1885432221828959</c:v>
                </c:pt>
                <c:pt idx="12">
                  <c:v>0.26949490337918386</c:v>
                </c:pt>
                <c:pt idx="13">
                  <c:v>0.26279999999999998</c:v>
                </c:pt>
              </c:numCache>
            </c:numRef>
          </c:val>
          <c:extLst>
            <c:ext xmlns:c16="http://schemas.microsoft.com/office/drawing/2014/chart" uri="{C3380CC4-5D6E-409C-BE32-E72D297353CC}">
              <c16:uniqueId val="{00000002-176C-4A3F-A2B4-40FCD43106F5}"/>
            </c:ext>
          </c:extLst>
        </c:ser>
        <c:ser>
          <c:idx val="4"/>
          <c:order val="4"/>
          <c:tx>
            <c:strRef>
              <c:f>Sheet1!$A$6</c:f>
              <c:strCache>
                <c:ptCount val="1"/>
                <c:pt idx="0">
                  <c:v>Hydro</c:v>
                </c:pt>
              </c:strCache>
            </c:strRef>
          </c:tx>
          <c:spPr>
            <a:solidFill>
              <a:srgbClr val="F6F6F6"/>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Sheet1!$B$6:$O$6</c:f>
              <c:numCache>
                <c:formatCode>0.0</c:formatCode>
                <c:ptCount val="14"/>
                <c:pt idx="0">
                  <c:v>3.561136797828877</c:v>
                </c:pt>
                <c:pt idx="1">
                  <c:v>2.1400352366468756</c:v>
                </c:pt>
                <c:pt idx="2">
                  <c:v>3.6972424185582691</c:v>
                </c:pt>
                <c:pt idx="3">
                  <c:v>3.2759404522367852</c:v>
                </c:pt>
                <c:pt idx="4">
                  <c:v>2.9147184242512827</c:v>
                </c:pt>
                <c:pt idx="5">
                  <c:v>3.9269454620233955</c:v>
                </c:pt>
                <c:pt idx="6">
                  <c:v>4.0977014752195871</c:v>
                </c:pt>
                <c:pt idx="7">
                  <c:v>3.3831440170126523</c:v>
                </c:pt>
                <c:pt idx="8">
                  <c:v>3.9617164470863275</c:v>
                </c:pt>
                <c:pt idx="9">
                  <c:v>3.2088857499999999</c:v>
                </c:pt>
                <c:pt idx="10">
                  <c:v>3.5769024035227388</c:v>
                </c:pt>
                <c:pt idx="11">
                  <c:v>4.3144716774428726</c:v>
                </c:pt>
                <c:pt idx="12">
                  <c:v>3.2388426980940555</c:v>
                </c:pt>
                <c:pt idx="13">
                  <c:v>3.3287999999999998</c:v>
                </c:pt>
              </c:numCache>
            </c:numRef>
          </c:val>
          <c:extLst>
            <c:ext xmlns:c16="http://schemas.microsoft.com/office/drawing/2014/chart" uri="{C3380CC4-5D6E-409C-BE32-E72D297353CC}">
              <c16:uniqueId val="{00000004-176C-4A3F-A2B4-40FCD43106F5}"/>
            </c:ext>
          </c:extLst>
        </c:ser>
        <c:ser>
          <c:idx val="7"/>
          <c:order val="5"/>
          <c:tx>
            <c:strRef>
              <c:f>Sheet1!$A$7</c:f>
              <c:strCache>
                <c:ptCount val="1"/>
                <c:pt idx="0">
                  <c:v>Biomass</c:v>
                </c:pt>
              </c:strCache>
            </c:strRef>
          </c:tx>
          <c:spPr>
            <a:solidFill>
              <a:srgbClr val="F6F6F6"/>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Sheet1!$B$7:$O$7</c:f>
              <c:numCache>
                <c:formatCode>0.0</c:formatCode>
                <c:ptCount val="14"/>
                <c:pt idx="0">
                  <c:v>0</c:v>
                </c:pt>
                <c:pt idx="1">
                  <c:v>0</c:v>
                </c:pt>
                <c:pt idx="2">
                  <c:v>0</c:v>
                </c:pt>
                <c:pt idx="3">
                  <c:v>2.0924390433321975</c:v>
                </c:pt>
                <c:pt idx="4">
                  <c:v>3.8531649970090638</c:v>
                </c:pt>
                <c:pt idx="5">
                  <c:v>7.4748872243011055</c:v>
                </c:pt>
                <c:pt idx="6">
                  <c:v>11.292042611835498</c:v>
                </c:pt>
                <c:pt idx="7">
                  <c:v>14.199951984182189</c:v>
                </c:pt>
                <c:pt idx="8">
                  <c:v>14.468612005224649</c:v>
                </c:pt>
                <c:pt idx="9">
                  <c:v>16.827265000000001</c:v>
                </c:pt>
                <c:pt idx="10">
                  <c:v>17.985333995996275</c:v>
                </c:pt>
                <c:pt idx="11">
                  <c:v>19.4684922266546</c:v>
                </c:pt>
                <c:pt idx="12">
                  <c:v>20.850417335106485</c:v>
                </c:pt>
                <c:pt idx="13">
                  <c:v>17.432400000000001</c:v>
                </c:pt>
              </c:numCache>
            </c:numRef>
          </c:val>
          <c:extLst>
            <c:ext xmlns:c16="http://schemas.microsoft.com/office/drawing/2014/chart" uri="{C3380CC4-5D6E-409C-BE32-E72D297353CC}">
              <c16:uniqueId val="{00000007-176C-4A3F-A2B4-40FCD43106F5}"/>
            </c:ext>
          </c:extLst>
        </c:ser>
        <c:ser>
          <c:idx val="5"/>
          <c:order val="6"/>
          <c:tx>
            <c:strRef>
              <c:f>Sheet1!$A$8</c:f>
              <c:strCache>
                <c:ptCount val="1"/>
                <c:pt idx="0">
                  <c:v>Wind</c:v>
                </c:pt>
              </c:strCache>
            </c:strRef>
          </c:tx>
          <c:spPr>
            <a:solidFill>
              <a:srgbClr val="F6F6F6"/>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Sheet1!$B$8:$O$8</c:f>
              <c:numCache>
                <c:formatCode>0.0</c:formatCode>
                <c:ptCount val="14"/>
                <c:pt idx="0">
                  <c:v>8.9105883736329723</c:v>
                </c:pt>
                <c:pt idx="1">
                  <c:v>10.129484847915101</c:v>
                </c:pt>
                <c:pt idx="2">
                  <c:v>15.270228491655644</c:v>
                </c:pt>
                <c:pt idx="3">
                  <c:v>17.557298901643268</c:v>
                </c:pt>
                <c:pt idx="4">
                  <c:v>24.495922511821121</c:v>
                </c:pt>
                <c:pt idx="5">
                  <c:v>28.377567826218861</c:v>
                </c:pt>
                <c:pt idx="6">
                  <c:v>32.455590329520327</c:v>
                </c:pt>
                <c:pt idx="7">
                  <c:v>30.589252962036763</c:v>
                </c:pt>
                <c:pt idx="8">
                  <c:v>44.591755794626536</c:v>
                </c:pt>
                <c:pt idx="9">
                  <c:v>51.694880297799976</c:v>
                </c:pt>
                <c:pt idx="10">
                  <c:v>58.53518596391168</c:v>
                </c:pt>
                <c:pt idx="11">
                  <c:v>68.666746828667456</c:v>
                </c:pt>
                <c:pt idx="12">
                  <c:v>62.348406511685262</c:v>
                </c:pt>
                <c:pt idx="13">
                  <c:v>77.438400000000001</c:v>
                </c:pt>
              </c:numCache>
            </c:numRef>
          </c:val>
          <c:extLst>
            <c:ext xmlns:c16="http://schemas.microsoft.com/office/drawing/2014/chart" uri="{C3380CC4-5D6E-409C-BE32-E72D297353CC}">
              <c16:uniqueId val="{00000005-176C-4A3F-A2B4-40FCD43106F5}"/>
            </c:ext>
          </c:extLst>
        </c:ser>
        <c:ser>
          <c:idx val="6"/>
          <c:order val="7"/>
          <c:tx>
            <c:strRef>
              <c:f>Sheet1!$A$9</c:f>
              <c:strCache>
                <c:ptCount val="1"/>
                <c:pt idx="0">
                  <c:v>Solar</c:v>
                </c:pt>
              </c:strCache>
            </c:strRef>
          </c:tx>
          <c:spPr>
            <a:solidFill>
              <a:srgbClr val="F6F6F6"/>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Sheet1!$B$9:$O$9</c:f>
              <c:numCache>
                <c:formatCode>0.0</c:formatCode>
                <c:ptCount val="14"/>
                <c:pt idx="0">
                  <c:v>0</c:v>
                </c:pt>
                <c:pt idx="1">
                  <c:v>1.0656000000000001E-2</c:v>
                </c:pt>
                <c:pt idx="2">
                  <c:v>0.1562345</c:v>
                </c:pt>
                <c:pt idx="3">
                  <c:v>1.2162364999999999</c:v>
                </c:pt>
                <c:pt idx="4">
                  <c:v>3.0686475</c:v>
                </c:pt>
                <c:pt idx="5">
                  <c:v>5.008292</c:v>
                </c:pt>
                <c:pt idx="6">
                  <c:v>8.4267494999999997</c:v>
                </c:pt>
                <c:pt idx="7">
                  <c:v>9.5736714999999997</c:v>
                </c:pt>
                <c:pt idx="8">
                  <c:v>10.424393500000001</c:v>
                </c:pt>
                <c:pt idx="9">
                  <c:v>11.553822500000001</c:v>
                </c:pt>
                <c:pt idx="10">
                  <c:v>11.6606345</c:v>
                </c:pt>
                <c:pt idx="11">
                  <c:v>12.04842</c:v>
                </c:pt>
                <c:pt idx="12">
                  <c:v>11.221131</c:v>
                </c:pt>
                <c:pt idx="13">
                  <c:v>11.3004</c:v>
                </c:pt>
              </c:numCache>
            </c:numRef>
          </c:val>
          <c:extLst>
            <c:ext xmlns:c16="http://schemas.microsoft.com/office/drawing/2014/chart" uri="{C3380CC4-5D6E-409C-BE32-E72D297353CC}">
              <c16:uniqueId val="{00000006-176C-4A3F-A2B4-40FCD43106F5}"/>
            </c:ext>
          </c:extLst>
        </c:ser>
        <c:ser>
          <c:idx val="8"/>
          <c:order val="8"/>
          <c:tx>
            <c:strRef>
              <c:f>Sheet1!$A$10</c:f>
              <c:strCache>
                <c:ptCount val="1"/>
                <c:pt idx="0">
                  <c:v>Net Imports</c:v>
                </c:pt>
              </c:strCache>
            </c:strRef>
          </c:tx>
          <c:spPr>
            <a:solidFill>
              <a:srgbClr val="F6F6F6"/>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Sheet1!$B$10:$O$10</c:f>
              <c:numCache>
                <c:formatCode>0.0</c:formatCode>
                <c:ptCount val="14"/>
                <c:pt idx="0">
                  <c:v>9.1311508084540513E-2</c:v>
                </c:pt>
                <c:pt idx="1">
                  <c:v>0</c:v>
                </c:pt>
                <c:pt idx="2">
                  <c:v>3.8130911785594024</c:v>
                </c:pt>
                <c:pt idx="3">
                  <c:v>8.782149498899912</c:v>
                </c:pt>
                <c:pt idx="4">
                  <c:v>11.823886430010313</c:v>
                </c:pt>
                <c:pt idx="5">
                  <c:v>18.281601970041098</c:v>
                </c:pt>
                <c:pt idx="6">
                  <c:v>19.579105313395889</c:v>
                </c:pt>
                <c:pt idx="7">
                  <c:v>16.952208857121217</c:v>
                </c:pt>
                <c:pt idx="8">
                  <c:v>15.201139544053783</c:v>
                </c:pt>
                <c:pt idx="9">
                  <c:v>18.782159</c:v>
                </c:pt>
                <c:pt idx="10">
                  <c:v>21.067141957106752</c:v>
                </c:pt>
                <c:pt idx="11">
                  <c:v>18.263639354166664</c:v>
                </c:pt>
                <c:pt idx="12">
                  <c:v>22.915795494918662</c:v>
                </c:pt>
                <c:pt idx="13">
                  <c:v>16.5564</c:v>
                </c:pt>
              </c:numCache>
            </c:numRef>
          </c:val>
          <c:extLst>
            <c:ext xmlns:c16="http://schemas.microsoft.com/office/drawing/2014/chart" uri="{C3380CC4-5D6E-409C-BE32-E72D297353CC}">
              <c16:uniqueId val="{00000000-11EA-4537-AFAA-37FB9399BEA3}"/>
            </c:ext>
          </c:extLst>
        </c:ser>
        <c:dLbls>
          <c:showLegendKey val="0"/>
          <c:showVal val="0"/>
          <c:showCatName val="0"/>
          <c:showSerName val="0"/>
          <c:showPercent val="0"/>
          <c:showBubbleSize val="0"/>
        </c:dLbls>
        <c:gapWidth val="75"/>
        <c:overlap val="100"/>
        <c:axId val="794003816"/>
        <c:axId val="794002016"/>
      </c:barChart>
      <c:catAx>
        <c:axId val="794003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4002016"/>
        <c:crosses val="autoZero"/>
        <c:auto val="1"/>
        <c:lblAlgn val="ctr"/>
        <c:lblOffset val="100"/>
        <c:tickLblSkip val="2"/>
        <c:noMultiLvlLbl val="0"/>
      </c:catAx>
      <c:valAx>
        <c:axId val="794002016"/>
        <c:scaling>
          <c:orientation val="minMax"/>
          <c:min val="0"/>
        </c:scaling>
        <c:delete val="0"/>
        <c:axPos val="l"/>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4003816"/>
        <c:crosses val="autoZero"/>
        <c:crossBetween val="between"/>
      </c:valAx>
      <c:spPr>
        <a:noFill/>
        <a:ln>
          <a:noFill/>
        </a:ln>
        <a:effectLst/>
      </c:spPr>
    </c:plotArea>
    <c:legend>
      <c:legendPos val="r"/>
      <c:layout>
        <c:manualLayout>
          <c:xMode val="edge"/>
          <c:yMode val="edge"/>
          <c:x val="0.72021541939768619"/>
          <c:y val="0.13946732754023278"/>
          <c:w val="0.27063649543340074"/>
          <c:h val="0.7354343256893686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84957234502642E-2"/>
          <c:y val="7.1235059760956176E-2"/>
          <c:w val="0.63443603375523372"/>
          <c:h val="0.84751660026560416"/>
        </c:manualLayout>
      </c:layout>
      <c:barChart>
        <c:barDir val="col"/>
        <c:grouping val="stacked"/>
        <c:varyColors val="0"/>
        <c:ser>
          <c:idx val="3"/>
          <c:order val="0"/>
          <c:tx>
            <c:strRef>
              <c:f>Sheet1!$A$2</c:f>
              <c:strCache>
                <c:ptCount val="1"/>
                <c:pt idx="0">
                  <c:v>Nuclear</c:v>
                </c:pt>
              </c:strCache>
            </c:strRef>
          </c:tx>
          <c:spPr>
            <a:solidFill>
              <a:srgbClr val="7030A0"/>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Sheet1!$B$2:$O$2</c:f>
              <c:numCache>
                <c:formatCode>0.0</c:formatCode>
                <c:ptCount val="14"/>
                <c:pt idx="0">
                  <c:v>65.001387017077377</c:v>
                </c:pt>
                <c:pt idx="1">
                  <c:v>58.512116729022019</c:v>
                </c:pt>
                <c:pt idx="2">
                  <c:v>64.775574026192629</c:v>
                </c:pt>
                <c:pt idx="3">
                  <c:v>66.017574629103763</c:v>
                </c:pt>
                <c:pt idx="4">
                  <c:v>65.943453750428063</c:v>
                </c:pt>
                <c:pt idx="5">
                  <c:v>59.769677815731541</c:v>
                </c:pt>
                <c:pt idx="6">
                  <c:v>65.708806944942452</c:v>
                </c:pt>
                <c:pt idx="7">
                  <c:v>66.797852774707522</c:v>
                </c:pt>
                <c:pt idx="8">
                  <c:v>65.557475679206689</c:v>
                </c:pt>
                <c:pt idx="9">
                  <c:v>60.648905749999997</c:v>
                </c:pt>
                <c:pt idx="10">
                  <c:v>52.765826416183941</c:v>
                </c:pt>
                <c:pt idx="11">
                  <c:v>47.408431935093596</c:v>
                </c:pt>
                <c:pt idx="12">
                  <c:v>43.415791259651328</c:v>
                </c:pt>
                <c:pt idx="13">
                  <c:v>44.763600000000004</c:v>
                </c:pt>
              </c:numCache>
            </c:numRef>
          </c:val>
          <c:extLst>
            <c:ext xmlns:c16="http://schemas.microsoft.com/office/drawing/2014/chart" uri="{C3380CC4-5D6E-409C-BE32-E72D297353CC}">
              <c16:uniqueId val="{00000003-176C-4A3F-A2B4-40FCD43106F5}"/>
            </c:ext>
          </c:extLst>
        </c:ser>
        <c:ser>
          <c:idx val="0"/>
          <c:order val="1"/>
          <c:tx>
            <c:strRef>
              <c:f>Sheet1!$A$3</c:f>
              <c:strCache>
                <c:ptCount val="1"/>
                <c:pt idx="0">
                  <c:v>Coal</c:v>
                </c:pt>
              </c:strCache>
            </c:strRef>
          </c:tx>
          <c:spPr>
            <a:solidFill>
              <a:schemeClr val="accent3"/>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Sheet1!$B$3:$O$3</c:f>
              <c:numCache>
                <c:formatCode>0.0</c:formatCode>
                <c:ptCount val="14"/>
                <c:pt idx="0">
                  <c:v>99.245967093108177</c:v>
                </c:pt>
                <c:pt idx="1">
                  <c:v>103.07172425299201</c:v>
                </c:pt>
                <c:pt idx="2">
                  <c:v>103.53769386912008</c:v>
                </c:pt>
                <c:pt idx="3">
                  <c:v>137.27400620651949</c:v>
                </c:pt>
                <c:pt idx="4">
                  <c:v>125.76265667693075</c:v>
                </c:pt>
                <c:pt idx="5">
                  <c:v>96.702589770200589</c:v>
                </c:pt>
                <c:pt idx="6">
                  <c:v>74.491643544272065</c:v>
                </c:pt>
                <c:pt idx="7">
                  <c:v>28.017900168914487</c:v>
                </c:pt>
                <c:pt idx="8">
                  <c:v>20.617967112039246</c:v>
                </c:pt>
                <c:pt idx="9">
                  <c:v>15.39274075</c:v>
                </c:pt>
                <c:pt idx="10">
                  <c:v>5.9370525618969427</c:v>
                </c:pt>
                <c:pt idx="11">
                  <c:v>4.3814406819576703</c:v>
                </c:pt>
                <c:pt idx="12">
                  <c:v>4.9746366449399986</c:v>
                </c:pt>
                <c:pt idx="13">
                  <c:v>4.2923999999999998</c:v>
                </c:pt>
              </c:numCache>
            </c:numRef>
          </c:val>
          <c:extLst>
            <c:ext xmlns:c16="http://schemas.microsoft.com/office/drawing/2014/chart" uri="{C3380CC4-5D6E-409C-BE32-E72D297353CC}">
              <c16:uniqueId val="{00000000-176C-4A3F-A2B4-40FCD43106F5}"/>
            </c:ext>
          </c:extLst>
        </c:ser>
        <c:ser>
          <c:idx val="1"/>
          <c:order val="2"/>
          <c:tx>
            <c:strRef>
              <c:f>Sheet1!$A$4</c:f>
              <c:strCache>
                <c:ptCount val="1"/>
                <c:pt idx="0">
                  <c:v>Gas</c:v>
                </c:pt>
              </c:strCache>
            </c:strRef>
          </c:tx>
          <c:spPr>
            <a:solidFill>
              <a:srgbClr val="00B0F0"/>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Sheet1!$B$4:$O$4</c:f>
              <c:numCache>
                <c:formatCode>0.0</c:formatCode>
                <c:ptCount val="14"/>
                <c:pt idx="0">
                  <c:v>147.38676750621346</c:v>
                </c:pt>
                <c:pt idx="1">
                  <c:v>157.06494419932147</c:v>
                </c:pt>
                <c:pt idx="2">
                  <c:v>127.05206698133853</c:v>
                </c:pt>
                <c:pt idx="3">
                  <c:v>83.102805031942168</c:v>
                </c:pt>
                <c:pt idx="4">
                  <c:v>80.23316240007243</c:v>
                </c:pt>
                <c:pt idx="5">
                  <c:v>86.774387884376324</c:v>
                </c:pt>
                <c:pt idx="6">
                  <c:v>84.386939911154656</c:v>
                </c:pt>
                <c:pt idx="7">
                  <c:v>127.3223315352236</c:v>
                </c:pt>
                <c:pt idx="8">
                  <c:v>119.2908460255865</c:v>
                </c:pt>
                <c:pt idx="9">
                  <c:v>115.37263575</c:v>
                </c:pt>
                <c:pt idx="10">
                  <c:v>114.46328193660415</c:v>
                </c:pt>
                <c:pt idx="11">
                  <c:v>95.006343567807519</c:v>
                </c:pt>
                <c:pt idx="12">
                  <c:v>107.2421701348333</c:v>
                </c:pt>
                <c:pt idx="13">
                  <c:v>110.11320000000001</c:v>
                </c:pt>
              </c:numCache>
            </c:numRef>
          </c:val>
          <c:extLst>
            <c:ext xmlns:c16="http://schemas.microsoft.com/office/drawing/2014/chart" uri="{C3380CC4-5D6E-409C-BE32-E72D297353CC}">
              <c16:uniqueId val="{00000001-176C-4A3F-A2B4-40FCD43106F5}"/>
            </c:ext>
          </c:extLst>
        </c:ser>
        <c:ser>
          <c:idx val="2"/>
          <c:order val="3"/>
          <c:tx>
            <c:strRef>
              <c:f>Sheet1!$A$5</c:f>
              <c:strCache>
                <c:ptCount val="1"/>
                <c:pt idx="0">
                  <c:v>Peaking</c:v>
                </c:pt>
              </c:strCache>
            </c:strRef>
          </c:tx>
          <c:spPr>
            <a:solidFill>
              <a:srgbClr val="996633"/>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Sheet1!$B$5:$O$5</c:f>
              <c:numCache>
                <c:formatCode>0.0</c:formatCode>
                <c:ptCount val="14"/>
                <c:pt idx="0">
                  <c:v>0.52009451566759612</c:v>
                </c:pt>
                <c:pt idx="1">
                  <c:v>0.11832525450396948</c:v>
                </c:pt>
                <c:pt idx="2">
                  <c:v>3.527046467376406E-2</c:v>
                </c:pt>
                <c:pt idx="3">
                  <c:v>4.6032359495675954E-2</c:v>
                </c:pt>
                <c:pt idx="4">
                  <c:v>1.4781000000000001E-2</c:v>
                </c:pt>
                <c:pt idx="5">
                  <c:v>1.2012999999999999E-2</c:v>
                </c:pt>
                <c:pt idx="6">
                  <c:v>9.3679511094712595E-3</c:v>
                </c:pt>
                <c:pt idx="7">
                  <c:v>0.12909699999999999</c:v>
                </c:pt>
                <c:pt idx="8">
                  <c:v>0.16122149999999999</c:v>
                </c:pt>
                <c:pt idx="9">
                  <c:v>0.20138800000000001</c:v>
                </c:pt>
                <c:pt idx="10">
                  <c:v>0.10000334</c:v>
                </c:pt>
                <c:pt idx="11">
                  <c:v>0.1885432221828959</c:v>
                </c:pt>
                <c:pt idx="12">
                  <c:v>0.26949490337918386</c:v>
                </c:pt>
                <c:pt idx="13">
                  <c:v>0.26279999999999998</c:v>
                </c:pt>
              </c:numCache>
            </c:numRef>
          </c:val>
          <c:extLst>
            <c:ext xmlns:c16="http://schemas.microsoft.com/office/drawing/2014/chart" uri="{C3380CC4-5D6E-409C-BE32-E72D297353CC}">
              <c16:uniqueId val="{00000002-176C-4A3F-A2B4-40FCD43106F5}"/>
            </c:ext>
          </c:extLst>
        </c:ser>
        <c:ser>
          <c:idx val="4"/>
          <c:order val="4"/>
          <c:tx>
            <c:strRef>
              <c:f>Sheet1!$A$6</c:f>
              <c:strCache>
                <c:ptCount val="1"/>
                <c:pt idx="0">
                  <c:v>Hydro</c:v>
                </c:pt>
              </c:strCache>
            </c:strRef>
          </c:tx>
          <c:spPr>
            <a:solidFill>
              <a:schemeClr val="accent6"/>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Sheet1!$B$6:$O$6</c:f>
              <c:numCache>
                <c:formatCode>0.0</c:formatCode>
                <c:ptCount val="14"/>
                <c:pt idx="0">
                  <c:v>3.561136797828877</c:v>
                </c:pt>
                <c:pt idx="1">
                  <c:v>2.1400352366468756</c:v>
                </c:pt>
                <c:pt idx="2">
                  <c:v>3.6972424185582691</c:v>
                </c:pt>
                <c:pt idx="3">
                  <c:v>3.2759404522367852</c:v>
                </c:pt>
                <c:pt idx="4">
                  <c:v>2.9147184242512827</c:v>
                </c:pt>
                <c:pt idx="5">
                  <c:v>3.9269454620233955</c:v>
                </c:pt>
                <c:pt idx="6">
                  <c:v>4.0977014752195871</c:v>
                </c:pt>
                <c:pt idx="7">
                  <c:v>3.3831440170126523</c:v>
                </c:pt>
                <c:pt idx="8">
                  <c:v>3.9617164470863275</c:v>
                </c:pt>
                <c:pt idx="9">
                  <c:v>3.2088857499999999</c:v>
                </c:pt>
                <c:pt idx="10">
                  <c:v>3.5769024035227388</c:v>
                </c:pt>
                <c:pt idx="11">
                  <c:v>4.3144716774428726</c:v>
                </c:pt>
                <c:pt idx="12">
                  <c:v>3.2388426980940555</c:v>
                </c:pt>
                <c:pt idx="13">
                  <c:v>3.3287999999999998</c:v>
                </c:pt>
              </c:numCache>
            </c:numRef>
          </c:val>
          <c:extLst>
            <c:ext xmlns:c16="http://schemas.microsoft.com/office/drawing/2014/chart" uri="{C3380CC4-5D6E-409C-BE32-E72D297353CC}">
              <c16:uniqueId val="{00000004-176C-4A3F-A2B4-40FCD43106F5}"/>
            </c:ext>
          </c:extLst>
        </c:ser>
        <c:ser>
          <c:idx val="7"/>
          <c:order val="5"/>
          <c:tx>
            <c:strRef>
              <c:f>Sheet1!$A$7</c:f>
              <c:strCache>
                <c:ptCount val="1"/>
                <c:pt idx="0">
                  <c:v>Biomass</c:v>
                </c:pt>
              </c:strCache>
            </c:strRef>
          </c:tx>
          <c:spPr>
            <a:solidFill>
              <a:schemeClr val="accent2">
                <a:lumMod val="60000"/>
                <a:lumOff val="40000"/>
              </a:schemeClr>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Sheet1!$B$7:$O$7</c:f>
              <c:numCache>
                <c:formatCode>0.0</c:formatCode>
                <c:ptCount val="14"/>
                <c:pt idx="0">
                  <c:v>0</c:v>
                </c:pt>
                <c:pt idx="1">
                  <c:v>0</c:v>
                </c:pt>
                <c:pt idx="2">
                  <c:v>0</c:v>
                </c:pt>
                <c:pt idx="3">
                  <c:v>2.0924390433321975</c:v>
                </c:pt>
                <c:pt idx="4">
                  <c:v>3.8531649970090638</c:v>
                </c:pt>
                <c:pt idx="5">
                  <c:v>7.4748872243011055</c:v>
                </c:pt>
                <c:pt idx="6">
                  <c:v>11.292042611835498</c:v>
                </c:pt>
                <c:pt idx="7">
                  <c:v>14.199951984182189</c:v>
                </c:pt>
                <c:pt idx="8">
                  <c:v>14.468612005224649</c:v>
                </c:pt>
                <c:pt idx="9">
                  <c:v>16.827265000000001</c:v>
                </c:pt>
                <c:pt idx="10">
                  <c:v>17.985333995996275</c:v>
                </c:pt>
                <c:pt idx="11">
                  <c:v>19.4684922266546</c:v>
                </c:pt>
                <c:pt idx="12">
                  <c:v>20.850417335106485</c:v>
                </c:pt>
                <c:pt idx="13">
                  <c:v>17.432400000000001</c:v>
                </c:pt>
              </c:numCache>
            </c:numRef>
          </c:val>
          <c:extLst>
            <c:ext xmlns:c16="http://schemas.microsoft.com/office/drawing/2014/chart" uri="{C3380CC4-5D6E-409C-BE32-E72D297353CC}">
              <c16:uniqueId val="{00000007-176C-4A3F-A2B4-40FCD43106F5}"/>
            </c:ext>
          </c:extLst>
        </c:ser>
        <c:ser>
          <c:idx val="5"/>
          <c:order val="6"/>
          <c:tx>
            <c:strRef>
              <c:f>Sheet1!$A$8</c:f>
              <c:strCache>
                <c:ptCount val="1"/>
                <c:pt idx="0">
                  <c:v>Wind</c:v>
                </c:pt>
              </c:strCache>
            </c:strRef>
          </c:tx>
          <c:spPr>
            <a:solidFill>
              <a:srgbClr val="00B050"/>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Sheet1!$B$8:$O$8</c:f>
              <c:numCache>
                <c:formatCode>0.0</c:formatCode>
                <c:ptCount val="14"/>
                <c:pt idx="0">
                  <c:v>8.9105883736329723</c:v>
                </c:pt>
                <c:pt idx="1">
                  <c:v>10.129484847915101</c:v>
                </c:pt>
                <c:pt idx="2">
                  <c:v>15.270228491655644</c:v>
                </c:pt>
                <c:pt idx="3">
                  <c:v>17.557298901643268</c:v>
                </c:pt>
                <c:pt idx="4">
                  <c:v>24.495922511821121</c:v>
                </c:pt>
                <c:pt idx="5">
                  <c:v>28.377567826218861</c:v>
                </c:pt>
                <c:pt idx="6">
                  <c:v>32.455590329520327</c:v>
                </c:pt>
                <c:pt idx="7">
                  <c:v>30.589252962036763</c:v>
                </c:pt>
                <c:pt idx="8">
                  <c:v>44.591755794626536</c:v>
                </c:pt>
                <c:pt idx="9">
                  <c:v>51.694880297799976</c:v>
                </c:pt>
                <c:pt idx="10">
                  <c:v>58.53518596391168</c:v>
                </c:pt>
                <c:pt idx="11">
                  <c:v>68.666746828667456</c:v>
                </c:pt>
                <c:pt idx="12">
                  <c:v>62.348406511685262</c:v>
                </c:pt>
                <c:pt idx="13">
                  <c:v>77.438400000000001</c:v>
                </c:pt>
              </c:numCache>
            </c:numRef>
          </c:val>
          <c:extLst>
            <c:ext xmlns:c16="http://schemas.microsoft.com/office/drawing/2014/chart" uri="{C3380CC4-5D6E-409C-BE32-E72D297353CC}">
              <c16:uniqueId val="{00000005-176C-4A3F-A2B4-40FCD43106F5}"/>
            </c:ext>
          </c:extLst>
        </c:ser>
        <c:ser>
          <c:idx val="6"/>
          <c:order val="7"/>
          <c:tx>
            <c:strRef>
              <c:f>Sheet1!$A$9</c:f>
              <c:strCache>
                <c:ptCount val="1"/>
                <c:pt idx="0">
                  <c:v>Solar</c:v>
                </c:pt>
              </c:strCache>
            </c:strRef>
          </c:tx>
          <c:spPr>
            <a:solidFill>
              <a:srgbClr val="FFC000"/>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Sheet1!$B$9:$O$9</c:f>
              <c:numCache>
                <c:formatCode>0.0</c:formatCode>
                <c:ptCount val="14"/>
                <c:pt idx="0">
                  <c:v>0</c:v>
                </c:pt>
                <c:pt idx="1">
                  <c:v>1.0656000000000001E-2</c:v>
                </c:pt>
                <c:pt idx="2">
                  <c:v>0.1562345</c:v>
                </c:pt>
                <c:pt idx="3">
                  <c:v>1.2162364999999999</c:v>
                </c:pt>
                <c:pt idx="4">
                  <c:v>3.0686475</c:v>
                </c:pt>
                <c:pt idx="5">
                  <c:v>5.008292</c:v>
                </c:pt>
                <c:pt idx="6">
                  <c:v>8.4267494999999997</c:v>
                </c:pt>
                <c:pt idx="7">
                  <c:v>9.5736714999999997</c:v>
                </c:pt>
                <c:pt idx="8">
                  <c:v>10.424393500000001</c:v>
                </c:pt>
                <c:pt idx="9">
                  <c:v>11.553822500000001</c:v>
                </c:pt>
                <c:pt idx="10">
                  <c:v>11.6606345</c:v>
                </c:pt>
                <c:pt idx="11">
                  <c:v>12.04842</c:v>
                </c:pt>
                <c:pt idx="12">
                  <c:v>11.221131</c:v>
                </c:pt>
                <c:pt idx="13">
                  <c:v>11.3004</c:v>
                </c:pt>
              </c:numCache>
            </c:numRef>
          </c:val>
          <c:extLst>
            <c:ext xmlns:c16="http://schemas.microsoft.com/office/drawing/2014/chart" uri="{C3380CC4-5D6E-409C-BE32-E72D297353CC}">
              <c16:uniqueId val="{00000006-176C-4A3F-A2B4-40FCD43106F5}"/>
            </c:ext>
          </c:extLst>
        </c:ser>
        <c:ser>
          <c:idx val="8"/>
          <c:order val="8"/>
          <c:tx>
            <c:strRef>
              <c:f>Sheet1!$A$10</c:f>
              <c:strCache>
                <c:ptCount val="1"/>
                <c:pt idx="0">
                  <c:v>Net Imports</c:v>
                </c:pt>
              </c:strCache>
            </c:strRef>
          </c:tx>
          <c:spPr>
            <a:solidFill>
              <a:schemeClr val="accent3">
                <a:lumMod val="60000"/>
              </a:schemeClr>
            </a:solidFill>
            <a:ln>
              <a:noFill/>
            </a:ln>
            <a:effectLst/>
          </c:spPr>
          <c:invertIfNegative val="0"/>
          <c:cat>
            <c:strRef>
              <c:f>Sheet1!$B$1:$O$1</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Sheet1!$B$10:$O$10</c:f>
              <c:numCache>
                <c:formatCode>0.0</c:formatCode>
                <c:ptCount val="14"/>
                <c:pt idx="0">
                  <c:v>9.1311508084540513E-2</c:v>
                </c:pt>
                <c:pt idx="1">
                  <c:v>0</c:v>
                </c:pt>
                <c:pt idx="2">
                  <c:v>3.8130911785594024</c:v>
                </c:pt>
                <c:pt idx="3">
                  <c:v>8.782149498899912</c:v>
                </c:pt>
                <c:pt idx="4">
                  <c:v>11.823886430010313</c:v>
                </c:pt>
                <c:pt idx="5">
                  <c:v>18.281601970041098</c:v>
                </c:pt>
                <c:pt idx="6">
                  <c:v>19.579105313395889</c:v>
                </c:pt>
                <c:pt idx="7">
                  <c:v>16.952208857121217</c:v>
                </c:pt>
                <c:pt idx="8">
                  <c:v>15.201139544053783</c:v>
                </c:pt>
                <c:pt idx="9">
                  <c:v>18.782159</c:v>
                </c:pt>
                <c:pt idx="10">
                  <c:v>21.067141957106752</c:v>
                </c:pt>
                <c:pt idx="11">
                  <c:v>18.263639354166664</c:v>
                </c:pt>
                <c:pt idx="12">
                  <c:v>22.915795494918662</c:v>
                </c:pt>
                <c:pt idx="13">
                  <c:v>16.5564</c:v>
                </c:pt>
              </c:numCache>
            </c:numRef>
          </c:val>
          <c:extLst>
            <c:ext xmlns:c16="http://schemas.microsoft.com/office/drawing/2014/chart" uri="{C3380CC4-5D6E-409C-BE32-E72D297353CC}">
              <c16:uniqueId val="{00000000-11EA-4537-AFAA-37FB9399BEA3}"/>
            </c:ext>
          </c:extLst>
        </c:ser>
        <c:dLbls>
          <c:showLegendKey val="0"/>
          <c:showVal val="0"/>
          <c:showCatName val="0"/>
          <c:showSerName val="0"/>
          <c:showPercent val="0"/>
          <c:showBubbleSize val="0"/>
        </c:dLbls>
        <c:gapWidth val="75"/>
        <c:overlap val="100"/>
        <c:axId val="794003816"/>
        <c:axId val="794002016"/>
      </c:barChart>
      <c:catAx>
        <c:axId val="794003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4002016"/>
        <c:crosses val="autoZero"/>
        <c:auto val="1"/>
        <c:lblAlgn val="ctr"/>
        <c:lblOffset val="100"/>
        <c:tickLblSkip val="2"/>
        <c:noMultiLvlLbl val="0"/>
      </c:catAx>
      <c:valAx>
        <c:axId val="7940020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4003816"/>
        <c:crosses val="autoZero"/>
        <c:crossBetween val="between"/>
      </c:valAx>
      <c:spPr>
        <a:noFill/>
        <a:ln>
          <a:noFill/>
        </a:ln>
        <a:effectLst/>
      </c:spPr>
    </c:plotArea>
    <c:legend>
      <c:legendPos val="r"/>
      <c:layout>
        <c:manualLayout>
          <c:xMode val="edge"/>
          <c:yMode val="edge"/>
          <c:x val="0.72021541939768619"/>
          <c:y val="0.13946732754023278"/>
          <c:w val="0.27063649543340074"/>
          <c:h val="0.7354343256893686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84957234502642E-2"/>
          <c:y val="7.1235059760956176E-2"/>
          <c:w val="0.63443603375523372"/>
          <c:h val="0.84751660026560416"/>
        </c:manualLayout>
      </c:layout>
      <c:barChart>
        <c:barDir val="col"/>
        <c:grouping val="stacked"/>
        <c:varyColors val="0"/>
        <c:ser>
          <c:idx val="3"/>
          <c:order val="0"/>
          <c:tx>
            <c:strRef>
              <c:f>Sheet1!$A$5</c:f>
              <c:strCache>
                <c:ptCount val="1"/>
                <c:pt idx="0">
                  <c:v>Nuclear</c:v>
                </c:pt>
              </c:strCache>
            </c:strRef>
          </c:tx>
          <c:spPr>
            <a:solidFill>
              <a:srgbClr val="7030A0"/>
            </a:solidFill>
            <a:ln>
              <a:noFill/>
            </a:ln>
            <a:effectLst/>
          </c:spPr>
          <c:invertIfNegative val="0"/>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Sheet1!$B$5:$K$5</c:f>
              <c:numCache>
                <c:formatCode>0.00</c:formatCode>
                <c:ptCount val="10"/>
                <c:pt idx="0">
                  <c:v>811.96101699999997</c:v>
                </c:pt>
                <c:pt idx="1">
                  <c:v>806.22267099999999</c:v>
                </c:pt>
                <c:pt idx="2">
                  <c:v>812.55000899999993</c:v>
                </c:pt>
                <c:pt idx="3">
                  <c:v>786.67584900000008</c:v>
                </c:pt>
                <c:pt idx="4">
                  <c:v>767.95875999999998</c:v>
                </c:pt>
                <c:pt idx="5">
                  <c:v>759.38264300000003</c:v>
                </c:pt>
                <c:pt idx="6">
                  <c:v>761.94304799999998</c:v>
                </c:pt>
                <c:pt idx="7">
                  <c:v>765.33785599999999</c:v>
                </c:pt>
                <c:pt idx="8">
                  <c:v>683.51214500000003</c:v>
                </c:pt>
                <c:pt idx="9">
                  <c:v>731.70079299999998</c:v>
                </c:pt>
              </c:numCache>
            </c:numRef>
          </c:val>
          <c:extLst>
            <c:ext xmlns:c16="http://schemas.microsoft.com/office/drawing/2014/chart" uri="{C3380CC4-5D6E-409C-BE32-E72D297353CC}">
              <c16:uniqueId val="{00000003-176C-4A3F-A2B4-40FCD43106F5}"/>
            </c:ext>
          </c:extLst>
        </c:ser>
        <c:ser>
          <c:idx val="0"/>
          <c:order val="1"/>
          <c:tx>
            <c:strRef>
              <c:f>Sheet1!$A$2</c:f>
              <c:strCache>
                <c:ptCount val="1"/>
                <c:pt idx="0">
                  <c:v>Coal, etc.</c:v>
                </c:pt>
              </c:strCache>
            </c:strRef>
          </c:tx>
          <c:spPr>
            <a:solidFill>
              <a:schemeClr val="accent3"/>
            </a:solidFill>
            <a:ln>
              <a:noFill/>
            </a:ln>
            <a:effectLst/>
          </c:spPr>
          <c:invertIfNegative val="0"/>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Sheet1!$B$2:$K$2</c:f>
              <c:numCache>
                <c:formatCode>0.00</c:formatCode>
                <c:ptCount val="10"/>
                <c:pt idx="0">
                  <c:v>742.71467200000006</c:v>
                </c:pt>
                <c:pt idx="1">
                  <c:v>728.93020100000001</c:v>
                </c:pt>
                <c:pt idx="2">
                  <c:v>692.768867</c:v>
                </c:pt>
                <c:pt idx="3">
                  <c:v>705.02899300000001</c:v>
                </c:pt>
                <c:pt idx="4">
                  <c:v>659.06117599999993</c:v>
                </c:pt>
                <c:pt idx="5">
                  <c:v>638.83893799999998</c:v>
                </c:pt>
                <c:pt idx="6">
                  <c:v>595.50699999999995</c:v>
                </c:pt>
                <c:pt idx="7">
                  <c:v>450.93312300000002</c:v>
                </c:pt>
                <c:pt idx="8">
                  <c:v>352.40512800000005</c:v>
                </c:pt>
                <c:pt idx="9">
                  <c:v>419.03233799999998</c:v>
                </c:pt>
              </c:numCache>
            </c:numRef>
          </c:val>
          <c:extLst>
            <c:ext xmlns:c16="http://schemas.microsoft.com/office/drawing/2014/chart" uri="{C3380CC4-5D6E-409C-BE32-E72D297353CC}">
              <c16:uniqueId val="{00000000-176C-4A3F-A2B4-40FCD43106F5}"/>
            </c:ext>
          </c:extLst>
        </c:ser>
        <c:ser>
          <c:idx val="1"/>
          <c:order val="2"/>
          <c:tx>
            <c:strRef>
              <c:f>Sheet1!$A$3</c:f>
              <c:strCache>
                <c:ptCount val="1"/>
                <c:pt idx="0">
                  <c:v>Natural Gas</c:v>
                </c:pt>
              </c:strCache>
            </c:strRef>
          </c:tx>
          <c:spPr>
            <a:solidFill>
              <a:srgbClr val="00B0F0"/>
            </a:solidFill>
            <a:ln>
              <a:noFill/>
            </a:ln>
            <a:effectLst/>
          </c:spPr>
          <c:invertIfNegative val="0"/>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Sheet1!$B$3:$K$3</c:f>
              <c:numCache>
                <c:formatCode>0.00</c:formatCode>
                <c:ptCount val="10"/>
                <c:pt idx="0">
                  <c:v>484.109938</c:v>
                </c:pt>
                <c:pt idx="1">
                  <c:v>415.07680099999999</c:v>
                </c:pt>
                <c:pt idx="2">
                  <c:v>357.017179</c:v>
                </c:pt>
                <c:pt idx="3">
                  <c:v>396.27748200000002</c:v>
                </c:pt>
                <c:pt idx="4">
                  <c:v>466.222984</c:v>
                </c:pt>
                <c:pt idx="5">
                  <c:v>525.17847900000004</c:v>
                </c:pt>
                <c:pt idx="6">
                  <c:v>490.68943400000001</c:v>
                </c:pt>
                <c:pt idx="7">
                  <c:v>569.31199500000002</c:v>
                </c:pt>
                <c:pt idx="8">
                  <c:v>560.997119</c:v>
                </c:pt>
                <c:pt idx="9">
                  <c:v>551.7837659999999</c:v>
                </c:pt>
              </c:numCache>
            </c:numRef>
          </c:val>
          <c:extLst>
            <c:ext xmlns:c16="http://schemas.microsoft.com/office/drawing/2014/chart" uri="{C3380CC4-5D6E-409C-BE32-E72D297353CC}">
              <c16:uniqueId val="{00000001-176C-4A3F-A2B4-40FCD43106F5}"/>
            </c:ext>
          </c:extLst>
        </c:ser>
        <c:ser>
          <c:idx val="2"/>
          <c:order val="3"/>
          <c:tx>
            <c:strRef>
              <c:f>Sheet1!$A$4</c:f>
              <c:strCache>
                <c:ptCount val="1"/>
                <c:pt idx="0">
                  <c:v>Oil</c:v>
                </c:pt>
              </c:strCache>
            </c:strRef>
          </c:tx>
          <c:spPr>
            <a:solidFill>
              <a:srgbClr val="996633"/>
            </a:solidFill>
            <a:ln>
              <a:noFill/>
            </a:ln>
            <a:effectLst/>
          </c:spPr>
          <c:invertIfNegative val="0"/>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Sheet1!$B$4:$K$4</c:f>
              <c:numCache>
                <c:formatCode>0.00</c:formatCode>
                <c:ptCount val="10"/>
                <c:pt idx="0">
                  <c:v>72.566755999999998</c:v>
                </c:pt>
                <c:pt idx="1">
                  <c:v>63.208243000000003</c:v>
                </c:pt>
                <c:pt idx="2">
                  <c:v>60.516278</c:v>
                </c:pt>
                <c:pt idx="3">
                  <c:v>63.296042</c:v>
                </c:pt>
                <c:pt idx="4">
                  <c:v>61.979169999999996</c:v>
                </c:pt>
                <c:pt idx="5">
                  <c:v>58.676046999999997</c:v>
                </c:pt>
                <c:pt idx="6">
                  <c:v>54.522781999999999</c:v>
                </c:pt>
                <c:pt idx="7">
                  <c:v>51.950913999999997</c:v>
                </c:pt>
                <c:pt idx="8">
                  <c:v>47.839264</c:v>
                </c:pt>
                <c:pt idx="9">
                  <c:v>46.744278999999999</c:v>
                </c:pt>
              </c:numCache>
            </c:numRef>
          </c:val>
          <c:extLst>
            <c:ext xmlns:c16="http://schemas.microsoft.com/office/drawing/2014/chart" uri="{C3380CC4-5D6E-409C-BE32-E72D297353CC}">
              <c16:uniqueId val="{00000002-176C-4A3F-A2B4-40FCD43106F5}"/>
            </c:ext>
          </c:extLst>
        </c:ser>
        <c:ser>
          <c:idx val="4"/>
          <c:order val="4"/>
          <c:tx>
            <c:strRef>
              <c:f>Sheet1!$A$6</c:f>
              <c:strCache>
                <c:ptCount val="1"/>
                <c:pt idx="0">
                  <c:v>Hydro</c:v>
                </c:pt>
              </c:strCache>
            </c:strRef>
          </c:tx>
          <c:spPr>
            <a:solidFill>
              <a:schemeClr val="accent6"/>
            </a:solidFill>
            <a:ln>
              <a:noFill/>
            </a:ln>
            <a:effectLst/>
          </c:spPr>
          <c:invertIfNegative val="0"/>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Sheet1!$B$6:$K$6</c:f>
              <c:numCache>
                <c:formatCode>0.00</c:formatCode>
                <c:ptCount val="10"/>
                <c:pt idx="0">
                  <c:v>359.55139700000001</c:v>
                </c:pt>
                <c:pt idx="1">
                  <c:v>396.65077500000001</c:v>
                </c:pt>
                <c:pt idx="2">
                  <c:v>398.60849400000001</c:v>
                </c:pt>
                <c:pt idx="3">
                  <c:v>363.23762800000003</c:v>
                </c:pt>
                <c:pt idx="4">
                  <c:v>372.71119500000003</c:v>
                </c:pt>
                <c:pt idx="5">
                  <c:v>322.46341100000001</c:v>
                </c:pt>
                <c:pt idx="6">
                  <c:v>370.23443599999996</c:v>
                </c:pt>
                <c:pt idx="7">
                  <c:v>345.642675</c:v>
                </c:pt>
                <c:pt idx="8">
                  <c:v>375.48653899999999</c:v>
                </c:pt>
                <c:pt idx="9">
                  <c:v>374.84902099999999</c:v>
                </c:pt>
              </c:numCache>
            </c:numRef>
          </c:val>
          <c:extLst>
            <c:ext xmlns:c16="http://schemas.microsoft.com/office/drawing/2014/chart" uri="{C3380CC4-5D6E-409C-BE32-E72D297353CC}">
              <c16:uniqueId val="{00000004-176C-4A3F-A2B4-40FCD43106F5}"/>
            </c:ext>
          </c:extLst>
        </c:ser>
        <c:ser>
          <c:idx val="7"/>
          <c:order val="5"/>
          <c:tx>
            <c:strRef>
              <c:f>Sheet1!$A$9</c:f>
              <c:strCache>
                <c:ptCount val="1"/>
                <c:pt idx="0">
                  <c:v>Biofuels and other</c:v>
                </c:pt>
              </c:strCache>
            </c:strRef>
          </c:tx>
          <c:spPr>
            <a:solidFill>
              <a:schemeClr val="accent2">
                <a:lumMod val="60000"/>
                <a:lumOff val="40000"/>
              </a:schemeClr>
            </a:solidFill>
            <a:ln>
              <a:noFill/>
            </a:ln>
            <a:effectLst/>
          </c:spPr>
          <c:invertIfNegative val="0"/>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Sheet1!$B$9:$K$9</c:f>
              <c:numCache>
                <c:formatCode>0.00</c:formatCode>
                <c:ptCount val="10"/>
                <c:pt idx="0">
                  <c:v>205.82423400000016</c:v>
                </c:pt>
                <c:pt idx="1">
                  <c:v>212.69297300000017</c:v>
                </c:pt>
                <c:pt idx="2">
                  <c:v>218.51617300000044</c:v>
                </c:pt>
                <c:pt idx="3">
                  <c:v>221.97458700000061</c:v>
                </c:pt>
                <c:pt idx="4">
                  <c:v>226.23155200000019</c:v>
                </c:pt>
                <c:pt idx="5">
                  <c:v>229.73600499999975</c:v>
                </c:pt>
                <c:pt idx="6">
                  <c:v>231.45089899999948</c:v>
                </c:pt>
                <c:pt idx="7">
                  <c:v>228.19109200000003</c:v>
                </c:pt>
                <c:pt idx="8">
                  <c:v>221.7158730000001</c:v>
                </c:pt>
                <c:pt idx="9">
                  <c:v>231.77232000000004</c:v>
                </c:pt>
              </c:numCache>
            </c:numRef>
          </c:val>
          <c:extLst>
            <c:ext xmlns:c16="http://schemas.microsoft.com/office/drawing/2014/chart" uri="{C3380CC4-5D6E-409C-BE32-E72D297353CC}">
              <c16:uniqueId val="{00000007-176C-4A3F-A2B4-40FCD43106F5}"/>
            </c:ext>
          </c:extLst>
        </c:ser>
        <c:ser>
          <c:idx val="5"/>
          <c:order val="6"/>
          <c:tx>
            <c:strRef>
              <c:f>Sheet1!$A$7</c:f>
              <c:strCache>
                <c:ptCount val="1"/>
                <c:pt idx="0">
                  <c:v>Wind</c:v>
                </c:pt>
              </c:strCache>
            </c:strRef>
          </c:tx>
          <c:spPr>
            <a:solidFill>
              <a:srgbClr val="00B050"/>
            </a:solidFill>
            <a:ln>
              <a:noFill/>
            </a:ln>
            <a:effectLst/>
          </c:spPr>
          <c:invertIfNegative val="0"/>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Sheet1!$B$7:$K$7</c:f>
              <c:numCache>
                <c:formatCode>0.00</c:formatCode>
                <c:ptCount val="10"/>
                <c:pt idx="0">
                  <c:v>187.46891600000001</c:v>
                </c:pt>
                <c:pt idx="1">
                  <c:v>209.474806</c:v>
                </c:pt>
                <c:pt idx="2">
                  <c:v>222.356661</c:v>
                </c:pt>
                <c:pt idx="3">
                  <c:v>263.20474300000001</c:v>
                </c:pt>
                <c:pt idx="4">
                  <c:v>266.81462699999997</c:v>
                </c:pt>
                <c:pt idx="5">
                  <c:v>312.313129</c:v>
                </c:pt>
                <c:pt idx="6">
                  <c:v>320.61589799999996</c:v>
                </c:pt>
                <c:pt idx="7">
                  <c:v>367.11781300000001</c:v>
                </c:pt>
                <c:pt idx="8">
                  <c:v>397.79860500000001</c:v>
                </c:pt>
                <c:pt idx="9">
                  <c:v>386.86642800000004</c:v>
                </c:pt>
              </c:numCache>
            </c:numRef>
          </c:val>
          <c:extLst>
            <c:ext xmlns:c16="http://schemas.microsoft.com/office/drawing/2014/chart" uri="{C3380CC4-5D6E-409C-BE32-E72D297353CC}">
              <c16:uniqueId val="{00000005-176C-4A3F-A2B4-40FCD43106F5}"/>
            </c:ext>
          </c:extLst>
        </c:ser>
        <c:ser>
          <c:idx val="6"/>
          <c:order val="7"/>
          <c:tx>
            <c:strRef>
              <c:f>Sheet1!$A$8</c:f>
              <c:strCache>
                <c:ptCount val="1"/>
                <c:pt idx="0">
                  <c:v>Solar</c:v>
                </c:pt>
              </c:strCache>
            </c:strRef>
          </c:tx>
          <c:spPr>
            <a:solidFill>
              <a:srgbClr val="FFC000"/>
            </a:solidFill>
            <a:ln>
              <a:noFill/>
            </a:ln>
            <a:effectLst/>
          </c:spPr>
          <c:invertIfNegative val="0"/>
          <c:cat>
            <c:strRef>
              <c:f>Sheet1!$B$1:$K$1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Sheet1!$B$8:$K$8</c:f>
              <c:numCache>
                <c:formatCode>0.00</c:formatCode>
                <c:ptCount val="10"/>
                <c:pt idx="0">
                  <c:v>70.141407999999998</c:v>
                </c:pt>
                <c:pt idx="1">
                  <c:v>84.135601000000008</c:v>
                </c:pt>
                <c:pt idx="2">
                  <c:v>94.172878000000011</c:v>
                </c:pt>
                <c:pt idx="3">
                  <c:v>100.85686200000001</c:v>
                </c:pt>
                <c:pt idx="4">
                  <c:v>101.036686</c:v>
                </c:pt>
                <c:pt idx="5">
                  <c:v>107.93494299999999</c:v>
                </c:pt>
                <c:pt idx="6">
                  <c:v>113.066624</c:v>
                </c:pt>
                <c:pt idx="7">
                  <c:v>123.884579</c:v>
                </c:pt>
                <c:pt idx="8">
                  <c:v>145.11675599999998</c:v>
                </c:pt>
                <c:pt idx="9">
                  <c:v>163.76427299999997</c:v>
                </c:pt>
              </c:numCache>
            </c:numRef>
          </c:val>
          <c:extLst>
            <c:ext xmlns:c16="http://schemas.microsoft.com/office/drawing/2014/chart" uri="{C3380CC4-5D6E-409C-BE32-E72D297353CC}">
              <c16:uniqueId val="{00000006-176C-4A3F-A2B4-40FCD43106F5}"/>
            </c:ext>
          </c:extLst>
        </c:ser>
        <c:dLbls>
          <c:showLegendKey val="0"/>
          <c:showVal val="0"/>
          <c:showCatName val="0"/>
          <c:showSerName val="0"/>
          <c:showPercent val="0"/>
          <c:showBubbleSize val="0"/>
        </c:dLbls>
        <c:gapWidth val="75"/>
        <c:overlap val="100"/>
        <c:axId val="794003816"/>
        <c:axId val="794002016"/>
      </c:barChart>
      <c:catAx>
        <c:axId val="794003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4002016"/>
        <c:crosses val="autoZero"/>
        <c:auto val="1"/>
        <c:lblAlgn val="ctr"/>
        <c:lblOffset val="100"/>
        <c:noMultiLvlLbl val="0"/>
      </c:catAx>
      <c:valAx>
        <c:axId val="794002016"/>
        <c:scaling>
          <c:orientation val="minMax"/>
          <c:max val="3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4003816"/>
        <c:crosses val="autoZero"/>
        <c:crossBetween val="between"/>
      </c:valAx>
      <c:spPr>
        <a:noFill/>
        <a:ln>
          <a:noFill/>
        </a:ln>
        <a:effectLst/>
      </c:spPr>
    </c:plotArea>
    <c:legend>
      <c:legendPos val="r"/>
      <c:layout>
        <c:manualLayout>
          <c:xMode val="edge"/>
          <c:yMode val="edge"/>
          <c:x val="0.72021541939768619"/>
          <c:y val="0.13946732754023278"/>
          <c:w val="0.27063649543340074"/>
          <c:h val="0.7354343256893686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1"/>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F86F10A-B1B2-48FD-B68D-CA702CB4CC86}" type="datetimeFigureOut">
              <a:rPr lang="en-US"/>
              <a:pPr/>
              <a:t>10/12/2023</a:t>
            </a:fld>
            <a:endParaRPr lang="en-US"/>
          </a:p>
        </p:txBody>
      </p:sp>
      <p:sp>
        <p:nvSpPr>
          <p:cNvPr id="4" name="Footer Placeholder 3"/>
          <p:cNvSpPr>
            <a:spLocks noGrp="1"/>
          </p:cNvSpPr>
          <p:nvPr>
            <p:ph type="ftr" sz="quarter" idx="2"/>
          </p:nvPr>
        </p:nvSpPr>
        <p:spPr>
          <a:xfrm>
            <a:off x="0" y="9430092"/>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30092"/>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5118262-1EEB-48EA-BB59-9F23BDD4A40C}" type="slidenum">
              <a:rPr lang="en-US"/>
              <a:pPr/>
              <a:t>‹#›</a:t>
            </a:fld>
            <a:endParaRPr lang="en-US"/>
          </a:p>
        </p:txBody>
      </p:sp>
    </p:spTree>
    <p:extLst>
      <p:ext uri="{BB962C8B-B14F-4D97-AF65-F5344CB8AC3E}">
        <p14:creationId xmlns:p14="http://schemas.microsoft.com/office/powerpoint/2010/main" val="1984037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1"/>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7BCAF67-16D2-46C3-8FCB-CBA36EF50E3B}" type="datetimeFigureOut">
              <a:rPr lang="en-US"/>
              <a:pPr/>
              <a:t>10/12/2023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1EB2383-CF8F-486D-8D7D-877C0588D25E}" type="slidenum">
              <a:rPr lang="en-US"/>
              <a:pPr/>
              <a:t>‹#›</a:t>
            </a:fld>
            <a:endParaRPr lang="en-US"/>
          </a:p>
        </p:txBody>
      </p:sp>
    </p:spTree>
    <p:extLst>
      <p:ext uri="{BB962C8B-B14F-4D97-AF65-F5344CB8AC3E}">
        <p14:creationId xmlns:p14="http://schemas.microsoft.com/office/powerpoint/2010/main" val="2999117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European markets are highly correlated, despite different proportions of gas coming from Russia. Spot LNG in Asia also has a very similar pattern (contracted sales would be different). US prices remain far lower, with the exception of the Texas winter crisis of 2021. </a:t>
            </a:r>
          </a:p>
          <a:p>
            <a:r>
              <a:rPr lang="en-GB" dirty="0"/>
              <a:t>All series are to the same scale; the right-hand axis shows that 100 </a:t>
            </a:r>
            <a:r>
              <a:rPr lang="en-GB" dirty="0" err="1"/>
              <a:t>mmBTu</a:t>
            </a:r>
            <a:r>
              <a:rPr lang="en-GB" dirty="0"/>
              <a:t> (the units used in the US and some other markets) are equal to 341 MWh (the units used in European markets). Dollar prices for Asia and Henry Hub converted to Euros at the daily exchange rates given by Refinitiv.</a:t>
            </a:r>
          </a:p>
        </p:txBody>
      </p:sp>
      <p:sp>
        <p:nvSpPr>
          <p:cNvPr id="4" name="Slide Number Placeholder 3"/>
          <p:cNvSpPr>
            <a:spLocks noGrp="1"/>
          </p:cNvSpPr>
          <p:nvPr>
            <p:ph type="sldNum" sz="quarter" idx="5"/>
          </p:nvPr>
        </p:nvSpPr>
        <p:spPr/>
        <p:txBody>
          <a:bodyPr/>
          <a:lstStyle/>
          <a:p>
            <a:fld id="{D1EB2383-CF8F-486D-8D7D-877C0588D25E}" type="slidenum">
              <a:rPr lang="en-US" smtClean="0"/>
              <a:pPr/>
              <a:t>3</a:t>
            </a:fld>
            <a:endParaRPr lang="en-US"/>
          </a:p>
        </p:txBody>
      </p:sp>
    </p:spTree>
    <p:extLst>
      <p:ext uri="{BB962C8B-B14F-4D97-AF65-F5344CB8AC3E}">
        <p14:creationId xmlns:p14="http://schemas.microsoft.com/office/powerpoint/2010/main" val="180924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how electricity prices based on the marginal cost of fossil fuels have given a windfall to nuclear power stations. Politicians have responded to the high energy prices with price caps, sometimes paid for by governments, sometimes by electricity companies, directly or via windfall taxes or limits on the prices they can receive. There have been suggestions that low-cost nuclear and renewable power should receive a lower price, perhaps selling in a separate market. Similar “pay them their own bid” proposals have disintegrated at least twice before…</a:t>
            </a:r>
          </a:p>
        </p:txBody>
      </p:sp>
      <p:sp>
        <p:nvSpPr>
          <p:cNvPr id="4" name="Slide Number Placeholder 3"/>
          <p:cNvSpPr>
            <a:spLocks noGrp="1"/>
          </p:cNvSpPr>
          <p:nvPr>
            <p:ph type="sldNum" sz="quarter" idx="5"/>
          </p:nvPr>
        </p:nvSpPr>
        <p:spPr/>
        <p:txBody>
          <a:bodyPr/>
          <a:lstStyle/>
          <a:p>
            <a:fld id="{D1EB2383-CF8F-486D-8D7D-877C0588D25E}" type="slidenum">
              <a:rPr lang="en-US" smtClean="0"/>
              <a:pPr/>
              <a:t>14</a:t>
            </a:fld>
            <a:endParaRPr lang="en-US"/>
          </a:p>
        </p:txBody>
      </p:sp>
    </p:spTree>
    <p:extLst>
      <p:ext uri="{BB962C8B-B14F-4D97-AF65-F5344CB8AC3E}">
        <p14:creationId xmlns:p14="http://schemas.microsoft.com/office/powerpoint/2010/main" val="870033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In the longer term, we need to think about market design, and the UK government is in the middle (?) of a Review of Electricity Market Arrangements. I understand that the main “active” issues are the following. More granular wholesale prices by location send better signals and reduce operating costs but increase risks and the cost of capital. Ancillary services will become more important as the types of generator on the system change. Renewable support schemes can interact with the wholesale market, too…</a:t>
            </a:r>
          </a:p>
          <a:p>
            <a:endParaRPr lang="en-GB" dirty="0"/>
          </a:p>
        </p:txBody>
      </p:sp>
      <p:sp>
        <p:nvSpPr>
          <p:cNvPr id="4" name="Slide Number Placeholder 3"/>
          <p:cNvSpPr>
            <a:spLocks noGrp="1"/>
          </p:cNvSpPr>
          <p:nvPr>
            <p:ph type="sldNum" sz="quarter" idx="5"/>
          </p:nvPr>
        </p:nvSpPr>
        <p:spPr/>
        <p:txBody>
          <a:bodyPr/>
          <a:lstStyle/>
          <a:p>
            <a:fld id="{D1EB2383-CF8F-486D-8D7D-877C0588D25E}" type="slidenum">
              <a:rPr lang="en-US" smtClean="0"/>
              <a:pPr/>
              <a:t>16</a:t>
            </a:fld>
            <a:endParaRPr lang="en-US"/>
          </a:p>
        </p:txBody>
      </p:sp>
    </p:spTree>
    <p:extLst>
      <p:ext uri="{BB962C8B-B14F-4D97-AF65-F5344CB8AC3E}">
        <p14:creationId xmlns:p14="http://schemas.microsoft.com/office/powerpoint/2010/main" val="3988686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how electricity prices based on the marginal cost of fossil fuels have given a windfall to nuclear power stations and to the wind and solar generators in the Renewables Obligation scheme, which get tradable Renewable Obligation Certificates on top of whatever price they can sell their output for. Small wind and solar get feed-in tariffs at rates depending on when they were commissioned. Recent offshore wind stations receive effectively fixed prices under a Contract for Differences. The chart assumes all stations are receiving the time-weighted day-ahead wholesale price, ignoring any correlation between prices and a generator’s output, and ignoring the effect of advance sales under bilateral contracts</a:t>
            </a:r>
          </a:p>
        </p:txBody>
      </p:sp>
      <p:sp>
        <p:nvSpPr>
          <p:cNvPr id="4" name="Slide Number Placeholder 3"/>
          <p:cNvSpPr>
            <a:spLocks noGrp="1"/>
          </p:cNvSpPr>
          <p:nvPr>
            <p:ph type="sldNum" sz="quarter" idx="5"/>
          </p:nvPr>
        </p:nvSpPr>
        <p:spPr/>
        <p:txBody>
          <a:bodyPr/>
          <a:lstStyle/>
          <a:p>
            <a:fld id="{D1EB2383-CF8F-486D-8D7D-877C0588D25E}" type="slidenum">
              <a:rPr lang="en-US" smtClean="0"/>
              <a:pPr/>
              <a:t>17</a:t>
            </a:fld>
            <a:endParaRPr lang="en-US"/>
          </a:p>
        </p:txBody>
      </p:sp>
    </p:spTree>
    <p:extLst>
      <p:ext uri="{BB962C8B-B14F-4D97-AF65-F5344CB8AC3E}">
        <p14:creationId xmlns:p14="http://schemas.microsoft.com/office/powerpoint/2010/main" val="113178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European markets are highly correlated, despite different proportions of gas coming from Russia. Spot LNG in Asia also has a very similar pattern (contracted sales would be different). US prices remain far lower, with the exception of the Texas winter crisis of 2021. </a:t>
            </a:r>
          </a:p>
          <a:p>
            <a:r>
              <a:rPr lang="en-GB" dirty="0"/>
              <a:t>All series are to the same scale; the right-hand axis shows that 100 </a:t>
            </a:r>
            <a:r>
              <a:rPr lang="en-GB" dirty="0" err="1"/>
              <a:t>mmBTu</a:t>
            </a:r>
            <a:r>
              <a:rPr lang="en-GB" dirty="0"/>
              <a:t> (the units used in the US and some other markets) are equal to 341 MWh (the units used in European markets). Dollar prices for Asia and Henry Hub converted to Euros at the daily exchange rates given by Refinitiv.</a:t>
            </a:r>
          </a:p>
        </p:txBody>
      </p:sp>
      <p:sp>
        <p:nvSpPr>
          <p:cNvPr id="4" name="Slide Number Placeholder 3"/>
          <p:cNvSpPr>
            <a:spLocks noGrp="1"/>
          </p:cNvSpPr>
          <p:nvPr>
            <p:ph type="sldNum" sz="quarter" idx="5"/>
          </p:nvPr>
        </p:nvSpPr>
        <p:spPr/>
        <p:txBody>
          <a:bodyPr/>
          <a:lstStyle/>
          <a:p>
            <a:fld id="{D1EB2383-CF8F-486D-8D7D-877C0588D25E}" type="slidenum">
              <a:rPr lang="en-US" smtClean="0"/>
              <a:pPr/>
              <a:t>4</a:t>
            </a:fld>
            <a:endParaRPr lang="en-US"/>
          </a:p>
        </p:txBody>
      </p:sp>
    </p:spTree>
    <p:extLst>
      <p:ext uri="{BB962C8B-B14F-4D97-AF65-F5344CB8AC3E}">
        <p14:creationId xmlns:p14="http://schemas.microsoft.com/office/powerpoint/2010/main" val="100926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European markets are highly correlated, despite different proportions of gas coming from Russia. Spot LNG in Asia also has a very similar pattern (contracted sales would be different). US prices remain far lower, with the exception of the Texas winter crisis of 2021. </a:t>
            </a:r>
          </a:p>
          <a:p>
            <a:r>
              <a:rPr lang="en-GB" dirty="0"/>
              <a:t>All series are to the same scale; the right-hand axis shows that 100 </a:t>
            </a:r>
            <a:r>
              <a:rPr lang="en-GB" dirty="0" err="1"/>
              <a:t>mmBTu</a:t>
            </a:r>
            <a:r>
              <a:rPr lang="en-GB" dirty="0"/>
              <a:t> (the units used in the US and some other markets) are equal to 341 MWh (the units used in European markets). Dollar prices for Asia and Henry Hub converted to Euros at the daily exchange rates given by Refinitiv.</a:t>
            </a:r>
          </a:p>
        </p:txBody>
      </p:sp>
      <p:sp>
        <p:nvSpPr>
          <p:cNvPr id="4" name="Slide Number Placeholder 3"/>
          <p:cNvSpPr>
            <a:spLocks noGrp="1"/>
          </p:cNvSpPr>
          <p:nvPr>
            <p:ph type="sldNum" sz="quarter" idx="5"/>
          </p:nvPr>
        </p:nvSpPr>
        <p:spPr/>
        <p:txBody>
          <a:bodyPr/>
          <a:lstStyle/>
          <a:p>
            <a:fld id="{D1EB2383-CF8F-486D-8D7D-877C0588D25E}" type="slidenum">
              <a:rPr lang="en-US" smtClean="0"/>
              <a:pPr/>
              <a:t>5</a:t>
            </a:fld>
            <a:endParaRPr lang="en-US"/>
          </a:p>
        </p:txBody>
      </p:sp>
    </p:spTree>
    <p:extLst>
      <p:ext uri="{BB962C8B-B14F-4D97-AF65-F5344CB8AC3E}">
        <p14:creationId xmlns:p14="http://schemas.microsoft.com/office/powerpoint/2010/main" val="220680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European markets are highly correlated, despite different proportions of gas coming from Russia. Spot LNG in Asia also has a very similar pattern (contracted sales would be different). US prices remain far lower, with the exception of the Texas winter crisis of 2021. </a:t>
            </a:r>
          </a:p>
          <a:p>
            <a:r>
              <a:rPr lang="en-GB" dirty="0"/>
              <a:t>All series are to the same scale; the right-hand axis shows that 100 </a:t>
            </a:r>
            <a:r>
              <a:rPr lang="en-GB" dirty="0" err="1"/>
              <a:t>mmBTu</a:t>
            </a:r>
            <a:r>
              <a:rPr lang="en-GB" dirty="0"/>
              <a:t> (the units used in the US and some other markets) are equal to 341 MWh (the units used in European markets). Dollar prices for Asia and Henry Hub converted to Euros at the daily exchange rates given by Refinitiv.</a:t>
            </a:r>
          </a:p>
        </p:txBody>
      </p:sp>
      <p:sp>
        <p:nvSpPr>
          <p:cNvPr id="4" name="Slide Number Placeholder 3"/>
          <p:cNvSpPr>
            <a:spLocks noGrp="1"/>
          </p:cNvSpPr>
          <p:nvPr>
            <p:ph type="sldNum" sz="quarter" idx="5"/>
          </p:nvPr>
        </p:nvSpPr>
        <p:spPr/>
        <p:txBody>
          <a:bodyPr/>
          <a:lstStyle/>
          <a:p>
            <a:fld id="{D1EB2383-CF8F-486D-8D7D-877C0588D25E}" type="slidenum">
              <a:rPr lang="en-US" smtClean="0"/>
              <a:pPr/>
              <a:t>6</a:t>
            </a:fld>
            <a:endParaRPr lang="en-US"/>
          </a:p>
        </p:txBody>
      </p:sp>
    </p:spTree>
    <p:extLst>
      <p:ext uri="{BB962C8B-B14F-4D97-AF65-F5344CB8AC3E}">
        <p14:creationId xmlns:p14="http://schemas.microsoft.com/office/powerpoint/2010/main" val="406888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European markets are highly correlated, despite different proportions of gas coming from Russia. Spot LNG in Asia also has a very similar pattern (contracted sales would be different). US prices remain far lower, with the exception of the Texas winter crisis of 2021. </a:t>
            </a:r>
          </a:p>
          <a:p>
            <a:r>
              <a:rPr lang="en-GB" dirty="0"/>
              <a:t>All series are to the same scale; the right-hand axis shows that 100 </a:t>
            </a:r>
            <a:r>
              <a:rPr lang="en-GB" dirty="0" err="1"/>
              <a:t>mmBTu</a:t>
            </a:r>
            <a:r>
              <a:rPr lang="en-GB" dirty="0"/>
              <a:t> (the units used in the US and some other markets) are equal to 341 MWh (the units used in European markets). Dollar prices for Asia and Henry Hub converted to Euros at the daily exchange rates given by Refinitiv.</a:t>
            </a:r>
          </a:p>
        </p:txBody>
      </p:sp>
      <p:sp>
        <p:nvSpPr>
          <p:cNvPr id="4" name="Slide Number Placeholder 3"/>
          <p:cNvSpPr>
            <a:spLocks noGrp="1"/>
          </p:cNvSpPr>
          <p:nvPr>
            <p:ph type="sldNum" sz="quarter" idx="5"/>
          </p:nvPr>
        </p:nvSpPr>
        <p:spPr/>
        <p:txBody>
          <a:bodyPr/>
          <a:lstStyle/>
          <a:p>
            <a:fld id="{D1EB2383-CF8F-486D-8D7D-877C0588D25E}" type="slidenum">
              <a:rPr lang="en-US" smtClean="0"/>
              <a:pPr/>
              <a:t>7</a:t>
            </a:fld>
            <a:endParaRPr lang="en-US"/>
          </a:p>
        </p:txBody>
      </p:sp>
    </p:spTree>
    <p:extLst>
      <p:ext uri="{BB962C8B-B14F-4D97-AF65-F5344CB8AC3E}">
        <p14:creationId xmlns:p14="http://schemas.microsoft.com/office/powerpoint/2010/main" val="320288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Right-hand axis is scaled by the amount of gas required to generate 1 MWh of electricity in a typical CCGT. These slides show part of the context for discussions around electricity markets in Europe recently – the short-term need to cap electricity prices to business and household consumers, at the expense of the government or the industry</a:t>
            </a:r>
          </a:p>
        </p:txBody>
      </p:sp>
      <p:sp>
        <p:nvSpPr>
          <p:cNvPr id="4" name="Slide Number Placeholder 3"/>
          <p:cNvSpPr>
            <a:spLocks noGrp="1"/>
          </p:cNvSpPr>
          <p:nvPr>
            <p:ph type="sldNum" sz="quarter" idx="5"/>
          </p:nvPr>
        </p:nvSpPr>
        <p:spPr/>
        <p:txBody>
          <a:bodyPr/>
          <a:lstStyle/>
          <a:p>
            <a:fld id="{D1EB2383-CF8F-486D-8D7D-877C0588D25E}" type="slidenum">
              <a:rPr lang="en-US" smtClean="0"/>
              <a:pPr/>
              <a:t>8</a:t>
            </a:fld>
            <a:endParaRPr lang="en-US"/>
          </a:p>
        </p:txBody>
      </p:sp>
    </p:spTree>
    <p:extLst>
      <p:ext uri="{BB962C8B-B14F-4D97-AF65-F5344CB8AC3E}">
        <p14:creationId xmlns:p14="http://schemas.microsoft.com/office/powerpoint/2010/main" val="232003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the scale of decarbonisation in Great Britain (England, Scotland and Wales); Northern Ireland has a separate system integrated with the Republic of Ireland. Future plans rely on very large amounts of offshore wind and an increase in solar PV.</a:t>
            </a:r>
          </a:p>
          <a:p>
            <a:r>
              <a:rPr lang="en-GB" dirty="0"/>
              <a:t>This sets the other part of the context – the need for markets to work in a decarbonised system which will look very different from the traditional ones that wholesale markets were designed for</a:t>
            </a:r>
          </a:p>
        </p:txBody>
      </p:sp>
      <p:sp>
        <p:nvSpPr>
          <p:cNvPr id="4" name="Slide Number Placeholder 3"/>
          <p:cNvSpPr>
            <a:spLocks noGrp="1"/>
          </p:cNvSpPr>
          <p:nvPr>
            <p:ph type="sldNum" sz="quarter" idx="5"/>
          </p:nvPr>
        </p:nvSpPr>
        <p:spPr/>
        <p:txBody>
          <a:bodyPr/>
          <a:lstStyle/>
          <a:p>
            <a:fld id="{D1EB2383-CF8F-486D-8D7D-877C0588D25E}" type="slidenum">
              <a:rPr lang="en-US" smtClean="0"/>
              <a:pPr/>
              <a:t>10</a:t>
            </a:fld>
            <a:endParaRPr lang="en-US"/>
          </a:p>
        </p:txBody>
      </p:sp>
    </p:spTree>
    <p:extLst>
      <p:ext uri="{BB962C8B-B14F-4D97-AF65-F5344CB8AC3E}">
        <p14:creationId xmlns:p14="http://schemas.microsoft.com/office/powerpoint/2010/main" val="301666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The EU is moving in a similar direction, but on average more slowly…</a:t>
            </a:r>
          </a:p>
        </p:txBody>
      </p:sp>
      <p:sp>
        <p:nvSpPr>
          <p:cNvPr id="4" name="Slide Number Placeholder 3"/>
          <p:cNvSpPr>
            <a:spLocks noGrp="1"/>
          </p:cNvSpPr>
          <p:nvPr>
            <p:ph type="sldNum" sz="quarter" idx="5"/>
          </p:nvPr>
        </p:nvSpPr>
        <p:spPr/>
        <p:txBody>
          <a:bodyPr/>
          <a:lstStyle/>
          <a:p>
            <a:fld id="{D1EB2383-CF8F-486D-8D7D-877C0588D25E}" type="slidenum">
              <a:rPr lang="en-US" smtClean="0"/>
              <a:pPr/>
              <a:t>11</a:t>
            </a:fld>
            <a:endParaRPr lang="en-US"/>
          </a:p>
        </p:txBody>
      </p:sp>
    </p:spTree>
    <p:extLst>
      <p:ext uri="{BB962C8B-B14F-4D97-AF65-F5344CB8AC3E}">
        <p14:creationId xmlns:p14="http://schemas.microsoft.com/office/powerpoint/2010/main" val="34706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very approximate variable cost curve for generators in Great Britain – note that the full capacity of renewable generators is shown, rather than the available capacity in a particular half-hour, which would be (often much) lower. </a:t>
            </a:r>
          </a:p>
        </p:txBody>
      </p:sp>
      <p:sp>
        <p:nvSpPr>
          <p:cNvPr id="4" name="Slide Number Placeholder 3"/>
          <p:cNvSpPr>
            <a:spLocks noGrp="1"/>
          </p:cNvSpPr>
          <p:nvPr>
            <p:ph type="sldNum" sz="quarter" idx="5"/>
          </p:nvPr>
        </p:nvSpPr>
        <p:spPr/>
        <p:txBody>
          <a:bodyPr/>
          <a:lstStyle/>
          <a:p>
            <a:fld id="{D1EB2383-CF8F-486D-8D7D-877C0588D25E}" type="slidenum">
              <a:rPr lang="en-US" smtClean="0"/>
              <a:pPr/>
              <a:t>13</a:t>
            </a:fld>
            <a:endParaRPr lang="en-US"/>
          </a:p>
        </p:txBody>
      </p:sp>
    </p:spTree>
    <p:extLst>
      <p:ext uri="{BB962C8B-B14F-4D97-AF65-F5344CB8AC3E}">
        <p14:creationId xmlns:p14="http://schemas.microsoft.com/office/powerpoint/2010/main" val="171416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5" name="Footer Placeholder 10"/>
          <p:cNvSpPr>
            <a:spLocks noGrp="1"/>
          </p:cNvSpPr>
          <p:nvPr>
            <p:ph type="ftr" sz="quarter" idx="19"/>
          </p:nvPr>
        </p:nvSpPr>
        <p:spPr/>
        <p:txBody>
          <a:bodyPr/>
          <a:lstStyle>
            <a:lvl1pPr>
              <a:defRPr/>
            </a:lvl1pPr>
          </a:lstStyle>
          <a:p>
            <a:r>
              <a:rPr lang="en-GB"/>
              <a:t>© Imperial College Business School</a:t>
            </a:r>
          </a:p>
        </p:txBody>
      </p:sp>
      <p:sp>
        <p:nvSpPr>
          <p:cNvPr id="2" name="Slide Number Placeholder 1"/>
          <p:cNvSpPr>
            <a:spLocks noGrp="1"/>
          </p:cNvSpPr>
          <p:nvPr>
            <p:ph type="sldNum" sz="quarter" idx="20"/>
          </p:nvPr>
        </p:nvSpPr>
        <p:spPr/>
        <p:txBody>
          <a:bodyPr/>
          <a:lstStyle/>
          <a:p>
            <a:fld id="{8AB485D7-2040-4088-B150-78DD66AE22E1}" type="slidenum">
              <a:rPr lang="en-GB" smtClean="0"/>
              <a:t>‹#›</a:t>
            </a:fld>
            <a:endParaRPr lang="en-GB"/>
          </a:p>
        </p:txBody>
      </p:sp>
      <p:sp>
        <p:nvSpPr>
          <p:cNvPr id="4" name="TextBox 3"/>
          <p:cNvSpPr txBox="1"/>
          <p:nvPr userDrawn="1"/>
        </p:nvSpPr>
        <p:spPr>
          <a:xfrm>
            <a:off x="638627" y="1436917"/>
            <a:ext cx="7881257" cy="830997"/>
          </a:xfrm>
          <a:prstGeom prst="rect">
            <a:avLst/>
          </a:prstGeom>
          <a:noFill/>
        </p:spPr>
        <p:txBody>
          <a:bodyPr wrap="square" rtlCol="0">
            <a:spAutoFit/>
          </a:bodyPr>
          <a:lstStyle/>
          <a:p>
            <a:pPr marL="0" marR="0" indent="0" algn="ctr" defTabSz="457200" rtl="0" eaLnBrk="1" fontAlgn="base" latinLnBrk="0" hangingPunct="1">
              <a:lnSpc>
                <a:spcPct val="100000"/>
              </a:lnSpc>
              <a:spcBef>
                <a:spcPct val="0"/>
              </a:spcBef>
              <a:spcAft>
                <a:spcPct val="0"/>
              </a:spcAft>
              <a:buClrTx/>
              <a:buSzTx/>
              <a:buFontTx/>
              <a:buNone/>
              <a:tabLst/>
              <a:defRPr/>
            </a:pPr>
            <a:r>
              <a:rPr lang="en-GB" sz="2400" b="1" dirty="0">
                <a:solidFill>
                  <a:srgbClr val="00548E"/>
                </a:solidFill>
              </a:rPr>
              <a:t>Below are</a:t>
            </a:r>
            <a:r>
              <a:rPr lang="en-GB" sz="2400" b="1" baseline="0" dirty="0">
                <a:solidFill>
                  <a:srgbClr val="00548E"/>
                </a:solidFill>
              </a:rPr>
              <a:t> a small selection of the cover and layout options available with this new template.</a:t>
            </a:r>
            <a:endParaRPr lang="en-GB" sz="2400" b="1" dirty="0">
              <a:solidFill>
                <a:srgbClr val="00548E"/>
              </a:solidFill>
            </a:endParaRPr>
          </a:p>
        </p:txBody>
      </p:sp>
      <p:sp>
        <p:nvSpPr>
          <p:cNvPr id="5" name="TextBox 4"/>
          <p:cNvSpPr txBox="1"/>
          <p:nvPr userDrawn="1"/>
        </p:nvSpPr>
        <p:spPr>
          <a:xfrm>
            <a:off x="638627" y="2873829"/>
            <a:ext cx="7881257" cy="1077218"/>
          </a:xfrm>
          <a:prstGeom prst="rect">
            <a:avLst/>
          </a:prstGeom>
          <a:noFill/>
        </p:spPr>
        <p:txBody>
          <a:bodyPr wrap="square" rtlCol="0">
            <a:spAutoFit/>
          </a:bodyPr>
          <a:lstStyle/>
          <a:p>
            <a:pPr marL="0" marR="0" indent="0" algn="ctr" defTabSz="457200" rtl="0" eaLnBrk="1" fontAlgn="base" latinLnBrk="0" hangingPunct="1">
              <a:lnSpc>
                <a:spcPct val="100000"/>
              </a:lnSpc>
              <a:spcBef>
                <a:spcPct val="0"/>
              </a:spcBef>
              <a:spcAft>
                <a:spcPct val="0"/>
              </a:spcAft>
              <a:buClrTx/>
              <a:buSzTx/>
              <a:buFontTx/>
              <a:buNone/>
              <a:tabLst/>
              <a:defRPr/>
            </a:pPr>
            <a:r>
              <a:rPr lang="en-GB" sz="3200" b="1" dirty="0">
                <a:solidFill>
                  <a:srgbClr val="00548E"/>
                </a:solidFill>
              </a:rPr>
              <a:t>To view more cover and layout options:</a:t>
            </a:r>
            <a:br>
              <a:rPr lang="en-GB" sz="3200" b="1" dirty="0">
                <a:solidFill>
                  <a:srgbClr val="00548E"/>
                </a:solidFill>
              </a:rPr>
            </a:br>
            <a:r>
              <a:rPr lang="en-GB" sz="3200" b="1" dirty="0">
                <a:solidFill>
                  <a:srgbClr val="00548E"/>
                </a:solidFill>
              </a:rPr>
              <a:t> right click and choose ‘Layout’.</a:t>
            </a:r>
          </a:p>
        </p:txBody>
      </p:sp>
    </p:spTree>
    <p:extLst>
      <p:ext uri="{BB962C8B-B14F-4D97-AF65-F5344CB8AC3E}">
        <p14:creationId xmlns:p14="http://schemas.microsoft.com/office/powerpoint/2010/main" val="50997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No sub/Two content">
    <p:spTree>
      <p:nvGrpSpPr>
        <p:cNvPr id="1" name=""/>
        <p:cNvGrpSpPr/>
        <p:nvPr/>
      </p:nvGrpSpPr>
      <p:grpSpPr>
        <a:xfrm>
          <a:off x="0" y="0"/>
          <a:ext cx="0" cy="0"/>
          <a:chOff x="0" y="0"/>
          <a:chExt cx="0" cy="0"/>
        </a:xfrm>
      </p:grpSpPr>
      <p:cxnSp>
        <p:nvCxnSpPr>
          <p:cNvPr id="5" name="Straight Connector 4"/>
          <p:cNvCxnSpPr/>
          <p:nvPr/>
        </p:nvCxnSpPr>
        <p:spPr>
          <a:xfrm>
            <a:off x="357188" y="1474835"/>
            <a:ext cx="8331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 name="Footer Placeholder 1"/>
          <p:cNvSpPr>
            <a:spLocks noGrp="1"/>
          </p:cNvSpPr>
          <p:nvPr>
            <p:ph type="ftr" sz="quarter" idx="12"/>
          </p:nvPr>
        </p:nvSpPr>
        <p:spPr/>
        <p:txBody>
          <a:bodyPr/>
          <a:lstStyle>
            <a:lvl1pPr>
              <a:defRPr/>
            </a:lvl1pPr>
          </a:lstStyle>
          <a:p>
            <a:r>
              <a:rPr lang="en-GB" dirty="0"/>
              <a:t>© Imperial College Business School</a:t>
            </a:r>
          </a:p>
        </p:txBody>
      </p:sp>
      <p:sp>
        <p:nvSpPr>
          <p:cNvPr id="7" name="Slide Number Placeholder 6"/>
          <p:cNvSpPr>
            <a:spLocks noGrp="1"/>
          </p:cNvSpPr>
          <p:nvPr>
            <p:ph type="sldNum" sz="quarter" idx="13"/>
          </p:nvPr>
        </p:nvSpPr>
        <p:spPr/>
        <p:txBody>
          <a:bodyPr/>
          <a:lstStyle/>
          <a:p>
            <a:fld id="{8AB485D7-2040-4088-B150-78DD66AE22E1}" type="slidenum">
              <a:rPr lang="en-GB" smtClean="0"/>
              <a:t>‹#›</a:t>
            </a:fld>
            <a:endParaRPr lang="en-GB" dirty="0"/>
          </a:p>
        </p:txBody>
      </p:sp>
      <p:sp>
        <p:nvSpPr>
          <p:cNvPr id="8" name="Title 2"/>
          <p:cNvSpPr>
            <a:spLocks noGrp="1"/>
          </p:cNvSpPr>
          <p:nvPr>
            <p:ph type="title"/>
          </p:nvPr>
        </p:nvSpPr>
        <p:spPr>
          <a:xfrm>
            <a:off x="2144713" y="385763"/>
            <a:ext cx="6542087" cy="742950"/>
          </a:xfrm>
        </p:spPr>
        <p:txBody>
          <a:bodyPr/>
          <a:lstStyle/>
          <a:p>
            <a:r>
              <a:rPr lang="en-US"/>
              <a:t>Click to edit Master title style</a:t>
            </a:r>
            <a:endParaRPr lang="en-GB" dirty="0"/>
          </a:p>
        </p:txBody>
      </p:sp>
      <p:sp>
        <p:nvSpPr>
          <p:cNvPr id="9" name="Content Placeholder 2"/>
          <p:cNvSpPr>
            <a:spLocks noGrp="1"/>
          </p:cNvSpPr>
          <p:nvPr>
            <p:ph sz="half" idx="1"/>
          </p:nvPr>
        </p:nvSpPr>
        <p:spPr>
          <a:xfrm>
            <a:off x="385282" y="1654629"/>
            <a:ext cx="4038600" cy="4766809"/>
          </a:xfrm>
          <a:prstGeom prst="rect">
            <a:avLst/>
          </a:prstGeom>
        </p:spPr>
        <p:txBody>
          <a:bodyPr/>
          <a:lstStyle>
            <a:lvl1pPr>
              <a:defRPr sz="2400"/>
            </a:lvl1pPr>
            <a:lvl2pPr>
              <a:defRPr sz="2200"/>
            </a:lvl2pPr>
            <a:lvl3pPr>
              <a:defRPr sz="2000"/>
            </a:lvl3pPr>
            <a:lvl4pPr>
              <a:defRPr sz="18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4648200" y="1654630"/>
            <a:ext cx="4038600" cy="4766808"/>
          </a:xfrm>
          <a:prstGeom prst="rect">
            <a:avLst/>
          </a:prstGeom>
        </p:spPr>
        <p:txBody>
          <a:bodyPr/>
          <a:lstStyle>
            <a:lvl1pPr>
              <a:defRPr sz="2400"/>
            </a:lvl1pPr>
            <a:lvl2pPr>
              <a:defRPr sz="2200"/>
            </a:lvl2pPr>
            <a:lvl3pPr>
              <a:defRPr sz="2000"/>
            </a:lvl3pPr>
            <a:lvl4pPr>
              <a:defRPr sz="18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5094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No sub/No content">
    <p:spTree>
      <p:nvGrpSpPr>
        <p:cNvPr id="1" name=""/>
        <p:cNvGrpSpPr/>
        <p:nvPr/>
      </p:nvGrpSpPr>
      <p:grpSpPr>
        <a:xfrm>
          <a:off x="0" y="0"/>
          <a:ext cx="0" cy="0"/>
          <a:chOff x="0" y="0"/>
          <a:chExt cx="0" cy="0"/>
        </a:xfrm>
      </p:grpSpPr>
      <p:cxnSp>
        <p:nvCxnSpPr>
          <p:cNvPr id="5" name="Straight Connector 4"/>
          <p:cNvCxnSpPr/>
          <p:nvPr/>
        </p:nvCxnSpPr>
        <p:spPr>
          <a:xfrm>
            <a:off x="357188" y="1474835"/>
            <a:ext cx="8331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 name="Footer Placeholder 1"/>
          <p:cNvSpPr>
            <a:spLocks noGrp="1"/>
          </p:cNvSpPr>
          <p:nvPr>
            <p:ph type="ftr" sz="quarter" idx="12"/>
          </p:nvPr>
        </p:nvSpPr>
        <p:spPr/>
        <p:txBody>
          <a:bodyPr/>
          <a:lstStyle>
            <a:lvl1pPr>
              <a:defRPr/>
            </a:lvl1pPr>
          </a:lstStyle>
          <a:p>
            <a:r>
              <a:rPr lang="en-GB" dirty="0"/>
              <a:t>© Imperial College Business School</a:t>
            </a:r>
          </a:p>
        </p:txBody>
      </p:sp>
      <p:sp>
        <p:nvSpPr>
          <p:cNvPr id="7" name="Slide Number Placeholder 6"/>
          <p:cNvSpPr>
            <a:spLocks noGrp="1"/>
          </p:cNvSpPr>
          <p:nvPr>
            <p:ph type="sldNum" sz="quarter" idx="13"/>
          </p:nvPr>
        </p:nvSpPr>
        <p:spPr/>
        <p:txBody>
          <a:bodyPr/>
          <a:lstStyle/>
          <a:p>
            <a:fld id="{8AB485D7-2040-4088-B150-78DD66AE22E1}" type="slidenum">
              <a:rPr lang="en-GB" smtClean="0"/>
              <a:t>‹#›</a:t>
            </a:fld>
            <a:endParaRPr lang="en-GB" dirty="0"/>
          </a:p>
        </p:txBody>
      </p:sp>
      <p:sp>
        <p:nvSpPr>
          <p:cNvPr id="8" name="Title 2"/>
          <p:cNvSpPr>
            <a:spLocks noGrp="1"/>
          </p:cNvSpPr>
          <p:nvPr>
            <p:ph type="title"/>
          </p:nvPr>
        </p:nvSpPr>
        <p:spPr>
          <a:xfrm>
            <a:off x="2144713" y="385763"/>
            <a:ext cx="6542087" cy="742950"/>
          </a:xfrm>
        </p:spPr>
        <p:txBody>
          <a:bodyPr/>
          <a:lstStyle/>
          <a:p>
            <a:r>
              <a:rPr lang="en-US"/>
              <a:t>Click to edit Master title style</a:t>
            </a:r>
            <a:endParaRPr lang="en-GB" dirty="0"/>
          </a:p>
        </p:txBody>
      </p:sp>
    </p:spTree>
    <p:extLst>
      <p:ext uri="{BB962C8B-B14F-4D97-AF65-F5344CB8AC3E}">
        <p14:creationId xmlns:p14="http://schemas.microsoft.com/office/powerpoint/2010/main" val="3557957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Content/Image">
    <p:spTree>
      <p:nvGrpSpPr>
        <p:cNvPr id="1" name=""/>
        <p:cNvGrpSpPr/>
        <p:nvPr/>
      </p:nvGrpSpPr>
      <p:grpSpPr>
        <a:xfrm>
          <a:off x="0" y="0"/>
          <a:ext cx="0" cy="0"/>
          <a:chOff x="0" y="0"/>
          <a:chExt cx="0" cy="0"/>
        </a:xfrm>
      </p:grpSpPr>
      <p:sp>
        <p:nvSpPr>
          <p:cNvPr id="3" name="Content Placeholder 3"/>
          <p:cNvSpPr>
            <a:spLocks noGrp="1"/>
          </p:cNvSpPr>
          <p:nvPr>
            <p:ph sz="quarter" idx="10"/>
          </p:nvPr>
        </p:nvSpPr>
        <p:spPr>
          <a:xfrm>
            <a:off x="357188" y="1850572"/>
            <a:ext cx="4106157" cy="4592637"/>
          </a:xfrm>
        </p:spPr>
        <p:txBody>
          <a:bodyPr/>
          <a:lstStyle>
            <a:lvl1pPr>
              <a:defRPr sz="2400" baseline="0"/>
            </a:lvl1pPr>
            <a:lvl2pPr>
              <a:defRPr baseline="0"/>
            </a:lvl2pPr>
            <a:lvl3pPr>
              <a:defRPr baseline="0"/>
            </a:lvl3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684713" y="1850572"/>
            <a:ext cx="4002087" cy="4592638"/>
          </a:xfrm>
        </p:spPr>
        <p:txBody>
          <a:bodyPr rtlCol="0">
            <a:normAutofit/>
          </a:bodyPr>
          <a:lstStyle>
            <a:lvl1pPr>
              <a:defRPr sz="2800"/>
            </a:lvl1pPr>
          </a:lstStyle>
          <a:p>
            <a:pPr lvl="0"/>
            <a:r>
              <a:rPr lang="en-US" noProof="0"/>
              <a:t>Click icon to add picture</a:t>
            </a:r>
            <a:endParaRPr lang="en-US" noProof="0" dirty="0"/>
          </a:p>
        </p:txBody>
      </p:sp>
      <p:sp>
        <p:nvSpPr>
          <p:cNvPr id="8" name="Footer Placeholder 3"/>
          <p:cNvSpPr>
            <a:spLocks noGrp="1"/>
          </p:cNvSpPr>
          <p:nvPr>
            <p:ph type="ftr" sz="quarter" idx="13"/>
          </p:nvPr>
        </p:nvSpPr>
        <p:spPr/>
        <p:txBody>
          <a:bodyPr/>
          <a:lstStyle>
            <a:lvl1pPr>
              <a:defRPr/>
            </a:lvl1pPr>
          </a:lstStyle>
          <a:p>
            <a:r>
              <a:rPr lang="en-GB"/>
              <a:t>© Imperial College Business School</a:t>
            </a:r>
          </a:p>
        </p:txBody>
      </p:sp>
      <p:cxnSp>
        <p:nvCxnSpPr>
          <p:cNvPr id="14" name="Straight Connector 13"/>
          <p:cNvCxnSpPr/>
          <p:nvPr userDrawn="1"/>
        </p:nvCxnSpPr>
        <p:spPr>
          <a:xfrm>
            <a:off x="357188" y="1736090"/>
            <a:ext cx="8331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quarter" idx="11"/>
          </p:nvPr>
        </p:nvSpPr>
        <p:spPr>
          <a:xfrm>
            <a:off x="2383196" y="118487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4"/>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163218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3121" y="1849120"/>
            <a:ext cx="4085590" cy="4572318"/>
          </a:xfrm>
          <a:prstGeom prst="rect">
            <a:avLst/>
          </a:prstGeo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9" name="Picture Placeholder 2"/>
          <p:cNvSpPr>
            <a:spLocks noGrp="1"/>
          </p:cNvSpPr>
          <p:nvPr>
            <p:ph type="pic" idx="15"/>
          </p:nvPr>
        </p:nvSpPr>
        <p:spPr>
          <a:xfrm>
            <a:off x="4657725" y="1849120"/>
            <a:ext cx="4029076" cy="4572318"/>
          </a:xfrm>
          <a:prstGeom prst="rect">
            <a:avLst/>
          </a:prstGeo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Footer Placeholder 10"/>
          <p:cNvSpPr>
            <a:spLocks noGrp="1"/>
          </p:cNvSpPr>
          <p:nvPr>
            <p:ph type="ftr" sz="quarter" idx="16"/>
          </p:nvPr>
        </p:nvSpPr>
        <p:spPr/>
        <p:txBody>
          <a:bodyPr/>
          <a:lstStyle>
            <a:lvl1pPr>
              <a:defRPr/>
            </a:lvl1pPr>
          </a:lstStyle>
          <a:p>
            <a:r>
              <a:rPr lang="en-GB"/>
              <a:t>© Imperial College Business School</a:t>
            </a:r>
          </a:p>
        </p:txBody>
      </p:sp>
      <p:cxnSp>
        <p:nvCxnSpPr>
          <p:cNvPr id="11" name="Straight Connector 10"/>
          <p:cNvCxnSpPr/>
          <p:nvPr userDrawn="1"/>
        </p:nvCxnSpPr>
        <p:spPr>
          <a:xfrm>
            <a:off x="357188" y="1736090"/>
            <a:ext cx="8331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Content Placeholder 2"/>
          <p:cNvSpPr>
            <a:spLocks noGrp="1"/>
          </p:cNvSpPr>
          <p:nvPr>
            <p:ph sz="quarter" idx="11"/>
          </p:nvPr>
        </p:nvSpPr>
        <p:spPr>
          <a:xfrm>
            <a:off x="2383196" y="118487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7"/>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160525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859280"/>
            <a:ext cx="5486400" cy="3709313"/>
          </a:xfrm>
          <a:prstGeom prst="rect">
            <a:avLst/>
          </a:prstGeo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650786"/>
            <a:ext cx="5486400" cy="769969"/>
          </a:xfrm>
          <a:prstGeom prst="rect">
            <a:avLst/>
          </a:prstGeom>
        </p:spPr>
        <p:txBody>
          <a:bodyPr>
            <a:normAutofit/>
          </a:bodyPr>
          <a:lstStyle>
            <a:lvl1pPr marL="0" indent="0">
              <a:buNone/>
              <a:defRPr sz="20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10"/>
          <p:cNvSpPr>
            <a:spLocks noGrp="1"/>
          </p:cNvSpPr>
          <p:nvPr>
            <p:ph type="ftr" sz="quarter" idx="14"/>
          </p:nvPr>
        </p:nvSpPr>
        <p:spPr/>
        <p:txBody>
          <a:bodyPr/>
          <a:lstStyle>
            <a:lvl1pPr>
              <a:defRPr/>
            </a:lvl1pPr>
          </a:lstStyle>
          <a:p>
            <a:r>
              <a:rPr lang="en-GB"/>
              <a:t>© Imperial College Business School</a:t>
            </a:r>
          </a:p>
        </p:txBody>
      </p:sp>
      <p:cxnSp>
        <p:nvCxnSpPr>
          <p:cNvPr id="9" name="Straight Connector 8"/>
          <p:cNvCxnSpPr/>
          <p:nvPr userDrawn="1"/>
        </p:nvCxnSpPr>
        <p:spPr>
          <a:xfrm>
            <a:off x="357188" y="1736090"/>
            <a:ext cx="8331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11"/>
          </p:nvPr>
        </p:nvSpPr>
        <p:spPr>
          <a:xfrm>
            <a:off x="2383196" y="118487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5"/>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3010649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3 Images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39046" y="1857374"/>
            <a:ext cx="2712382" cy="3639299"/>
          </a:xfrm>
          <a:prstGeom prst="rect">
            <a:avLst/>
          </a:prstGeo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29521" y="5650785"/>
            <a:ext cx="2712382" cy="769969"/>
          </a:xfrm>
          <a:prstGeom prst="rect">
            <a:avLst/>
          </a:prstGeom>
        </p:spPr>
        <p:txBody>
          <a:bodyPr>
            <a:normAutofit/>
          </a:bodyPr>
          <a:lstStyle>
            <a:lvl1pPr marL="0" indent="0">
              <a:buNone/>
              <a:defRPr sz="20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2"/>
          <p:cNvSpPr>
            <a:spLocks noGrp="1"/>
          </p:cNvSpPr>
          <p:nvPr>
            <p:ph type="pic" idx="15"/>
          </p:nvPr>
        </p:nvSpPr>
        <p:spPr>
          <a:xfrm>
            <a:off x="3165191" y="1857374"/>
            <a:ext cx="2733626" cy="3639984"/>
          </a:xfrm>
          <a:prstGeom prst="rect">
            <a:avLst/>
          </a:prstGeo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Text Placeholder 3"/>
          <p:cNvSpPr>
            <a:spLocks noGrp="1"/>
          </p:cNvSpPr>
          <p:nvPr>
            <p:ph type="body" sz="half" idx="16"/>
          </p:nvPr>
        </p:nvSpPr>
        <p:spPr>
          <a:xfrm>
            <a:off x="3174716" y="5651469"/>
            <a:ext cx="2733626" cy="769969"/>
          </a:xfrm>
          <a:prstGeom prst="rect">
            <a:avLst/>
          </a:prstGeom>
        </p:spPr>
        <p:txBody>
          <a:bodyPr>
            <a:normAutofit/>
          </a:bodyPr>
          <a:lstStyle>
            <a:lvl1pPr marL="0" indent="0">
              <a:buNone/>
              <a:defRPr sz="20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2"/>
          <p:cNvSpPr>
            <a:spLocks noGrp="1"/>
          </p:cNvSpPr>
          <p:nvPr>
            <p:ph type="pic" idx="17"/>
          </p:nvPr>
        </p:nvSpPr>
        <p:spPr>
          <a:xfrm>
            <a:off x="6011082" y="1857374"/>
            <a:ext cx="2724046" cy="3639984"/>
          </a:xfrm>
          <a:prstGeom prst="rect">
            <a:avLst/>
          </a:prstGeo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3" name="Text Placeholder 3"/>
          <p:cNvSpPr>
            <a:spLocks noGrp="1"/>
          </p:cNvSpPr>
          <p:nvPr>
            <p:ph type="body" sz="half" idx="18"/>
          </p:nvPr>
        </p:nvSpPr>
        <p:spPr>
          <a:xfrm>
            <a:off x="6011082" y="5650783"/>
            <a:ext cx="2724046" cy="769969"/>
          </a:xfrm>
          <a:prstGeom prst="rect">
            <a:avLst/>
          </a:prstGeom>
        </p:spPr>
        <p:txBody>
          <a:bodyPr>
            <a:normAutofit/>
          </a:bodyPr>
          <a:lstStyle>
            <a:lvl1pPr marL="0" indent="0">
              <a:buNone/>
              <a:defRPr sz="20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Footer Placeholder 10"/>
          <p:cNvSpPr>
            <a:spLocks noGrp="1"/>
          </p:cNvSpPr>
          <p:nvPr>
            <p:ph type="ftr" sz="quarter" idx="19"/>
          </p:nvPr>
        </p:nvSpPr>
        <p:spPr/>
        <p:txBody>
          <a:bodyPr/>
          <a:lstStyle>
            <a:lvl1pPr>
              <a:defRPr/>
            </a:lvl1pPr>
          </a:lstStyle>
          <a:p>
            <a:r>
              <a:rPr lang="en-GB"/>
              <a:t>© Imperial College Business School</a:t>
            </a:r>
          </a:p>
        </p:txBody>
      </p:sp>
      <p:cxnSp>
        <p:nvCxnSpPr>
          <p:cNvPr id="16" name="Straight Connector 15"/>
          <p:cNvCxnSpPr/>
          <p:nvPr userDrawn="1"/>
        </p:nvCxnSpPr>
        <p:spPr>
          <a:xfrm>
            <a:off x="357188" y="1736090"/>
            <a:ext cx="8331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quarter" idx="11"/>
          </p:nvPr>
        </p:nvSpPr>
        <p:spPr>
          <a:xfrm>
            <a:off x="2383196" y="118487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20"/>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403947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No line">
    <p:spTree>
      <p:nvGrpSpPr>
        <p:cNvPr id="1" name=""/>
        <p:cNvGrpSpPr/>
        <p:nvPr/>
      </p:nvGrpSpPr>
      <p:grpSpPr>
        <a:xfrm>
          <a:off x="0" y="0"/>
          <a:ext cx="0" cy="0"/>
          <a:chOff x="0" y="0"/>
          <a:chExt cx="0" cy="0"/>
        </a:xfrm>
      </p:grpSpPr>
      <p:sp>
        <p:nvSpPr>
          <p:cNvPr id="15" name="Footer Placeholder 10"/>
          <p:cNvSpPr>
            <a:spLocks noGrp="1"/>
          </p:cNvSpPr>
          <p:nvPr>
            <p:ph type="ftr" sz="quarter" idx="19"/>
          </p:nvPr>
        </p:nvSpPr>
        <p:spPr/>
        <p:txBody>
          <a:bodyPr/>
          <a:lstStyle>
            <a:lvl1pPr>
              <a:defRPr/>
            </a:lvl1pPr>
          </a:lstStyle>
          <a:p>
            <a:r>
              <a:rPr lang="en-GB"/>
              <a:t>© Imperial College Business School</a:t>
            </a:r>
          </a:p>
        </p:txBody>
      </p:sp>
      <p:sp>
        <p:nvSpPr>
          <p:cNvPr id="18" name="Content Placeholder 2"/>
          <p:cNvSpPr>
            <a:spLocks noGrp="1"/>
          </p:cNvSpPr>
          <p:nvPr>
            <p:ph sz="quarter" idx="11"/>
          </p:nvPr>
        </p:nvSpPr>
        <p:spPr>
          <a:xfrm>
            <a:off x="2383196" y="118487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20"/>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101323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Blank">
    <p:spTree>
      <p:nvGrpSpPr>
        <p:cNvPr id="1" name=""/>
        <p:cNvGrpSpPr/>
        <p:nvPr/>
      </p:nvGrpSpPr>
      <p:grpSpPr>
        <a:xfrm>
          <a:off x="0" y="0"/>
          <a:ext cx="0" cy="0"/>
          <a:chOff x="0" y="0"/>
          <a:chExt cx="0" cy="0"/>
        </a:xfrm>
      </p:grpSpPr>
      <p:sp>
        <p:nvSpPr>
          <p:cNvPr id="15" name="Footer Placeholder 10"/>
          <p:cNvSpPr>
            <a:spLocks noGrp="1"/>
          </p:cNvSpPr>
          <p:nvPr>
            <p:ph type="ftr" sz="quarter" idx="19"/>
          </p:nvPr>
        </p:nvSpPr>
        <p:spPr/>
        <p:txBody>
          <a:bodyPr/>
          <a:lstStyle>
            <a:lvl1pPr>
              <a:defRPr/>
            </a:lvl1pPr>
          </a:lstStyle>
          <a:p>
            <a:r>
              <a:rPr lang="en-GB"/>
              <a:t>© Imperial College Business School</a:t>
            </a:r>
          </a:p>
        </p:txBody>
      </p:sp>
      <p:sp>
        <p:nvSpPr>
          <p:cNvPr id="2" name="Slide Number Placeholder 1"/>
          <p:cNvSpPr>
            <a:spLocks noGrp="1"/>
          </p:cNvSpPr>
          <p:nvPr>
            <p:ph type="sldNum" sz="quarter" idx="20"/>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1013230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0317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18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ver 1">
    <p:spTree>
      <p:nvGrpSpPr>
        <p:cNvPr id="1" name=""/>
        <p:cNvGrpSpPr/>
        <p:nvPr/>
      </p:nvGrpSpPr>
      <p:grpSpPr>
        <a:xfrm>
          <a:off x="0" y="0"/>
          <a:ext cx="0" cy="0"/>
          <a:chOff x="0" y="0"/>
          <a:chExt cx="0" cy="0"/>
        </a:xfrm>
      </p:grpSpPr>
      <p:pic>
        <p:nvPicPr>
          <p:cNvPr id="4" name="Picture 4" descr="0131_002.tif"/>
          <p:cNvPicPr>
            <a:picLocks noChangeAspect="1"/>
          </p:cNvPicPr>
          <p:nvPr/>
        </p:nvPicPr>
        <p:blipFill>
          <a:blip r:embed="rId2">
            <a:extLst>
              <a:ext uri="{28A0092B-C50C-407E-A947-70E740481C1C}">
                <a14:useLocalDpi xmlns:a14="http://schemas.microsoft.com/office/drawing/2010/main" val="0"/>
              </a:ext>
            </a:extLst>
          </a:blip>
          <a:srcRect r="-72"/>
          <a:stretch>
            <a:fillRect/>
          </a:stretch>
        </p:blipFill>
        <p:spPr bwMode="auto">
          <a:xfrm>
            <a:off x="-6350" y="1849664"/>
            <a:ext cx="862965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sz="quarter" idx="11"/>
          </p:nvPr>
        </p:nvSpPr>
        <p:spPr>
          <a:xfrm>
            <a:off x="2383196" y="125599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5" name="Footer Placeholder 2"/>
          <p:cNvSpPr>
            <a:spLocks noGrp="1"/>
          </p:cNvSpPr>
          <p:nvPr>
            <p:ph type="ftr" sz="quarter" idx="12"/>
          </p:nvPr>
        </p:nvSpPr>
        <p:spPr/>
        <p:txBody>
          <a:bodyPr/>
          <a:lstStyle>
            <a:lvl1pPr>
              <a:defRPr/>
            </a:lvl1pPr>
          </a:lstStyle>
          <a:p>
            <a:pPr>
              <a:defRPr/>
            </a:pPr>
            <a:r>
              <a:rPr lang="en-GB"/>
              <a:t>© Imperial College Business School</a:t>
            </a:r>
          </a:p>
        </p:txBody>
      </p:sp>
      <p:sp>
        <p:nvSpPr>
          <p:cNvPr id="7" name="Title 3"/>
          <p:cNvSpPr>
            <a:spLocks noGrp="1"/>
          </p:cNvSpPr>
          <p:nvPr>
            <p:ph type="title"/>
          </p:nvPr>
        </p:nvSpPr>
        <p:spPr>
          <a:xfrm>
            <a:off x="2144713" y="385763"/>
            <a:ext cx="6542087" cy="742950"/>
          </a:xfrm>
        </p:spPr>
        <p:txBody>
          <a:bodyPr/>
          <a:lstStyle/>
          <a:p>
            <a:r>
              <a:rPr lang="en-US"/>
              <a:t>Click to edit Master title style</a:t>
            </a:r>
            <a:endParaRPr lang="en-GB" dirty="0"/>
          </a:p>
        </p:txBody>
      </p:sp>
      <p:sp>
        <p:nvSpPr>
          <p:cNvPr id="2" name="Slide Number Placeholder 1"/>
          <p:cNvSpPr>
            <a:spLocks noGrp="1"/>
          </p:cNvSpPr>
          <p:nvPr>
            <p:ph type="sldNum" sz="quarter" idx="13"/>
          </p:nvPr>
        </p:nvSpPr>
        <p:spPr/>
        <p:txBody>
          <a:bodyPr/>
          <a:lstStyle/>
          <a:p>
            <a:fld id="{8AB485D7-2040-4088-B150-78DD66AE22E1}" type="slidenum">
              <a:rPr lang="en-GB" smtClean="0"/>
              <a:t>‹#›</a:t>
            </a:fld>
            <a:endParaRPr lang="en-GB" dirty="0"/>
          </a:p>
        </p:txBody>
      </p:sp>
    </p:spTree>
    <p:extLst>
      <p:ext uri="{BB962C8B-B14F-4D97-AF65-F5344CB8AC3E}">
        <p14:creationId xmlns:p14="http://schemas.microsoft.com/office/powerpoint/2010/main" val="2866189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9D74F0A-E28D-4E5E-AFD0-ABD5308564A1}" type="slidenum">
              <a:rPr lang="en-GB"/>
              <a:pPr/>
              <a:t>‹#›</a:t>
            </a:fld>
            <a:endParaRPr lang="en-GB"/>
          </a:p>
        </p:txBody>
      </p:sp>
    </p:spTree>
    <p:extLst>
      <p:ext uri="{BB962C8B-B14F-4D97-AF65-F5344CB8AC3E}">
        <p14:creationId xmlns:p14="http://schemas.microsoft.com/office/powerpoint/2010/main" val="2368732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 (</a:t>
            </a:r>
            <a:r>
              <a:rPr lang="en-US" dirty="0" err="1"/>
              <a:t>Arial,bold</a:t>
            </a:r>
            <a:r>
              <a:rPr lang="en-US" dirty="0"/>
              <a:t> 24pt)</a:t>
            </a:r>
            <a:endParaRPr lang="en-GB" dirty="0"/>
          </a:p>
        </p:txBody>
      </p:sp>
      <p:sp>
        <p:nvSpPr>
          <p:cNvPr id="3" name="Footer Placeholder 2"/>
          <p:cNvSpPr>
            <a:spLocks noGrp="1"/>
          </p:cNvSpPr>
          <p:nvPr>
            <p:ph type="ftr" sz="quarter" idx="10"/>
          </p:nvPr>
        </p:nvSpPr>
        <p:spPr/>
        <p:txBody>
          <a:bodyPr lIns="0" rIns="0"/>
          <a:lstStyle/>
          <a:p>
            <a:r>
              <a:rPr lang="en-GB"/>
              <a:t>© Imperial College Business School</a:t>
            </a:r>
            <a:endParaRPr lang="en-GB" dirty="0"/>
          </a:p>
        </p:txBody>
      </p:sp>
      <p:sp>
        <p:nvSpPr>
          <p:cNvPr id="4" name="Slide Number Placeholder 5"/>
          <p:cNvSpPr>
            <a:spLocks noGrp="1"/>
          </p:cNvSpPr>
          <p:nvPr>
            <p:ph type="sldNum" sz="quarter" idx="4"/>
          </p:nvPr>
        </p:nvSpPr>
        <p:spPr>
          <a:xfrm>
            <a:off x="509574" y="642146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372AC-DC5B-4FD6-882C-35F96B904938}" type="slidenum">
              <a:rPr lang="en-GB" smtClean="0"/>
              <a:pPr/>
              <a:t>‹#›</a:t>
            </a:fld>
            <a:endParaRPr lang="en-GB" dirty="0"/>
          </a:p>
        </p:txBody>
      </p:sp>
    </p:spTree>
    <p:extLst>
      <p:ext uri="{BB962C8B-B14F-4D97-AF65-F5344CB8AC3E}">
        <p14:creationId xmlns:p14="http://schemas.microsoft.com/office/powerpoint/2010/main" val="2196087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268280" y="217499"/>
            <a:ext cx="8606539" cy="344146"/>
          </a:xfrm>
        </p:spPr>
        <p:txBody>
          <a:bodyPr>
            <a:noAutofit/>
          </a:bodyPr>
          <a:lstStyle/>
          <a:p>
            <a:r>
              <a:rPr lang="en-GB" noProof="0" dirty="0"/>
              <a:t>Click to edit Master title style</a:t>
            </a:r>
          </a:p>
        </p:txBody>
      </p:sp>
      <p:sp>
        <p:nvSpPr>
          <p:cNvPr id="3" name="Content Placeholder 2"/>
          <p:cNvSpPr>
            <a:spLocks noGrp="1"/>
          </p:cNvSpPr>
          <p:nvPr>
            <p:ph idx="1"/>
          </p:nvPr>
        </p:nvSpPr>
        <p:spPr>
          <a:xfrm>
            <a:off x="268279" y="1187104"/>
            <a:ext cx="8606540" cy="4874745"/>
          </a:xfrm>
        </p:spPr>
        <p:txBody>
          <a:bodyPr>
            <a:noAutofit/>
          </a:bodyPr>
          <a:lstStyle>
            <a:lvl1pPr marL="0" indent="0">
              <a:lnSpc>
                <a:spcPts val="2531"/>
              </a:lnSpc>
              <a:spcAft>
                <a:spcPts val="562"/>
              </a:spcAft>
              <a:buNone/>
              <a:defRPr sz="1968"/>
            </a:lvl1pPr>
            <a:lvl2pPr marL="204995" indent="-204995">
              <a:lnSpc>
                <a:spcPts val="2531"/>
              </a:lnSpc>
              <a:spcAft>
                <a:spcPts val="562"/>
              </a:spcAft>
              <a:buFont typeface="Arial" charset="0"/>
              <a:buChar char="•"/>
              <a:defRPr sz="1968"/>
            </a:lvl2pPr>
            <a:lvl3pPr marL="463136" indent="-204995">
              <a:lnSpc>
                <a:spcPts val="2531"/>
              </a:lnSpc>
              <a:spcAft>
                <a:spcPts val="562"/>
              </a:spcAft>
              <a:buFont typeface=".HelveticaNeueDeskInterface-Regular" charset="0"/>
              <a:buChar char="–"/>
              <a:tabLst/>
              <a:defRPr sz="1968"/>
            </a:lvl3pPr>
            <a:lvl4pPr>
              <a:lnSpc>
                <a:spcPts val="2531"/>
              </a:lnSpc>
              <a:spcAft>
                <a:spcPts val="562"/>
              </a:spcAft>
              <a:defRPr sz="1968"/>
            </a:lvl4pPr>
            <a:lvl5pPr>
              <a:lnSpc>
                <a:spcPts val="2531"/>
              </a:lnSpc>
              <a:spcAft>
                <a:spcPts val="562"/>
              </a:spcAft>
              <a:defRPr sz="1968"/>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ubtitle 2"/>
          <p:cNvSpPr>
            <a:spLocks noGrp="1"/>
          </p:cNvSpPr>
          <p:nvPr>
            <p:ph type="subTitle" idx="10"/>
          </p:nvPr>
        </p:nvSpPr>
        <p:spPr>
          <a:xfrm>
            <a:off x="267850" y="582379"/>
            <a:ext cx="8606969" cy="333730"/>
          </a:xfrm>
        </p:spPr>
        <p:txBody>
          <a:bodyPr/>
          <a:lstStyle>
            <a:lvl1pPr marL="0" indent="0" algn="l">
              <a:lnSpc>
                <a:spcPts val="2531"/>
              </a:lnSpc>
              <a:spcAft>
                <a:spcPts val="0"/>
              </a:spcAft>
              <a:buNone/>
              <a:defRPr sz="1968">
                <a:solidFill>
                  <a:schemeClr val="accent1"/>
                </a:solidFill>
              </a:defRPr>
            </a:lvl1pPr>
            <a:lvl2pPr marL="457047" indent="0" algn="ctr">
              <a:buNone/>
              <a:defRPr sz="1999"/>
            </a:lvl2pPr>
            <a:lvl3pPr marL="914095" indent="0" algn="ctr">
              <a:buNone/>
              <a:defRPr sz="1800"/>
            </a:lvl3pPr>
            <a:lvl4pPr marL="1371142" indent="0" algn="ctr">
              <a:buNone/>
              <a:defRPr sz="1599"/>
            </a:lvl4pPr>
            <a:lvl5pPr marL="1828189" indent="0" algn="ctr">
              <a:buNone/>
              <a:defRPr sz="1599"/>
            </a:lvl5pPr>
            <a:lvl6pPr marL="2285236" indent="0" algn="ctr">
              <a:buNone/>
              <a:defRPr sz="1599"/>
            </a:lvl6pPr>
            <a:lvl7pPr marL="2742283" indent="0" algn="ctr">
              <a:buNone/>
              <a:defRPr sz="1599"/>
            </a:lvl7pPr>
            <a:lvl8pPr marL="3199331" indent="0" algn="ctr">
              <a:buNone/>
              <a:defRPr sz="1599"/>
            </a:lvl8pPr>
            <a:lvl9pPr marL="3656378" indent="0" algn="ctr">
              <a:buNone/>
              <a:defRPr sz="1599"/>
            </a:lvl9pPr>
          </a:lstStyle>
          <a:p>
            <a:r>
              <a:rPr lang="en-GB" noProof="0" dirty="0"/>
              <a:t>Click to edit Master subtitle style</a:t>
            </a:r>
          </a:p>
        </p:txBody>
      </p:sp>
    </p:spTree>
    <p:extLst>
      <p:ext uri="{BB962C8B-B14F-4D97-AF65-F5344CB8AC3E}">
        <p14:creationId xmlns:p14="http://schemas.microsoft.com/office/powerpoint/2010/main" val="28948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3_Title Slide - coloured ">
    <p:bg>
      <p:bgPr>
        <a:solidFill>
          <a:srgbClr val="D8E0E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14776" y="2259670"/>
            <a:ext cx="4362094" cy="346906"/>
          </a:xfrm>
        </p:spPr>
        <p:txBody>
          <a:bodyPr anchor="t"/>
          <a:lstStyle>
            <a:lvl1pPr algn="l">
              <a:defRPr sz="2390">
                <a:solidFill>
                  <a:srgbClr val="282828"/>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4617680" y="2947870"/>
            <a:ext cx="4359189" cy="1022518"/>
          </a:xfrm>
        </p:spPr>
        <p:txBody>
          <a:bodyPr/>
          <a:lstStyle>
            <a:lvl1pPr marL="0" indent="0" algn="l">
              <a:lnSpc>
                <a:spcPts val="2531"/>
              </a:lnSpc>
              <a:spcAft>
                <a:spcPts val="0"/>
              </a:spcAft>
              <a:buNone/>
              <a:defRPr sz="1968">
                <a:solidFill>
                  <a:srgbClr val="282828"/>
                </a:solidFill>
              </a:defRPr>
            </a:lvl1pPr>
            <a:lvl2pPr marL="457047" indent="0" algn="ctr">
              <a:buNone/>
              <a:defRPr sz="1999"/>
            </a:lvl2pPr>
            <a:lvl3pPr marL="914095" indent="0" algn="ctr">
              <a:buNone/>
              <a:defRPr sz="1800"/>
            </a:lvl3pPr>
            <a:lvl4pPr marL="1371142" indent="0" algn="ctr">
              <a:buNone/>
              <a:defRPr sz="1599"/>
            </a:lvl4pPr>
            <a:lvl5pPr marL="1828189" indent="0" algn="ctr">
              <a:buNone/>
              <a:defRPr sz="1599"/>
            </a:lvl5pPr>
            <a:lvl6pPr marL="2285236" indent="0" algn="ctr">
              <a:buNone/>
              <a:defRPr sz="1599"/>
            </a:lvl6pPr>
            <a:lvl7pPr marL="2742283" indent="0" algn="ctr">
              <a:buNone/>
              <a:defRPr sz="1599"/>
            </a:lvl7pPr>
            <a:lvl8pPr marL="3199331" indent="0" algn="ctr">
              <a:buNone/>
              <a:defRPr sz="1599"/>
            </a:lvl8pPr>
            <a:lvl9pPr marL="3656378" indent="0" algn="ctr">
              <a:buNone/>
              <a:defRPr sz="1599"/>
            </a:lvl9pPr>
          </a:lstStyle>
          <a:p>
            <a:r>
              <a:rPr lang="en-US" noProof="0"/>
              <a:t>Click to edit Master subtitle style</a:t>
            </a:r>
            <a:endParaRPr lang="en-GB" noProof="0" dirty="0"/>
          </a:p>
        </p:txBody>
      </p:sp>
      <p:sp>
        <p:nvSpPr>
          <p:cNvPr id="11" name="Footer Placeholder 18"/>
          <p:cNvSpPr>
            <a:spLocks noGrp="1"/>
          </p:cNvSpPr>
          <p:nvPr>
            <p:ph type="ftr" sz="quarter" idx="3"/>
          </p:nvPr>
        </p:nvSpPr>
        <p:spPr>
          <a:xfrm>
            <a:off x="4616458" y="6255527"/>
            <a:ext cx="4120422" cy="365061"/>
          </a:xfrm>
          <a:prstGeom prst="rect">
            <a:avLst/>
          </a:prstGeom>
        </p:spPr>
        <p:txBody>
          <a:bodyPr vert="horz" lIns="0" tIns="0" rIns="0" bIns="0" rtlCol="0" anchor="b"/>
          <a:lstStyle>
            <a:lvl1pPr algn="l">
              <a:lnSpc>
                <a:spcPts val="1265"/>
              </a:lnSpc>
              <a:defRPr sz="984">
                <a:solidFill>
                  <a:srgbClr val="282828"/>
                </a:solidFill>
              </a:defRPr>
            </a:lvl1pPr>
          </a:lstStyle>
          <a:p>
            <a:r>
              <a:rPr lang="en-GB"/>
              <a:t>Smallprint</a:t>
            </a:r>
            <a:endParaRPr lang="en-GB"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70467" y="286330"/>
            <a:ext cx="1704269" cy="410590"/>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7221" y="2332122"/>
            <a:ext cx="3714962" cy="4248650"/>
          </a:xfrm>
          <a:prstGeom prst="rect">
            <a:avLst/>
          </a:prstGeom>
        </p:spPr>
      </p:pic>
      <p:sp>
        <p:nvSpPr>
          <p:cNvPr id="5" name="TextBox 4"/>
          <p:cNvSpPr txBox="1"/>
          <p:nvPr userDrawn="1"/>
        </p:nvSpPr>
        <p:spPr>
          <a:xfrm>
            <a:off x="3957995" y="-1588692"/>
            <a:ext cx="184731" cy="351956"/>
          </a:xfrm>
          <a:prstGeom prst="rect">
            <a:avLst/>
          </a:prstGeom>
          <a:noFill/>
        </p:spPr>
        <p:txBody>
          <a:bodyPr wrap="none" rtlCol="0">
            <a:spAutoFit/>
          </a:bodyPr>
          <a:lstStyle/>
          <a:p>
            <a:endParaRPr lang="en-GB" sz="1687" dirty="0"/>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7850" y="267925"/>
            <a:ext cx="1614740" cy="386229"/>
          </a:xfrm>
          <a:prstGeom prst="rect">
            <a:avLst/>
          </a:prstGeom>
          <a:noFill/>
          <a:ln>
            <a:noFill/>
          </a:ln>
        </p:spPr>
      </p:pic>
    </p:spTree>
    <p:extLst>
      <p:ext uri="{BB962C8B-B14F-4D97-AF65-F5344CB8AC3E}">
        <p14:creationId xmlns:p14="http://schemas.microsoft.com/office/powerpoint/2010/main" val="1592548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32401"/>
          </a:xfrm>
        </p:spPr>
        <p:txBody>
          <a:bodyPr>
            <a:noAutofit/>
          </a:bodyPr>
          <a:lstStyle>
            <a:lvl1pP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176915"/>
            <a:ext cx="3886200" cy="5000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176915"/>
            <a:ext cx="3886200" cy="5000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0127C6-CF52-4478-BABD-20300CCDE413}" type="datetimeFigureOut">
              <a:rPr lang="en-GB" smtClean="0"/>
              <a:t>12/10/2023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D1F116-140C-4F8F-87AB-FF7F67A7A370}" type="slidenum">
              <a:rPr lang="en-GB" smtClean="0"/>
              <a:t>‹#›</a:t>
            </a:fld>
            <a:endParaRPr lang="en-GB"/>
          </a:p>
        </p:txBody>
      </p:sp>
    </p:spTree>
    <p:extLst>
      <p:ext uri="{BB962C8B-B14F-4D97-AF65-F5344CB8AC3E}">
        <p14:creationId xmlns:p14="http://schemas.microsoft.com/office/powerpoint/2010/main" val="8625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ver 2">
    <p:spTree>
      <p:nvGrpSpPr>
        <p:cNvPr id="1" name=""/>
        <p:cNvGrpSpPr/>
        <p:nvPr/>
      </p:nvGrpSpPr>
      <p:grpSpPr>
        <a:xfrm>
          <a:off x="0" y="0"/>
          <a:ext cx="0" cy="0"/>
          <a:chOff x="0" y="0"/>
          <a:chExt cx="0" cy="0"/>
        </a:xfrm>
      </p:grpSpPr>
      <p:pic>
        <p:nvPicPr>
          <p:cNvPr id="4" name="Picture 4" descr="0127_006_CMY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9664"/>
            <a:ext cx="86233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sz="quarter" idx="11"/>
          </p:nvPr>
        </p:nvSpPr>
        <p:spPr>
          <a:xfrm>
            <a:off x="2383196" y="125599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5" name="Footer Placeholder 1"/>
          <p:cNvSpPr>
            <a:spLocks noGrp="1"/>
          </p:cNvSpPr>
          <p:nvPr>
            <p:ph type="ftr" sz="quarter" idx="12"/>
          </p:nvPr>
        </p:nvSpPr>
        <p:spPr/>
        <p:txBody>
          <a:bodyPr/>
          <a:lstStyle>
            <a:lvl1pPr>
              <a:defRPr/>
            </a:lvl1pPr>
          </a:lstStyle>
          <a:p>
            <a:pPr>
              <a:defRPr/>
            </a:pPr>
            <a:r>
              <a:rPr lang="en-GB"/>
              <a:t>© Imperial College Business School</a:t>
            </a:r>
          </a:p>
        </p:txBody>
      </p:sp>
      <p:sp>
        <p:nvSpPr>
          <p:cNvPr id="6" name="Title 3"/>
          <p:cNvSpPr>
            <a:spLocks noGrp="1"/>
          </p:cNvSpPr>
          <p:nvPr>
            <p:ph type="title"/>
          </p:nvPr>
        </p:nvSpPr>
        <p:spPr>
          <a:xfrm>
            <a:off x="2144713" y="385763"/>
            <a:ext cx="6542087" cy="742950"/>
          </a:xfrm>
        </p:spPr>
        <p:txBody>
          <a:bodyPr/>
          <a:lstStyle/>
          <a:p>
            <a:r>
              <a:rPr lang="en-US"/>
              <a:t>Click to edit Master title style</a:t>
            </a:r>
            <a:endParaRPr lang="en-GB" dirty="0"/>
          </a:p>
        </p:txBody>
      </p:sp>
      <p:sp>
        <p:nvSpPr>
          <p:cNvPr id="2" name="Slide Number Placeholder 1"/>
          <p:cNvSpPr>
            <a:spLocks noGrp="1"/>
          </p:cNvSpPr>
          <p:nvPr>
            <p:ph type="sldNum" sz="quarter" idx="13"/>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215326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ver 3">
    <p:spTree>
      <p:nvGrpSpPr>
        <p:cNvPr id="1" name=""/>
        <p:cNvGrpSpPr/>
        <p:nvPr/>
      </p:nvGrpSpPr>
      <p:grpSpPr>
        <a:xfrm>
          <a:off x="0" y="0"/>
          <a:ext cx="0" cy="0"/>
          <a:chOff x="0" y="0"/>
          <a:chExt cx="0" cy="0"/>
        </a:xfrm>
      </p:grpSpPr>
      <p:sp>
        <p:nvSpPr>
          <p:cNvPr id="13" name="Content Placeholder 2"/>
          <p:cNvSpPr>
            <a:spLocks noGrp="1"/>
          </p:cNvSpPr>
          <p:nvPr>
            <p:ph sz="quarter" idx="11"/>
          </p:nvPr>
        </p:nvSpPr>
        <p:spPr>
          <a:xfrm>
            <a:off x="2383196" y="125599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5" name="Footer Placeholder 1"/>
          <p:cNvSpPr>
            <a:spLocks noGrp="1"/>
          </p:cNvSpPr>
          <p:nvPr>
            <p:ph type="ftr" sz="quarter" idx="12"/>
          </p:nvPr>
        </p:nvSpPr>
        <p:spPr/>
        <p:txBody>
          <a:bodyPr/>
          <a:lstStyle>
            <a:lvl1pPr>
              <a:defRPr/>
            </a:lvl1pPr>
          </a:lstStyle>
          <a:p>
            <a:pPr>
              <a:defRPr/>
            </a:pPr>
            <a:r>
              <a:rPr lang="en-GB"/>
              <a:t>© Imperial College Business School</a:t>
            </a:r>
          </a:p>
        </p:txBody>
      </p:sp>
      <p:sp>
        <p:nvSpPr>
          <p:cNvPr id="6" name="Title 3"/>
          <p:cNvSpPr>
            <a:spLocks noGrp="1"/>
          </p:cNvSpPr>
          <p:nvPr>
            <p:ph type="title"/>
          </p:nvPr>
        </p:nvSpPr>
        <p:spPr>
          <a:xfrm>
            <a:off x="2144713" y="385763"/>
            <a:ext cx="6542087" cy="742950"/>
          </a:xfrm>
        </p:spPr>
        <p:txBody>
          <a:bodyPr/>
          <a:lstStyle>
            <a:lvl1pPr>
              <a:defRPr sz="3600"/>
            </a:lvl1pPr>
          </a:lstStyle>
          <a:p>
            <a:r>
              <a:rPr lang="en-US"/>
              <a:t>Click to edit Master title style</a:t>
            </a:r>
            <a:endParaRPr lang="en-GB" dirty="0"/>
          </a:p>
        </p:txBody>
      </p:sp>
      <p:pic>
        <p:nvPicPr>
          <p:cNvPr id="8" name="Picture 3" descr="C:\Users\user\Desktop\Image for PP.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026" t="27906" r="10470" b="7615"/>
          <a:stretch/>
        </p:blipFill>
        <p:spPr bwMode="auto">
          <a:xfrm>
            <a:off x="-3174" y="1849665"/>
            <a:ext cx="8623299" cy="45590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3"/>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5473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ver 4">
    <p:spTree>
      <p:nvGrpSpPr>
        <p:cNvPr id="1" name=""/>
        <p:cNvGrpSpPr/>
        <p:nvPr/>
      </p:nvGrpSpPr>
      <p:grpSpPr>
        <a:xfrm>
          <a:off x="0" y="0"/>
          <a:ext cx="0" cy="0"/>
          <a:chOff x="0" y="0"/>
          <a:chExt cx="0" cy="0"/>
        </a:xfrm>
      </p:grpSpPr>
      <p:sp>
        <p:nvSpPr>
          <p:cNvPr id="13" name="Content Placeholder 2"/>
          <p:cNvSpPr>
            <a:spLocks noGrp="1"/>
          </p:cNvSpPr>
          <p:nvPr>
            <p:ph sz="quarter" idx="11"/>
          </p:nvPr>
        </p:nvSpPr>
        <p:spPr>
          <a:xfrm>
            <a:off x="2383196" y="125599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5" name="Footer Placeholder 1"/>
          <p:cNvSpPr>
            <a:spLocks noGrp="1"/>
          </p:cNvSpPr>
          <p:nvPr>
            <p:ph type="ftr" sz="quarter" idx="12"/>
          </p:nvPr>
        </p:nvSpPr>
        <p:spPr/>
        <p:txBody>
          <a:bodyPr/>
          <a:lstStyle>
            <a:lvl1pPr>
              <a:defRPr/>
            </a:lvl1pPr>
          </a:lstStyle>
          <a:p>
            <a:pPr>
              <a:defRPr/>
            </a:pPr>
            <a:r>
              <a:rPr lang="en-GB"/>
              <a:t>© Imperial College Business School</a:t>
            </a:r>
          </a:p>
        </p:txBody>
      </p:sp>
      <p:sp>
        <p:nvSpPr>
          <p:cNvPr id="6" name="Title 3"/>
          <p:cNvSpPr>
            <a:spLocks noGrp="1"/>
          </p:cNvSpPr>
          <p:nvPr>
            <p:ph type="title"/>
          </p:nvPr>
        </p:nvSpPr>
        <p:spPr>
          <a:xfrm>
            <a:off x="2144713" y="385763"/>
            <a:ext cx="6542087" cy="742950"/>
          </a:xfrm>
        </p:spPr>
        <p:txBody>
          <a:bodyPr/>
          <a:lstStyle/>
          <a:p>
            <a:r>
              <a:rPr lang="en-US"/>
              <a:t>Click to edit Master title style</a:t>
            </a:r>
            <a:endParaRPr lang="en-GB" dirty="0"/>
          </a:p>
        </p:txBody>
      </p:sp>
      <p:pic>
        <p:nvPicPr>
          <p:cNvPr id="9" name="Picture 3" descr="C:\Users\user\Desktop\TanakaEve-027.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 t="15257" r="1245" b="6730"/>
          <a:stretch/>
        </p:blipFill>
        <p:spPr bwMode="auto">
          <a:xfrm>
            <a:off x="-20317" y="1844444"/>
            <a:ext cx="8640442" cy="45563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3"/>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159890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cxnSp>
        <p:nvCxnSpPr>
          <p:cNvPr id="5" name="Straight Connector 4"/>
          <p:cNvCxnSpPr/>
          <p:nvPr/>
        </p:nvCxnSpPr>
        <p:spPr>
          <a:xfrm>
            <a:off x="357188" y="1736090"/>
            <a:ext cx="8331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0"/>
          </p:nvPr>
        </p:nvSpPr>
        <p:spPr>
          <a:xfrm>
            <a:off x="357188" y="1859280"/>
            <a:ext cx="8329612" cy="4561477"/>
          </a:xfrm>
        </p:spPr>
        <p:txBody>
          <a:bodyPr/>
          <a:lstStyle>
            <a:lvl1pPr>
              <a:defRPr sz="2400" baseline="0">
                <a:latin typeface="+mn-lt"/>
              </a:defRPr>
            </a:lvl1pPr>
            <a:lvl2pPr>
              <a:defRPr sz="2200" baseline="0"/>
            </a:lvl2pPr>
            <a:lvl3pPr>
              <a:defRPr sz="2000" baseline="0"/>
            </a:lvl3pPr>
            <a:lvl4pPr>
              <a:defRPr sz="180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sz="quarter" idx="11"/>
          </p:nvPr>
        </p:nvSpPr>
        <p:spPr>
          <a:xfrm>
            <a:off x="2383196" y="118487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6" name="Footer Placeholder 1"/>
          <p:cNvSpPr>
            <a:spLocks noGrp="1"/>
          </p:cNvSpPr>
          <p:nvPr>
            <p:ph type="ftr" sz="quarter" idx="12"/>
          </p:nvPr>
        </p:nvSpPr>
        <p:spPr/>
        <p:txBody>
          <a:bodyPr/>
          <a:lstStyle>
            <a:lvl1pPr>
              <a:defRPr/>
            </a:lvl1pPr>
          </a:lstStyle>
          <a:p>
            <a:r>
              <a:rPr lang="en-GB"/>
              <a:t>© Imperial College Business School</a:t>
            </a:r>
          </a:p>
        </p:txBody>
      </p:sp>
      <p:sp>
        <p:nvSpPr>
          <p:cNvPr id="3" name="Title 2"/>
          <p:cNvSpPr>
            <a:spLocks noGrp="1"/>
          </p:cNvSpPr>
          <p:nvPr>
            <p:ph type="title"/>
          </p:nvPr>
        </p:nvSpPr>
        <p:spPr/>
        <p:txBody>
          <a:bodyPr/>
          <a:lstStyle/>
          <a:p>
            <a:r>
              <a:rPr lang="en-US"/>
              <a:t>Click to edit Master title style</a:t>
            </a:r>
            <a:endParaRPr lang="en-GB" dirty="0"/>
          </a:p>
        </p:txBody>
      </p:sp>
      <p:sp>
        <p:nvSpPr>
          <p:cNvPr id="7" name="Slide Number Placeholder 6"/>
          <p:cNvSpPr>
            <a:spLocks noGrp="1"/>
          </p:cNvSpPr>
          <p:nvPr>
            <p:ph type="sldNum" sz="quarter" idx="13"/>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194358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5282" y="1833564"/>
            <a:ext cx="4038600" cy="4587874"/>
          </a:xfrm>
          <a:prstGeom prst="rect">
            <a:avLst/>
          </a:prstGeom>
        </p:spPr>
        <p:txBody>
          <a:bodyPr/>
          <a:lstStyle>
            <a:lvl1pPr>
              <a:defRPr sz="2400"/>
            </a:lvl1pPr>
            <a:lvl2pPr>
              <a:defRPr sz="2000"/>
            </a:lvl2pPr>
            <a:lvl3pPr>
              <a:defRPr sz="2000"/>
            </a:lvl3pPr>
            <a:lvl4pPr>
              <a:defRPr sz="18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833564"/>
            <a:ext cx="4038600" cy="4587873"/>
          </a:xfrm>
          <a:prstGeom prst="rect">
            <a:avLst/>
          </a:prstGeom>
        </p:spPr>
        <p:txBody>
          <a:bodyPr/>
          <a:lstStyle>
            <a:lvl1pPr>
              <a:defRPr sz="2400"/>
            </a:lvl1pPr>
            <a:lvl2pPr>
              <a:defRPr sz="2000"/>
            </a:lvl2pPr>
            <a:lvl3pPr>
              <a:defRPr sz="2000"/>
            </a:lvl3pPr>
            <a:lvl4pPr>
              <a:defRPr sz="18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1"/>
          <p:cNvSpPr>
            <a:spLocks noGrp="1"/>
          </p:cNvSpPr>
          <p:nvPr>
            <p:ph type="ftr" sz="quarter" idx="13"/>
          </p:nvPr>
        </p:nvSpPr>
        <p:spPr/>
        <p:txBody>
          <a:bodyPr/>
          <a:lstStyle>
            <a:lvl1pPr>
              <a:defRPr/>
            </a:lvl1pPr>
          </a:lstStyle>
          <a:p>
            <a:r>
              <a:rPr lang="en-GB"/>
              <a:t>© Imperial College Business School</a:t>
            </a:r>
          </a:p>
        </p:txBody>
      </p:sp>
      <p:cxnSp>
        <p:nvCxnSpPr>
          <p:cNvPr id="8" name="Straight Connector 7"/>
          <p:cNvCxnSpPr/>
          <p:nvPr userDrawn="1"/>
        </p:nvCxnSpPr>
        <p:spPr>
          <a:xfrm>
            <a:off x="357188" y="1736090"/>
            <a:ext cx="8331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sz="quarter" idx="11"/>
          </p:nvPr>
        </p:nvSpPr>
        <p:spPr>
          <a:xfrm>
            <a:off x="2383196" y="118487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4"/>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155808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Title only">
    <p:spTree>
      <p:nvGrpSpPr>
        <p:cNvPr id="1" name=""/>
        <p:cNvGrpSpPr/>
        <p:nvPr/>
      </p:nvGrpSpPr>
      <p:grpSpPr>
        <a:xfrm>
          <a:off x="0" y="0"/>
          <a:ext cx="0" cy="0"/>
          <a:chOff x="0" y="0"/>
          <a:chExt cx="0" cy="0"/>
        </a:xfrm>
      </p:grpSpPr>
      <p:sp>
        <p:nvSpPr>
          <p:cNvPr id="5" name="Footer Placeholder 10"/>
          <p:cNvSpPr>
            <a:spLocks noGrp="1"/>
          </p:cNvSpPr>
          <p:nvPr>
            <p:ph type="ftr" sz="quarter" idx="14"/>
          </p:nvPr>
        </p:nvSpPr>
        <p:spPr/>
        <p:txBody>
          <a:bodyPr/>
          <a:lstStyle>
            <a:lvl1pPr>
              <a:defRPr/>
            </a:lvl1pPr>
          </a:lstStyle>
          <a:p>
            <a:r>
              <a:rPr lang="en-GB"/>
              <a:t>© Imperial College Business School</a:t>
            </a:r>
          </a:p>
        </p:txBody>
      </p:sp>
      <p:cxnSp>
        <p:nvCxnSpPr>
          <p:cNvPr id="6" name="Straight Connector 5"/>
          <p:cNvCxnSpPr/>
          <p:nvPr userDrawn="1"/>
        </p:nvCxnSpPr>
        <p:spPr>
          <a:xfrm>
            <a:off x="357188" y="1736090"/>
            <a:ext cx="8331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sz="quarter" idx="11"/>
          </p:nvPr>
        </p:nvSpPr>
        <p:spPr>
          <a:xfrm>
            <a:off x="2383196" y="1184872"/>
            <a:ext cx="6221412" cy="481012"/>
          </a:xfrm>
        </p:spPr>
        <p:txBody>
          <a:bodyPr anchor="ctr">
            <a:noAutofit/>
          </a:bodyPr>
          <a:lstStyle>
            <a:lvl1pPr marL="0" indent="0" algn="r">
              <a:buNone/>
              <a:defRPr sz="2800">
                <a:solidFill>
                  <a:schemeClr val="bg1">
                    <a:lumMod val="50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5"/>
          </p:nvPr>
        </p:nvSpPr>
        <p:spPr/>
        <p:txBody>
          <a:bodyPr/>
          <a:lstStyle/>
          <a:p>
            <a:fld id="{8AB485D7-2040-4088-B150-78DD66AE22E1}" type="slidenum">
              <a:rPr lang="en-GB" smtClean="0"/>
              <a:t>‹#›</a:t>
            </a:fld>
            <a:endParaRPr lang="en-GB"/>
          </a:p>
        </p:txBody>
      </p:sp>
    </p:spTree>
    <p:extLst>
      <p:ext uri="{BB962C8B-B14F-4D97-AF65-F5344CB8AC3E}">
        <p14:creationId xmlns:p14="http://schemas.microsoft.com/office/powerpoint/2010/main" val="359537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No subheading">
    <p:spTree>
      <p:nvGrpSpPr>
        <p:cNvPr id="1" name=""/>
        <p:cNvGrpSpPr/>
        <p:nvPr/>
      </p:nvGrpSpPr>
      <p:grpSpPr>
        <a:xfrm>
          <a:off x="0" y="0"/>
          <a:ext cx="0" cy="0"/>
          <a:chOff x="0" y="0"/>
          <a:chExt cx="0" cy="0"/>
        </a:xfrm>
      </p:grpSpPr>
      <p:cxnSp>
        <p:nvCxnSpPr>
          <p:cNvPr id="5" name="Straight Connector 4"/>
          <p:cNvCxnSpPr/>
          <p:nvPr/>
        </p:nvCxnSpPr>
        <p:spPr>
          <a:xfrm>
            <a:off x="357188" y="1474835"/>
            <a:ext cx="83312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0"/>
          </p:nvPr>
        </p:nvSpPr>
        <p:spPr>
          <a:xfrm>
            <a:off x="357188" y="1640114"/>
            <a:ext cx="8329612" cy="4780643"/>
          </a:xfrm>
        </p:spPr>
        <p:txBody>
          <a:bodyPr/>
          <a:lstStyle>
            <a:lvl1pPr>
              <a:defRPr sz="2400" baseline="0">
                <a:latin typeface="+mn-lt"/>
              </a:defRPr>
            </a:lvl1pPr>
            <a:lvl2pPr>
              <a:defRPr sz="2200" baseline="0"/>
            </a:lvl2pPr>
            <a:lvl3pPr>
              <a:defRPr baseline="0"/>
            </a:lvl3pPr>
            <a:lvl4pPr>
              <a:defRPr sz="180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1"/>
          <p:cNvSpPr>
            <a:spLocks noGrp="1"/>
          </p:cNvSpPr>
          <p:nvPr>
            <p:ph type="ftr" sz="quarter" idx="12"/>
          </p:nvPr>
        </p:nvSpPr>
        <p:spPr/>
        <p:txBody>
          <a:bodyPr/>
          <a:lstStyle>
            <a:lvl1pPr>
              <a:defRPr/>
            </a:lvl1pPr>
          </a:lstStyle>
          <a:p>
            <a:r>
              <a:rPr lang="en-GB" dirty="0"/>
              <a:t>© Imperial College Business School</a:t>
            </a:r>
          </a:p>
        </p:txBody>
      </p:sp>
      <p:sp>
        <p:nvSpPr>
          <p:cNvPr id="7" name="Slide Number Placeholder 6"/>
          <p:cNvSpPr>
            <a:spLocks noGrp="1"/>
          </p:cNvSpPr>
          <p:nvPr>
            <p:ph type="sldNum" sz="quarter" idx="13"/>
          </p:nvPr>
        </p:nvSpPr>
        <p:spPr/>
        <p:txBody>
          <a:bodyPr/>
          <a:lstStyle/>
          <a:p>
            <a:fld id="{8AB485D7-2040-4088-B150-78DD66AE22E1}" type="slidenum">
              <a:rPr lang="en-GB" smtClean="0"/>
              <a:t>‹#›</a:t>
            </a:fld>
            <a:endParaRPr lang="en-GB" dirty="0"/>
          </a:p>
        </p:txBody>
      </p:sp>
      <p:sp>
        <p:nvSpPr>
          <p:cNvPr id="8" name="Title 2"/>
          <p:cNvSpPr>
            <a:spLocks noGrp="1"/>
          </p:cNvSpPr>
          <p:nvPr>
            <p:ph type="title"/>
          </p:nvPr>
        </p:nvSpPr>
        <p:spPr>
          <a:xfrm>
            <a:off x="2144713" y="385763"/>
            <a:ext cx="6542087" cy="742950"/>
          </a:xfrm>
        </p:spPr>
        <p:txBody>
          <a:bodyPr/>
          <a:lstStyle/>
          <a:p>
            <a:r>
              <a:rPr lang="en-US"/>
              <a:t>Click to edit Master title style</a:t>
            </a:r>
            <a:endParaRPr lang="en-GB" dirty="0"/>
          </a:p>
        </p:txBody>
      </p:sp>
    </p:spTree>
    <p:extLst>
      <p:ext uri="{BB962C8B-B14F-4D97-AF65-F5344CB8AC3E}">
        <p14:creationId xmlns:p14="http://schemas.microsoft.com/office/powerpoint/2010/main" val="74645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027" name="Text Placeholder 1"/>
          <p:cNvSpPr>
            <a:spLocks noGrp="1"/>
          </p:cNvSpPr>
          <p:nvPr>
            <p:ph type="body" idx="1"/>
          </p:nvPr>
        </p:nvSpPr>
        <p:spPr bwMode="auto">
          <a:xfrm>
            <a:off x="457200" y="1787524"/>
            <a:ext cx="8229600" cy="462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028" name="Title Placeholder 2"/>
          <p:cNvSpPr>
            <a:spLocks noGrp="1"/>
          </p:cNvSpPr>
          <p:nvPr>
            <p:ph type="title"/>
          </p:nvPr>
        </p:nvSpPr>
        <p:spPr bwMode="auto">
          <a:xfrm>
            <a:off x="2144713" y="385763"/>
            <a:ext cx="65420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Click to edit Master title</a:t>
            </a:r>
            <a:endParaRPr lang="en-US" dirty="0"/>
          </a:p>
        </p:txBody>
      </p:sp>
      <p:sp>
        <p:nvSpPr>
          <p:cNvPr id="5" name="Footer Placeholder 4"/>
          <p:cNvSpPr>
            <a:spLocks noGrp="1"/>
          </p:cNvSpPr>
          <p:nvPr>
            <p:ph type="ftr" sz="quarter" idx="3"/>
          </p:nvPr>
        </p:nvSpPr>
        <p:spPr>
          <a:xfrm>
            <a:off x="322580" y="6533514"/>
            <a:ext cx="22558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7F7F7F"/>
                </a:solidFill>
              </a:defRPr>
            </a:lvl1pPr>
          </a:lstStyle>
          <a:p>
            <a:r>
              <a:rPr lang="en-GB" dirty="0"/>
              <a:t>© Imperial College Business School</a:t>
            </a:r>
          </a:p>
        </p:txBody>
      </p:sp>
      <p:sp>
        <p:nvSpPr>
          <p:cNvPr id="2" name="Slide Number Placeholder 1"/>
          <p:cNvSpPr>
            <a:spLocks noGrp="1"/>
          </p:cNvSpPr>
          <p:nvPr>
            <p:ph type="sldNum" sz="quarter" idx="4"/>
          </p:nvPr>
        </p:nvSpPr>
        <p:spPr>
          <a:xfrm>
            <a:off x="6553200" y="6530518"/>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AB485D7-2040-4088-B150-78DD66AE22E1}" type="slidenum">
              <a:rPr lang="en-GB" smtClean="0"/>
              <a:pPr/>
              <a:t>‹#›</a:t>
            </a:fld>
            <a:endParaRPr lang="en-GB" dirty="0"/>
          </a:p>
        </p:txBody>
      </p:sp>
      <p:pic>
        <p:nvPicPr>
          <p:cNvPr id="7" name="Picture 6"/>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333166" y="431210"/>
            <a:ext cx="1614740" cy="38622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66" r:id="rId1"/>
    <p:sldLayoutId id="2147483859" r:id="rId2"/>
    <p:sldLayoutId id="2147483860" r:id="rId3"/>
    <p:sldLayoutId id="2147483861" r:id="rId4"/>
    <p:sldLayoutId id="2147483862" r:id="rId5"/>
    <p:sldLayoutId id="2147483850" r:id="rId6"/>
    <p:sldLayoutId id="2147483853" r:id="rId7"/>
    <p:sldLayoutId id="2147483855" r:id="rId8"/>
    <p:sldLayoutId id="2147483867" r:id="rId9"/>
    <p:sldLayoutId id="2147483869" r:id="rId10"/>
    <p:sldLayoutId id="2147483868" r:id="rId11"/>
    <p:sldLayoutId id="2147483851" r:id="rId12"/>
    <p:sldLayoutId id="2147483854" r:id="rId13"/>
    <p:sldLayoutId id="2147483856" r:id="rId14"/>
    <p:sldLayoutId id="2147483857" r:id="rId15"/>
    <p:sldLayoutId id="2147483864" r:id="rId16"/>
    <p:sldLayoutId id="2147483865" r:id="rId17"/>
    <p:sldLayoutId id="2147483871" r:id="rId18"/>
    <p:sldLayoutId id="2147483872" r:id="rId19"/>
    <p:sldLayoutId id="2147483873" r:id="rId20"/>
    <p:sldLayoutId id="2147483874" r:id="rId21"/>
    <p:sldLayoutId id="2147483875" r:id="rId22"/>
    <p:sldLayoutId id="2147483876" r:id="rId23"/>
    <p:sldLayoutId id="2147483877" r:id="rId24"/>
  </p:sldLayoutIdLst>
  <p:hf hdr="0" dt="0"/>
  <p:txStyles>
    <p:titleStyle>
      <a:lvl1pPr algn="r" defTabSz="457200" rtl="0" eaLnBrk="1" fontAlgn="base" hangingPunct="1">
        <a:spcBef>
          <a:spcPct val="0"/>
        </a:spcBef>
        <a:spcAft>
          <a:spcPct val="0"/>
        </a:spcAft>
        <a:defRPr sz="3600" b="1" kern="1200">
          <a:solidFill>
            <a:srgbClr val="00548E"/>
          </a:solidFill>
          <a:latin typeface="+mj-lt"/>
          <a:ea typeface="ＭＳ Ｐゴシック" charset="0"/>
          <a:cs typeface="ＭＳ Ｐゴシック" charset="0"/>
        </a:defRPr>
      </a:lvl1pPr>
      <a:lvl2pPr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2pPr>
      <a:lvl3pPr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3pPr>
      <a:lvl4pPr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4pPr>
      <a:lvl5pPr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5pPr>
      <a:lvl6pPr marL="457200"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6pPr>
      <a:lvl7pPr marL="914400"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7pPr>
      <a:lvl8pPr marL="1371600"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8pPr>
      <a:lvl9pPr marL="1828800"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reports.electricinsights.co.uk/wp-content/uploads/2022/09/Drax_Electric_Insights_Report_2022_Q2.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reports.electricinsights.co.uk/wp-content/uploads/2022/09/Drax_Electric_Insights_Report_2022_Q2.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ofgem.gov.uk/energy-data-and-research/data-portal/wholesale-market-indicators" TargetMode="Externa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474030" y="2259670"/>
            <a:ext cx="4502840" cy="346906"/>
          </a:xfrm>
        </p:spPr>
        <p:txBody>
          <a:bodyPr/>
          <a:lstStyle/>
          <a:p>
            <a:r>
              <a:rPr lang="en-GB" dirty="0"/>
              <a:t>Wholesale market design</a:t>
            </a:r>
          </a:p>
        </p:txBody>
      </p:sp>
      <p:sp>
        <p:nvSpPr>
          <p:cNvPr id="7" name="Content Placeholder 6"/>
          <p:cNvSpPr>
            <a:spLocks noGrp="1"/>
          </p:cNvSpPr>
          <p:nvPr>
            <p:ph type="subTitle" idx="1"/>
          </p:nvPr>
        </p:nvSpPr>
        <p:spPr>
          <a:xfrm>
            <a:off x="4474030" y="2947870"/>
            <a:ext cx="4502840" cy="1022518"/>
          </a:xfrm>
        </p:spPr>
        <p:txBody>
          <a:bodyPr/>
          <a:lstStyle/>
          <a:p>
            <a:endParaRPr lang="en-GB" sz="2400" dirty="0"/>
          </a:p>
          <a:p>
            <a:r>
              <a:rPr lang="en-GB" sz="2400" dirty="0"/>
              <a:t>Richard Green</a:t>
            </a:r>
          </a:p>
        </p:txBody>
      </p:sp>
      <p:sp>
        <p:nvSpPr>
          <p:cNvPr id="3" name="Footer Placeholder 2"/>
          <p:cNvSpPr>
            <a:spLocks noGrp="1"/>
          </p:cNvSpPr>
          <p:nvPr>
            <p:ph type="ftr" sz="quarter" idx="3"/>
          </p:nvPr>
        </p:nvSpPr>
        <p:spPr/>
        <p:txBody>
          <a:bodyPr/>
          <a:lstStyle/>
          <a:p>
            <a:pPr>
              <a:defRPr/>
            </a:pPr>
            <a:r>
              <a:rPr lang="en-GB"/>
              <a:t>© Imperial College Business School</a:t>
            </a:r>
          </a:p>
        </p:txBody>
      </p:sp>
      <p:sp>
        <p:nvSpPr>
          <p:cNvPr id="5" name="Slide Number Placeholder 4"/>
          <p:cNvSpPr>
            <a:spLocks noGrp="1"/>
          </p:cNvSpPr>
          <p:nvPr>
            <p:ph type="sldNum" sz="quarter" idx="4294967295"/>
          </p:nvPr>
        </p:nvSpPr>
        <p:spPr>
          <a:xfrm>
            <a:off x="7010400" y="6530975"/>
            <a:ext cx="2133600" cy="365125"/>
          </a:xfrm>
        </p:spPr>
        <p:txBody>
          <a:bodyPr/>
          <a:lstStyle/>
          <a:p>
            <a:fld id="{8AB485D7-2040-4088-B150-78DD66AE22E1}" type="slidenum">
              <a:rPr lang="en-GB" smtClean="0"/>
              <a:t>1</a:t>
            </a:fld>
            <a:endParaRPr lang="en-GB" dirty="0"/>
          </a:p>
        </p:txBody>
      </p:sp>
      <p:sp>
        <p:nvSpPr>
          <p:cNvPr id="2" name="TextBox 1"/>
          <p:cNvSpPr txBox="1"/>
          <p:nvPr/>
        </p:nvSpPr>
        <p:spPr>
          <a:xfrm>
            <a:off x="4474030" y="6344205"/>
            <a:ext cx="3121367" cy="369332"/>
          </a:xfrm>
          <a:prstGeom prst="rect">
            <a:avLst/>
          </a:prstGeom>
          <a:solidFill>
            <a:srgbClr val="D8E0E6"/>
          </a:solidFill>
          <a:effectLst/>
        </p:spPr>
        <p:txBody>
          <a:bodyPr wrap="none" rtlCol="0">
            <a:spAutoFit/>
          </a:bodyPr>
          <a:lstStyle/>
          <a:p>
            <a:r>
              <a:rPr lang="en-GB" sz="1800" dirty="0"/>
              <a:t>16 October 2023                   </a:t>
            </a:r>
          </a:p>
        </p:txBody>
      </p:sp>
    </p:spTree>
    <p:extLst>
      <p:ext uri="{BB962C8B-B14F-4D97-AF65-F5344CB8AC3E}">
        <p14:creationId xmlns:p14="http://schemas.microsoft.com/office/powerpoint/2010/main" val="3206095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474B103-0E35-4183-F456-A6E540A1334B}"/>
              </a:ext>
            </a:extLst>
          </p:cNvPr>
          <p:cNvGraphicFramePr>
            <a:graphicFrameLocks noGrp="1"/>
          </p:cNvGraphicFramePr>
          <p:nvPr>
            <p:ph sz="quarter" idx="10"/>
            <p:extLst>
              <p:ext uri="{D42A27DB-BD31-4B8C-83A1-F6EECF244321}">
                <p14:modId xmlns:p14="http://schemas.microsoft.com/office/powerpoint/2010/main" val="1459338137"/>
              </p:ext>
            </p:extLst>
          </p:nvPr>
        </p:nvGraphicFramePr>
        <p:xfrm>
          <a:off x="357188" y="1639888"/>
          <a:ext cx="8329612" cy="478155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C0A3573-D96A-EA1A-81EF-D7AAB5CED8A7}"/>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70A52002-21CA-99A1-4C09-EFF975334FB4}"/>
              </a:ext>
            </a:extLst>
          </p:cNvPr>
          <p:cNvSpPr>
            <a:spLocks noGrp="1"/>
          </p:cNvSpPr>
          <p:nvPr>
            <p:ph type="sldNum" sz="quarter" idx="13"/>
          </p:nvPr>
        </p:nvSpPr>
        <p:spPr/>
        <p:txBody>
          <a:bodyPr/>
          <a:lstStyle/>
          <a:p>
            <a:fld id="{8AB485D7-2040-4088-B150-78DD66AE22E1}" type="slidenum">
              <a:rPr lang="en-GB" smtClean="0"/>
              <a:t>10</a:t>
            </a:fld>
            <a:endParaRPr lang="en-GB" dirty="0"/>
          </a:p>
        </p:txBody>
      </p:sp>
      <p:sp>
        <p:nvSpPr>
          <p:cNvPr id="5" name="Title 4">
            <a:extLst>
              <a:ext uri="{FF2B5EF4-FFF2-40B4-BE49-F238E27FC236}">
                <a16:creationId xmlns:a16="http://schemas.microsoft.com/office/drawing/2014/main" id="{1A4967A9-6568-54CF-F2E7-39A2307755E6}"/>
              </a:ext>
            </a:extLst>
          </p:cNvPr>
          <p:cNvSpPr>
            <a:spLocks noGrp="1"/>
          </p:cNvSpPr>
          <p:nvPr>
            <p:ph type="title"/>
          </p:nvPr>
        </p:nvSpPr>
        <p:spPr/>
        <p:txBody>
          <a:bodyPr/>
          <a:lstStyle/>
          <a:p>
            <a:r>
              <a:rPr lang="en-GB" dirty="0"/>
              <a:t>Electricity in Great Britain</a:t>
            </a:r>
          </a:p>
        </p:txBody>
      </p:sp>
      <p:sp>
        <p:nvSpPr>
          <p:cNvPr id="9" name="TextBox 8">
            <a:extLst>
              <a:ext uri="{FF2B5EF4-FFF2-40B4-BE49-F238E27FC236}">
                <a16:creationId xmlns:a16="http://schemas.microsoft.com/office/drawing/2014/main" id="{B9A88DA2-EDF4-1AD7-008F-A99D55163201}"/>
              </a:ext>
            </a:extLst>
          </p:cNvPr>
          <p:cNvSpPr txBox="1"/>
          <p:nvPr/>
        </p:nvSpPr>
        <p:spPr>
          <a:xfrm>
            <a:off x="357188" y="1529400"/>
            <a:ext cx="617477" cy="338554"/>
          </a:xfrm>
          <a:prstGeom prst="rect">
            <a:avLst/>
          </a:prstGeom>
          <a:noFill/>
        </p:spPr>
        <p:txBody>
          <a:bodyPr wrap="none" rtlCol="0">
            <a:spAutoFit/>
          </a:bodyPr>
          <a:lstStyle/>
          <a:p>
            <a:r>
              <a:rPr lang="en-GB" sz="1600" dirty="0"/>
              <a:t>TWh</a:t>
            </a:r>
          </a:p>
        </p:txBody>
      </p:sp>
      <p:sp>
        <p:nvSpPr>
          <p:cNvPr id="10" name="TextBox 9">
            <a:extLst>
              <a:ext uri="{FF2B5EF4-FFF2-40B4-BE49-F238E27FC236}">
                <a16:creationId xmlns:a16="http://schemas.microsoft.com/office/drawing/2014/main" id="{5C20AF79-81F4-6D11-7FE3-17682726E168}"/>
              </a:ext>
            </a:extLst>
          </p:cNvPr>
          <p:cNvSpPr txBox="1"/>
          <p:nvPr/>
        </p:nvSpPr>
        <p:spPr>
          <a:xfrm>
            <a:off x="6553200" y="6137424"/>
            <a:ext cx="2385589" cy="338554"/>
          </a:xfrm>
          <a:prstGeom prst="rect">
            <a:avLst/>
          </a:prstGeom>
          <a:noFill/>
        </p:spPr>
        <p:txBody>
          <a:bodyPr wrap="none" rtlCol="0">
            <a:spAutoFit/>
          </a:bodyPr>
          <a:lstStyle/>
          <a:p>
            <a:r>
              <a:rPr lang="en-GB" sz="1600" dirty="0"/>
              <a:t>Source: Electric Insights</a:t>
            </a:r>
          </a:p>
        </p:txBody>
      </p:sp>
    </p:spTree>
    <p:extLst>
      <p:ext uri="{BB962C8B-B14F-4D97-AF65-F5344CB8AC3E}">
        <p14:creationId xmlns:p14="http://schemas.microsoft.com/office/powerpoint/2010/main" val="326770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474B103-0E35-4183-F456-A6E540A1334B}"/>
              </a:ext>
            </a:extLst>
          </p:cNvPr>
          <p:cNvGraphicFramePr>
            <a:graphicFrameLocks noGrp="1"/>
          </p:cNvGraphicFramePr>
          <p:nvPr>
            <p:ph sz="quarter" idx="10"/>
            <p:extLst>
              <p:ext uri="{D42A27DB-BD31-4B8C-83A1-F6EECF244321}">
                <p14:modId xmlns:p14="http://schemas.microsoft.com/office/powerpoint/2010/main" val="544915858"/>
              </p:ext>
            </p:extLst>
          </p:nvPr>
        </p:nvGraphicFramePr>
        <p:xfrm>
          <a:off x="357188" y="1639888"/>
          <a:ext cx="8329612" cy="478155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C0A3573-D96A-EA1A-81EF-D7AAB5CED8A7}"/>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70A52002-21CA-99A1-4C09-EFF975334FB4}"/>
              </a:ext>
            </a:extLst>
          </p:cNvPr>
          <p:cNvSpPr>
            <a:spLocks noGrp="1"/>
          </p:cNvSpPr>
          <p:nvPr>
            <p:ph type="sldNum" sz="quarter" idx="13"/>
          </p:nvPr>
        </p:nvSpPr>
        <p:spPr/>
        <p:txBody>
          <a:bodyPr/>
          <a:lstStyle/>
          <a:p>
            <a:fld id="{8AB485D7-2040-4088-B150-78DD66AE22E1}" type="slidenum">
              <a:rPr lang="en-GB" smtClean="0"/>
              <a:t>11</a:t>
            </a:fld>
            <a:endParaRPr lang="en-GB" dirty="0"/>
          </a:p>
        </p:txBody>
      </p:sp>
      <p:sp>
        <p:nvSpPr>
          <p:cNvPr id="5" name="Title 4">
            <a:extLst>
              <a:ext uri="{FF2B5EF4-FFF2-40B4-BE49-F238E27FC236}">
                <a16:creationId xmlns:a16="http://schemas.microsoft.com/office/drawing/2014/main" id="{1A4967A9-6568-54CF-F2E7-39A2307755E6}"/>
              </a:ext>
            </a:extLst>
          </p:cNvPr>
          <p:cNvSpPr>
            <a:spLocks noGrp="1"/>
          </p:cNvSpPr>
          <p:nvPr>
            <p:ph type="title"/>
          </p:nvPr>
        </p:nvSpPr>
        <p:spPr/>
        <p:txBody>
          <a:bodyPr/>
          <a:lstStyle/>
          <a:p>
            <a:r>
              <a:rPr lang="en-GB" dirty="0"/>
              <a:t>EU generation by source</a:t>
            </a:r>
          </a:p>
        </p:txBody>
      </p:sp>
      <p:sp>
        <p:nvSpPr>
          <p:cNvPr id="9" name="TextBox 8">
            <a:extLst>
              <a:ext uri="{FF2B5EF4-FFF2-40B4-BE49-F238E27FC236}">
                <a16:creationId xmlns:a16="http://schemas.microsoft.com/office/drawing/2014/main" id="{B9A88DA2-EDF4-1AD7-008F-A99D55163201}"/>
              </a:ext>
            </a:extLst>
          </p:cNvPr>
          <p:cNvSpPr txBox="1"/>
          <p:nvPr/>
        </p:nvSpPr>
        <p:spPr>
          <a:xfrm>
            <a:off x="357188" y="1529400"/>
            <a:ext cx="617477" cy="338554"/>
          </a:xfrm>
          <a:prstGeom prst="rect">
            <a:avLst/>
          </a:prstGeom>
          <a:noFill/>
        </p:spPr>
        <p:txBody>
          <a:bodyPr wrap="none" rtlCol="0">
            <a:spAutoFit/>
          </a:bodyPr>
          <a:lstStyle/>
          <a:p>
            <a:r>
              <a:rPr lang="en-GB" sz="1600" dirty="0"/>
              <a:t>TWh</a:t>
            </a:r>
          </a:p>
        </p:txBody>
      </p:sp>
      <p:sp>
        <p:nvSpPr>
          <p:cNvPr id="10" name="TextBox 9">
            <a:extLst>
              <a:ext uri="{FF2B5EF4-FFF2-40B4-BE49-F238E27FC236}">
                <a16:creationId xmlns:a16="http://schemas.microsoft.com/office/drawing/2014/main" id="{5C20AF79-81F4-6D11-7FE3-17682726E168}"/>
              </a:ext>
            </a:extLst>
          </p:cNvPr>
          <p:cNvSpPr txBox="1"/>
          <p:nvPr/>
        </p:nvSpPr>
        <p:spPr>
          <a:xfrm>
            <a:off x="6553200" y="6137424"/>
            <a:ext cx="1713931" cy="338554"/>
          </a:xfrm>
          <a:prstGeom prst="rect">
            <a:avLst/>
          </a:prstGeom>
          <a:noFill/>
        </p:spPr>
        <p:txBody>
          <a:bodyPr wrap="none" rtlCol="0">
            <a:spAutoFit/>
          </a:bodyPr>
          <a:lstStyle/>
          <a:p>
            <a:r>
              <a:rPr lang="en-GB" sz="1600" dirty="0"/>
              <a:t>Source: Eurostat</a:t>
            </a:r>
          </a:p>
        </p:txBody>
      </p:sp>
    </p:spTree>
    <p:extLst>
      <p:ext uri="{BB962C8B-B14F-4D97-AF65-F5344CB8AC3E}">
        <p14:creationId xmlns:p14="http://schemas.microsoft.com/office/powerpoint/2010/main" val="212287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F19FD7-0FDF-5FD8-5AA0-7DBEA7814397}"/>
              </a:ext>
            </a:extLst>
          </p:cNvPr>
          <p:cNvSpPr>
            <a:spLocks noGrp="1"/>
          </p:cNvSpPr>
          <p:nvPr>
            <p:ph sz="quarter" idx="10"/>
          </p:nvPr>
        </p:nvSpPr>
        <p:spPr/>
        <p:txBody>
          <a:bodyPr/>
          <a:lstStyle/>
          <a:p>
            <a:r>
              <a:rPr lang="en-GB" sz="4400" dirty="0"/>
              <a:t>Response </a:t>
            </a:r>
          </a:p>
          <a:p>
            <a:pPr lvl="1"/>
            <a:r>
              <a:rPr lang="en-GB" sz="4200" dirty="0"/>
              <a:t> short-term capping prices</a:t>
            </a:r>
          </a:p>
          <a:p>
            <a:pPr lvl="2"/>
            <a:r>
              <a:rPr lang="en-GB" sz="4000" dirty="0"/>
              <a:t>Taxpayer or industry pays? </a:t>
            </a:r>
          </a:p>
          <a:p>
            <a:pPr lvl="1"/>
            <a:r>
              <a:rPr lang="en-GB" sz="4200" dirty="0"/>
              <a:t> long-term market design</a:t>
            </a:r>
          </a:p>
          <a:p>
            <a:pPr lvl="2"/>
            <a:r>
              <a:rPr lang="en-GB" sz="4000" dirty="0"/>
              <a:t> wholesale market rules</a:t>
            </a:r>
          </a:p>
          <a:p>
            <a:pPr lvl="2"/>
            <a:r>
              <a:rPr lang="en-GB" sz="4000" dirty="0"/>
              <a:t>renewable support  </a:t>
            </a:r>
          </a:p>
        </p:txBody>
      </p:sp>
      <p:sp>
        <p:nvSpPr>
          <p:cNvPr id="3" name="Footer Placeholder 2">
            <a:extLst>
              <a:ext uri="{FF2B5EF4-FFF2-40B4-BE49-F238E27FC236}">
                <a16:creationId xmlns:a16="http://schemas.microsoft.com/office/drawing/2014/main" id="{95B39357-F9F3-94DB-8102-CF5468D2D524}"/>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9A8F29C4-372D-B9FE-1C64-26F27F6BA900}"/>
              </a:ext>
            </a:extLst>
          </p:cNvPr>
          <p:cNvSpPr>
            <a:spLocks noGrp="1"/>
          </p:cNvSpPr>
          <p:nvPr>
            <p:ph type="sldNum" sz="quarter" idx="13"/>
          </p:nvPr>
        </p:nvSpPr>
        <p:spPr/>
        <p:txBody>
          <a:bodyPr/>
          <a:lstStyle/>
          <a:p>
            <a:fld id="{8AB485D7-2040-4088-B150-78DD66AE22E1}" type="slidenum">
              <a:rPr lang="en-GB" smtClean="0"/>
              <a:t>12</a:t>
            </a:fld>
            <a:endParaRPr lang="en-GB" dirty="0"/>
          </a:p>
        </p:txBody>
      </p:sp>
      <p:sp>
        <p:nvSpPr>
          <p:cNvPr id="5" name="Title 4">
            <a:extLst>
              <a:ext uri="{FF2B5EF4-FFF2-40B4-BE49-F238E27FC236}">
                <a16:creationId xmlns:a16="http://schemas.microsoft.com/office/drawing/2014/main" id="{AAC7ADEC-6B8B-01A6-D3AD-7FB70156AA7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63129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952FFF7-EA46-158B-FF9B-549115D27522}"/>
              </a:ext>
            </a:extLst>
          </p:cNvPr>
          <p:cNvSpPr/>
          <p:nvPr/>
        </p:nvSpPr>
        <p:spPr>
          <a:xfrm>
            <a:off x="1847851" y="4948797"/>
            <a:ext cx="1124122" cy="45719"/>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36B17607-74EA-47BE-4FA7-EBDE23AB810D}"/>
              </a:ext>
            </a:extLst>
          </p:cNvPr>
          <p:cNvSpPr/>
          <p:nvPr/>
        </p:nvSpPr>
        <p:spPr>
          <a:xfrm>
            <a:off x="2973529" y="4946290"/>
            <a:ext cx="1283911" cy="5073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4C9B413-AB60-E5C9-42B4-6B89DBB5FFEB}"/>
              </a:ext>
            </a:extLst>
          </p:cNvPr>
          <p:cNvSpPr/>
          <p:nvPr/>
        </p:nvSpPr>
        <p:spPr>
          <a:xfrm>
            <a:off x="4255940" y="4939279"/>
            <a:ext cx="1097263" cy="5523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3C30EF67-25FF-CD8F-6D15-2339E2E36433}"/>
              </a:ext>
            </a:extLst>
          </p:cNvPr>
          <p:cNvSpPr/>
          <p:nvPr/>
        </p:nvSpPr>
        <p:spPr>
          <a:xfrm>
            <a:off x="1028448" y="4907756"/>
            <a:ext cx="819150" cy="9039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feld 3"/>
          <p:cNvSpPr txBox="1"/>
          <p:nvPr/>
        </p:nvSpPr>
        <p:spPr>
          <a:xfrm>
            <a:off x="644770" y="1091711"/>
            <a:ext cx="3593123" cy="369332"/>
          </a:xfrm>
          <a:prstGeom prst="rect">
            <a:avLst/>
          </a:prstGeom>
          <a:noFill/>
        </p:spPr>
        <p:txBody>
          <a:bodyPr wrap="square" rtlCol="0">
            <a:spAutoFit/>
          </a:bodyPr>
          <a:lstStyle/>
          <a:p>
            <a:endParaRPr lang="de-DE" sz="1800" dirty="0"/>
          </a:p>
        </p:txBody>
      </p:sp>
      <p:sp>
        <p:nvSpPr>
          <p:cNvPr id="6" name="Content Placeholder 5">
            <a:extLst>
              <a:ext uri="{FF2B5EF4-FFF2-40B4-BE49-F238E27FC236}">
                <a16:creationId xmlns:a16="http://schemas.microsoft.com/office/drawing/2014/main" id="{098761D8-E5C1-449D-E009-2DA94882D4F7}"/>
              </a:ext>
            </a:extLst>
          </p:cNvPr>
          <p:cNvSpPr>
            <a:spLocks noGrp="1"/>
          </p:cNvSpPr>
          <p:nvPr>
            <p:ph sz="quarter" idx="11"/>
          </p:nvPr>
        </p:nvSpPr>
        <p:spPr/>
        <p:txBody>
          <a:bodyPr/>
          <a:lstStyle/>
          <a:p>
            <a:r>
              <a:rPr lang="en-GB" dirty="0"/>
              <a:t>(approximate)</a:t>
            </a:r>
          </a:p>
        </p:txBody>
      </p:sp>
      <p:sp>
        <p:nvSpPr>
          <p:cNvPr id="2" name="Title 1">
            <a:extLst>
              <a:ext uri="{FF2B5EF4-FFF2-40B4-BE49-F238E27FC236}">
                <a16:creationId xmlns:a16="http://schemas.microsoft.com/office/drawing/2014/main" id="{F8100D6A-248C-AA01-4824-4B87554779D5}"/>
              </a:ext>
            </a:extLst>
          </p:cNvPr>
          <p:cNvSpPr>
            <a:spLocks noGrp="1"/>
          </p:cNvSpPr>
          <p:nvPr>
            <p:ph type="title"/>
          </p:nvPr>
        </p:nvSpPr>
        <p:spPr/>
        <p:txBody>
          <a:bodyPr/>
          <a:lstStyle/>
          <a:p>
            <a:r>
              <a:rPr lang="en-GB" dirty="0"/>
              <a:t>Generator Variable Costs</a:t>
            </a:r>
          </a:p>
        </p:txBody>
      </p:sp>
      <p:sp>
        <p:nvSpPr>
          <p:cNvPr id="31" name="TextBox 30">
            <a:extLst>
              <a:ext uri="{FF2B5EF4-FFF2-40B4-BE49-F238E27FC236}">
                <a16:creationId xmlns:a16="http://schemas.microsoft.com/office/drawing/2014/main" id="{B1E5C3C3-11F5-944E-F0ED-C657751F90C6}"/>
              </a:ext>
            </a:extLst>
          </p:cNvPr>
          <p:cNvSpPr txBox="1"/>
          <p:nvPr/>
        </p:nvSpPr>
        <p:spPr>
          <a:xfrm>
            <a:off x="265652" y="2046027"/>
            <a:ext cx="995785" cy="400110"/>
          </a:xfrm>
          <a:prstGeom prst="rect">
            <a:avLst/>
          </a:prstGeom>
          <a:solidFill>
            <a:srgbClr val="F6F6F6"/>
          </a:solidFill>
        </p:spPr>
        <p:txBody>
          <a:bodyPr wrap="none" rtlCol="0">
            <a:spAutoFit/>
          </a:bodyPr>
          <a:lstStyle/>
          <a:p>
            <a:r>
              <a:rPr lang="en-GB" sz="2000" dirty="0"/>
              <a:t>£/MWh</a:t>
            </a:r>
          </a:p>
        </p:txBody>
      </p:sp>
      <p:sp>
        <p:nvSpPr>
          <p:cNvPr id="32" name="TextBox 31">
            <a:extLst>
              <a:ext uri="{FF2B5EF4-FFF2-40B4-BE49-F238E27FC236}">
                <a16:creationId xmlns:a16="http://schemas.microsoft.com/office/drawing/2014/main" id="{4D059689-7C1A-4850-9576-51E902978D83}"/>
              </a:ext>
            </a:extLst>
          </p:cNvPr>
          <p:cNvSpPr txBox="1"/>
          <p:nvPr/>
        </p:nvSpPr>
        <p:spPr>
          <a:xfrm>
            <a:off x="410317" y="2469118"/>
            <a:ext cx="569387" cy="369332"/>
          </a:xfrm>
          <a:prstGeom prst="rect">
            <a:avLst/>
          </a:prstGeom>
          <a:solidFill>
            <a:srgbClr val="F6F6F6"/>
          </a:solidFill>
        </p:spPr>
        <p:txBody>
          <a:bodyPr wrap="none" rtlCol="0">
            <a:spAutoFit/>
          </a:bodyPr>
          <a:lstStyle/>
          <a:p>
            <a:r>
              <a:rPr lang="en-GB" sz="1800" dirty="0"/>
              <a:t>400</a:t>
            </a:r>
          </a:p>
        </p:txBody>
      </p:sp>
      <p:sp>
        <p:nvSpPr>
          <p:cNvPr id="35" name="TextBox 34">
            <a:extLst>
              <a:ext uri="{FF2B5EF4-FFF2-40B4-BE49-F238E27FC236}">
                <a16:creationId xmlns:a16="http://schemas.microsoft.com/office/drawing/2014/main" id="{24B255C9-5E3E-1C8C-70D9-159B71850810}"/>
              </a:ext>
            </a:extLst>
          </p:cNvPr>
          <p:cNvSpPr txBox="1"/>
          <p:nvPr/>
        </p:nvSpPr>
        <p:spPr>
          <a:xfrm>
            <a:off x="410317" y="3052579"/>
            <a:ext cx="569387" cy="369332"/>
          </a:xfrm>
          <a:prstGeom prst="rect">
            <a:avLst/>
          </a:prstGeom>
          <a:solidFill>
            <a:srgbClr val="F6F6F6"/>
          </a:solidFill>
        </p:spPr>
        <p:txBody>
          <a:bodyPr wrap="none" rtlCol="0">
            <a:spAutoFit/>
          </a:bodyPr>
          <a:lstStyle/>
          <a:p>
            <a:r>
              <a:rPr lang="en-GB" sz="1800" dirty="0"/>
              <a:t>300</a:t>
            </a:r>
          </a:p>
        </p:txBody>
      </p:sp>
      <p:sp>
        <p:nvSpPr>
          <p:cNvPr id="36" name="TextBox 35">
            <a:extLst>
              <a:ext uri="{FF2B5EF4-FFF2-40B4-BE49-F238E27FC236}">
                <a16:creationId xmlns:a16="http://schemas.microsoft.com/office/drawing/2014/main" id="{C96A0EC8-DBF2-94FA-FC24-2941F92ADFB5}"/>
              </a:ext>
            </a:extLst>
          </p:cNvPr>
          <p:cNvSpPr txBox="1"/>
          <p:nvPr/>
        </p:nvSpPr>
        <p:spPr>
          <a:xfrm>
            <a:off x="410317" y="3636040"/>
            <a:ext cx="569387" cy="369332"/>
          </a:xfrm>
          <a:prstGeom prst="rect">
            <a:avLst/>
          </a:prstGeom>
          <a:solidFill>
            <a:srgbClr val="F6F6F6"/>
          </a:solidFill>
        </p:spPr>
        <p:txBody>
          <a:bodyPr wrap="none" rtlCol="0">
            <a:spAutoFit/>
          </a:bodyPr>
          <a:lstStyle/>
          <a:p>
            <a:r>
              <a:rPr lang="en-GB" sz="1800" dirty="0"/>
              <a:t>200</a:t>
            </a:r>
          </a:p>
        </p:txBody>
      </p:sp>
      <p:sp>
        <p:nvSpPr>
          <p:cNvPr id="37" name="TextBox 36">
            <a:extLst>
              <a:ext uri="{FF2B5EF4-FFF2-40B4-BE49-F238E27FC236}">
                <a16:creationId xmlns:a16="http://schemas.microsoft.com/office/drawing/2014/main" id="{1191C91E-2D52-BEAB-ACC3-F225B03F0799}"/>
              </a:ext>
            </a:extLst>
          </p:cNvPr>
          <p:cNvSpPr txBox="1"/>
          <p:nvPr/>
        </p:nvSpPr>
        <p:spPr>
          <a:xfrm>
            <a:off x="410317" y="4219501"/>
            <a:ext cx="569387" cy="369332"/>
          </a:xfrm>
          <a:prstGeom prst="rect">
            <a:avLst/>
          </a:prstGeom>
          <a:solidFill>
            <a:srgbClr val="F6F6F6"/>
          </a:solidFill>
        </p:spPr>
        <p:txBody>
          <a:bodyPr wrap="none" rtlCol="0">
            <a:spAutoFit/>
          </a:bodyPr>
          <a:lstStyle/>
          <a:p>
            <a:r>
              <a:rPr lang="en-GB" sz="1800" dirty="0"/>
              <a:t>100</a:t>
            </a:r>
          </a:p>
        </p:txBody>
      </p:sp>
      <p:sp>
        <p:nvSpPr>
          <p:cNvPr id="38" name="TextBox 37">
            <a:extLst>
              <a:ext uri="{FF2B5EF4-FFF2-40B4-BE49-F238E27FC236}">
                <a16:creationId xmlns:a16="http://schemas.microsoft.com/office/drawing/2014/main" id="{C6236543-6E9D-F257-A29C-95859AA06BD8}"/>
              </a:ext>
            </a:extLst>
          </p:cNvPr>
          <p:cNvSpPr txBox="1"/>
          <p:nvPr/>
        </p:nvSpPr>
        <p:spPr>
          <a:xfrm>
            <a:off x="666798" y="4802961"/>
            <a:ext cx="312906" cy="369332"/>
          </a:xfrm>
          <a:prstGeom prst="rect">
            <a:avLst/>
          </a:prstGeom>
          <a:solidFill>
            <a:srgbClr val="F6F6F6"/>
          </a:solidFill>
        </p:spPr>
        <p:txBody>
          <a:bodyPr wrap="none" rtlCol="0">
            <a:spAutoFit/>
          </a:bodyPr>
          <a:lstStyle/>
          <a:p>
            <a:r>
              <a:rPr lang="en-GB" sz="1800" dirty="0"/>
              <a:t>0</a:t>
            </a:r>
          </a:p>
        </p:txBody>
      </p:sp>
      <p:sp>
        <p:nvSpPr>
          <p:cNvPr id="7" name="Rectangle 6">
            <a:extLst>
              <a:ext uri="{FF2B5EF4-FFF2-40B4-BE49-F238E27FC236}">
                <a16:creationId xmlns:a16="http://schemas.microsoft.com/office/drawing/2014/main" id="{4358DF90-1BC0-92DB-78AA-4A9BF83CE442}"/>
              </a:ext>
            </a:extLst>
          </p:cNvPr>
          <p:cNvSpPr/>
          <p:nvPr/>
        </p:nvSpPr>
        <p:spPr>
          <a:xfrm>
            <a:off x="5348033" y="3982486"/>
            <a:ext cx="2635034" cy="101203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E47D2BB-C85C-F978-ADCC-F66C8E074025}"/>
              </a:ext>
            </a:extLst>
          </p:cNvPr>
          <p:cNvSpPr/>
          <p:nvPr/>
        </p:nvSpPr>
        <p:spPr>
          <a:xfrm>
            <a:off x="7981474" y="3991605"/>
            <a:ext cx="376243" cy="101203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EEB173F4-6374-BCD0-960C-050F726C9093}"/>
              </a:ext>
            </a:extLst>
          </p:cNvPr>
          <p:cNvSpPr txBox="1"/>
          <p:nvPr/>
        </p:nvSpPr>
        <p:spPr>
          <a:xfrm>
            <a:off x="888524" y="4998243"/>
            <a:ext cx="7109639" cy="369332"/>
          </a:xfrm>
          <a:prstGeom prst="rect">
            <a:avLst/>
          </a:prstGeom>
          <a:noFill/>
        </p:spPr>
        <p:txBody>
          <a:bodyPr wrap="none" rtlCol="0">
            <a:spAutoFit/>
          </a:bodyPr>
          <a:lstStyle/>
          <a:p>
            <a:r>
              <a:rPr lang="en-GB" sz="1800" dirty="0"/>
              <a:t>0            10           20           30           40          50           60           70</a:t>
            </a:r>
          </a:p>
        </p:txBody>
      </p:sp>
      <p:cxnSp>
        <p:nvCxnSpPr>
          <p:cNvPr id="52" name="Straight Connector 51">
            <a:extLst>
              <a:ext uri="{FF2B5EF4-FFF2-40B4-BE49-F238E27FC236}">
                <a16:creationId xmlns:a16="http://schemas.microsoft.com/office/drawing/2014/main" id="{6E8EBEF4-9D4F-FC5D-7A6F-7F8FD349257F}"/>
              </a:ext>
            </a:extLst>
          </p:cNvPr>
          <p:cNvCxnSpPr/>
          <p:nvPr/>
        </p:nvCxnSpPr>
        <p:spPr>
          <a:xfrm>
            <a:off x="1036854" y="4998243"/>
            <a:ext cx="740610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BF61EB78-3806-9A98-0785-C79451BB5A2C}"/>
              </a:ext>
            </a:extLst>
          </p:cNvPr>
          <p:cNvCxnSpPr>
            <a:cxnSpLocks/>
          </p:cNvCxnSpPr>
          <p:nvPr/>
        </p:nvCxnSpPr>
        <p:spPr>
          <a:xfrm>
            <a:off x="1002367" y="2515374"/>
            <a:ext cx="26831" cy="24828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57CFEF-315B-D8DC-E623-9187355001E4}"/>
              </a:ext>
            </a:extLst>
          </p:cNvPr>
          <p:cNvCxnSpPr>
            <a:cxnSpLocks/>
          </p:cNvCxnSpPr>
          <p:nvPr/>
        </p:nvCxnSpPr>
        <p:spPr>
          <a:xfrm flipH="1">
            <a:off x="965416" y="2652177"/>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C709A1A-61C2-0B50-E758-D5B676284C7D}"/>
              </a:ext>
            </a:extLst>
          </p:cNvPr>
          <p:cNvCxnSpPr>
            <a:cxnSpLocks/>
          </p:cNvCxnSpPr>
          <p:nvPr/>
        </p:nvCxnSpPr>
        <p:spPr>
          <a:xfrm flipH="1">
            <a:off x="965416" y="3237609"/>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1A339B8C-ABDF-8317-BF9B-DDC967A5BCA0}"/>
              </a:ext>
            </a:extLst>
          </p:cNvPr>
          <p:cNvCxnSpPr>
            <a:cxnSpLocks/>
          </p:cNvCxnSpPr>
          <p:nvPr/>
        </p:nvCxnSpPr>
        <p:spPr>
          <a:xfrm flipH="1">
            <a:off x="965416" y="3823041"/>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87B0E9B-60DD-62BD-C747-BADD9D77E0F4}"/>
              </a:ext>
            </a:extLst>
          </p:cNvPr>
          <p:cNvCxnSpPr>
            <a:cxnSpLocks/>
          </p:cNvCxnSpPr>
          <p:nvPr/>
        </p:nvCxnSpPr>
        <p:spPr>
          <a:xfrm flipH="1">
            <a:off x="965416" y="4408473"/>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1B553F2-19D3-5464-1A55-67D4DF5A73E8}"/>
              </a:ext>
            </a:extLst>
          </p:cNvPr>
          <p:cNvCxnSpPr>
            <a:cxnSpLocks/>
          </p:cNvCxnSpPr>
          <p:nvPr/>
        </p:nvCxnSpPr>
        <p:spPr>
          <a:xfrm flipH="1">
            <a:off x="974940" y="4993906"/>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0BADDB5-AF7E-25CB-D911-8E92E3EFDCEC}"/>
              </a:ext>
            </a:extLst>
          </p:cNvPr>
          <p:cNvCxnSpPr>
            <a:cxnSpLocks/>
          </p:cNvCxnSpPr>
          <p:nvPr/>
        </p:nvCxnSpPr>
        <p:spPr>
          <a:xfrm>
            <a:off x="1030207"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91C1B25-6D45-B9F2-B48A-64A78484D380}"/>
              </a:ext>
            </a:extLst>
          </p:cNvPr>
          <p:cNvCxnSpPr>
            <a:cxnSpLocks/>
          </p:cNvCxnSpPr>
          <p:nvPr/>
        </p:nvCxnSpPr>
        <p:spPr>
          <a:xfrm>
            <a:off x="1973183"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D54907E-42A5-4C56-BC9E-E6FC3DC5D162}"/>
              </a:ext>
            </a:extLst>
          </p:cNvPr>
          <p:cNvCxnSpPr>
            <a:cxnSpLocks/>
          </p:cNvCxnSpPr>
          <p:nvPr/>
        </p:nvCxnSpPr>
        <p:spPr>
          <a:xfrm>
            <a:off x="2916159"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25097232-6A02-DAA8-FF06-C2C231B3C59B}"/>
              </a:ext>
            </a:extLst>
          </p:cNvPr>
          <p:cNvCxnSpPr>
            <a:cxnSpLocks/>
          </p:cNvCxnSpPr>
          <p:nvPr/>
        </p:nvCxnSpPr>
        <p:spPr>
          <a:xfrm>
            <a:off x="4802111"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83B75C9-3AE9-EB59-4856-E4E1E60A1DB6}"/>
              </a:ext>
            </a:extLst>
          </p:cNvPr>
          <p:cNvCxnSpPr>
            <a:cxnSpLocks/>
          </p:cNvCxnSpPr>
          <p:nvPr/>
        </p:nvCxnSpPr>
        <p:spPr>
          <a:xfrm>
            <a:off x="7631041"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D3A167C-E540-9F1D-7B26-AD0B14DC27BF}"/>
              </a:ext>
            </a:extLst>
          </p:cNvPr>
          <p:cNvCxnSpPr>
            <a:cxnSpLocks/>
          </p:cNvCxnSpPr>
          <p:nvPr/>
        </p:nvCxnSpPr>
        <p:spPr>
          <a:xfrm>
            <a:off x="3859135"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2A97B8B-95CF-813E-DF34-0460E1607FB8}"/>
              </a:ext>
            </a:extLst>
          </p:cNvPr>
          <p:cNvCxnSpPr>
            <a:cxnSpLocks/>
          </p:cNvCxnSpPr>
          <p:nvPr/>
        </p:nvCxnSpPr>
        <p:spPr>
          <a:xfrm>
            <a:off x="5745087"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6EAC200-A4E7-EAE3-7464-3A52441707C2}"/>
              </a:ext>
            </a:extLst>
          </p:cNvPr>
          <p:cNvCxnSpPr>
            <a:cxnSpLocks/>
          </p:cNvCxnSpPr>
          <p:nvPr/>
        </p:nvCxnSpPr>
        <p:spPr>
          <a:xfrm>
            <a:off x="6688063"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36E2D2AE-2C33-E206-BDDD-3F08677F0BAB}"/>
              </a:ext>
            </a:extLst>
          </p:cNvPr>
          <p:cNvSpPr txBox="1"/>
          <p:nvPr/>
        </p:nvSpPr>
        <p:spPr>
          <a:xfrm>
            <a:off x="8504567" y="4987374"/>
            <a:ext cx="625492" cy="400110"/>
          </a:xfrm>
          <a:prstGeom prst="rect">
            <a:avLst/>
          </a:prstGeom>
          <a:solidFill>
            <a:srgbClr val="F6F6F6"/>
          </a:solidFill>
        </p:spPr>
        <p:txBody>
          <a:bodyPr wrap="none" rtlCol="0">
            <a:spAutoFit/>
          </a:bodyPr>
          <a:lstStyle/>
          <a:p>
            <a:r>
              <a:rPr lang="en-GB" sz="2000" dirty="0"/>
              <a:t>GW</a:t>
            </a:r>
          </a:p>
        </p:txBody>
      </p:sp>
      <p:sp>
        <p:nvSpPr>
          <p:cNvPr id="105" name="TextBox 104">
            <a:extLst>
              <a:ext uri="{FF2B5EF4-FFF2-40B4-BE49-F238E27FC236}">
                <a16:creationId xmlns:a16="http://schemas.microsoft.com/office/drawing/2014/main" id="{F98EA63F-F880-B671-503C-91973FF3BFAD}"/>
              </a:ext>
            </a:extLst>
          </p:cNvPr>
          <p:cNvSpPr txBox="1"/>
          <p:nvPr/>
        </p:nvSpPr>
        <p:spPr>
          <a:xfrm>
            <a:off x="6358733" y="5389910"/>
            <a:ext cx="607859" cy="369332"/>
          </a:xfrm>
          <a:prstGeom prst="rect">
            <a:avLst/>
          </a:prstGeom>
          <a:solidFill>
            <a:srgbClr val="00B0F0"/>
          </a:solidFill>
        </p:spPr>
        <p:txBody>
          <a:bodyPr wrap="none" rtlCol="0">
            <a:spAutoFit/>
          </a:bodyPr>
          <a:lstStyle/>
          <a:p>
            <a:r>
              <a:rPr lang="en-GB" sz="1800" dirty="0"/>
              <a:t>Gas</a:t>
            </a:r>
          </a:p>
        </p:txBody>
      </p:sp>
      <p:sp>
        <p:nvSpPr>
          <p:cNvPr id="106" name="TextBox 105">
            <a:extLst>
              <a:ext uri="{FF2B5EF4-FFF2-40B4-BE49-F238E27FC236}">
                <a16:creationId xmlns:a16="http://schemas.microsoft.com/office/drawing/2014/main" id="{C76CE409-221D-7CE3-9D23-9D004A8C6D20}"/>
              </a:ext>
            </a:extLst>
          </p:cNvPr>
          <p:cNvSpPr txBox="1"/>
          <p:nvPr/>
        </p:nvSpPr>
        <p:spPr>
          <a:xfrm>
            <a:off x="7854059" y="5389910"/>
            <a:ext cx="659155" cy="369332"/>
          </a:xfrm>
          <a:prstGeom prst="rect">
            <a:avLst/>
          </a:prstGeom>
          <a:solidFill>
            <a:schemeClr val="tx1"/>
          </a:solidFill>
        </p:spPr>
        <p:txBody>
          <a:bodyPr wrap="none" rtlCol="0">
            <a:spAutoFit/>
          </a:bodyPr>
          <a:lstStyle/>
          <a:p>
            <a:r>
              <a:rPr lang="en-GB" sz="1800" dirty="0">
                <a:solidFill>
                  <a:schemeClr val="bg1"/>
                </a:solidFill>
              </a:rPr>
              <a:t>Coal</a:t>
            </a:r>
          </a:p>
        </p:txBody>
      </p:sp>
      <p:sp>
        <p:nvSpPr>
          <p:cNvPr id="107" name="TextBox 106">
            <a:extLst>
              <a:ext uri="{FF2B5EF4-FFF2-40B4-BE49-F238E27FC236}">
                <a16:creationId xmlns:a16="http://schemas.microsoft.com/office/drawing/2014/main" id="{B125C961-74C8-8AE7-03CF-DD63579E0EBC}"/>
              </a:ext>
            </a:extLst>
          </p:cNvPr>
          <p:cNvSpPr txBox="1"/>
          <p:nvPr/>
        </p:nvSpPr>
        <p:spPr>
          <a:xfrm>
            <a:off x="929278" y="5374586"/>
            <a:ext cx="979755" cy="369332"/>
          </a:xfrm>
          <a:prstGeom prst="rect">
            <a:avLst/>
          </a:prstGeom>
          <a:solidFill>
            <a:srgbClr val="7030A0"/>
          </a:solidFill>
        </p:spPr>
        <p:txBody>
          <a:bodyPr wrap="none" rtlCol="0">
            <a:spAutoFit/>
          </a:bodyPr>
          <a:lstStyle/>
          <a:p>
            <a:r>
              <a:rPr lang="en-GB" sz="1800" dirty="0">
                <a:solidFill>
                  <a:schemeClr val="bg1"/>
                </a:solidFill>
              </a:rPr>
              <a:t>Nuclear</a:t>
            </a:r>
          </a:p>
        </p:txBody>
      </p:sp>
      <p:sp>
        <p:nvSpPr>
          <p:cNvPr id="108" name="TextBox 107">
            <a:extLst>
              <a:ext uri="{FF2B5EF4-FFF2-40B4-BE49-F238E27FC236}">
                <a16:creationId xmlns:a16="http://schemas.microsoft.com/office/drawing/2014/main" id="{8E179BFD-2F52-CC96-9826-43F1E3410621}"/>
              </a:ext>
            </a:extLst>
          </p:cNvPr>
          <p:cNvSpPr txBox="1"/>
          <p:nvPr/>
        </p:nvSpPr>
        <p:spPr>
          <a:xfrm>
            <a:off x="2698636" y="5374586"/>
            <a:ext cx="710451" cy="369332"/>
          </a:xfrm>
          <a:prstGeom prst="rect">
            <a:avLst/>
          </a:prstGeom>
          <a:solidFill>
            <a:srgbClr val="33CC33"/>
          </a:solidFill>
        </p:spPr>
        <p:txBody>
          <a:bodyPr wrap="none" rtlCol="0">
            <a:spAutoFit/>
          </a:bodyPr>
          <a:lstStyle/>
          <a:p>
            <a:r>
              <a:rPr lang="en-GB" sz="1800" dirty="0"/>
              <a:t>Wind</a:t>
            </a:r>
          </a:p>
        </p:txBody>
      </p:sp>
      <p:sp>
        <p:nvSpPr>
          <p:cNvPr id="109" name="TextBox 108">
            <a:extLst>
              <a:ext uri="{FF2B5EF4-FFF2-40B4-BE49-F238E27FC236}">
                <a16:creationId xmlns:a16="http://schemas.microsoft.com/office/drawing/2014/main" id="{7B1B069A-3E40-0177-156F-B6C263BBEFD7}"/>
              </a:ext>
            </a:extLst>
          </p:cNvPr>
          <p:cNvSpPr txBox="1"/>
          <p:nvPr/>
        </p:nvSpPr>
        <p:spPr>
          <a:xfrm>
            <a:off x="4373301" y="5374586"/>
            <a:ext cx="1095172" cy="369332"/>
          </a:xfrm>
          <a:prstGeom prst="rect">
            <a:avLst/>
          </a:prstGeom>
          <a:solidFill>
            <a:srgbClr val="FFC000"/>
          </a:solidFill>
        </p:spPr>
        <p:txBody>
          <a:bodyPr wrap="none" rtlCol="0">
            <a:spAutoFit/>
          </a:bodyPr>
          <a:lstStyle/>
          <a:p>
            <a:r>
              <a:rPr lang="en-GB" sz="1800" dirty="0"/>
              <a:t>Solar PV</a:t>
            </a:r>
          </a:p>
        </p:txBody>
      </p:sp>
      <p:sp>
        <p:nvSpPr>
          <p:cNvPr id="110" name="TextBox 109">
            <a:extLst>
              <a:ext uri="{FF2B5EF4-FFF2-40B4-BE49-F238E27FC236}">
                <a16:creationId xmlns:a16="http://schemas.microsoft.com/office/drawing/2014/main" id="{6A53EB3E-CE8D-8C47-22B6-03643BE61862}"/>
              </a:ext>
            </a:extLst>
          </p:cNvPr>
          <p:cNvSpPr txBox="1"/>
          <p:nvPr/>
        </p:nvSpPr>
        <p:spPr>
          <a:xfrm>
            <a:off x="1908173" y="5774442"/>
            <a:ext cx="1065356" cy="369332"/>
          </a:xfrm>
          <a:prstGeom prst="rect">
            <a:avLst/>
          </a:prstGeom>
          <a:solidFill>
            <a:srgbClr val="00B050"/>
          </a:solidFill>
        </p:spPr>
        <p:txBody>
          <a:bodyPr wrap="none" rtlCol="0">
            <a:spAutoFit/>
          </a:bodyPr>
          <a:lstStyle/>
          <a:p>
            <a:r>
              <a:rPr lang="en-GB" sz="1800" dirty="0"/>
              <a:t>Offshore</a:t>
            </a:r>
          </a:p>
        </p:txBody>
      </p:sp>
      <p:sp>
        <p:nvSpPr>
          <p:cNvPr id="111" name="TextBox 110">
            <a:extLst>
              <a:ext uri="{FF2B5EF4-FFF2-40B4-BE49-F238E27FC236}">
                <a16:creationId xmlns:a16="http://schemas.microsoft.com/office/drawing/2014/main" id="{4A4B7745-6286-A305-AF80-FE841135A993}"/>
              </a:ext>
            </a:extLst>
          </p:cNvPr>
          <p:cNvSpPr txBox="1"/>
          <p:nvPr/>
        </p:nvSpPr>
        <p:spPr>
          <a:xfrm>
            <a:off x="3134193" y="5774442"/>
            <a:ext cx="1065356" cy="369332"/>
          </a:xfrm>
          <a:prstGeom prst="rect">
            <a:avLst/>
          </a:prstGeom>
          <a:solidFill>
            <a:srgbClr val="92D050"/>
          </a:solidFill>
        </p:spPr>
        <p:txBody>
          <a:bodyPr wrap="none" rtlCol="0">
            <a:spAutoFit/>
          </a:bodyPr>
          <a:lstStyle/>
          <a:p>
            <a:r>
              <a:rPr lang="en-GB" sz="1800" dirty="0"/>
              <a:t>Onshore</a:t>
            </a:r>
          </a:p>
        </p:txBody>
      </p:sp>
      <p:sp>
        <p:nvSpPr>
          <p:cNvPr id="112" name="TextBox 111">
            <a:extLst>
              <a:ext uri="{FF2B5EF4-FFF2-40B4-BE49-F238E27FC236}">
                <a16:creationId xmlns:a16="http://schemas.microsoft.com/office/drawing/2014/main" id="{E858CCA7-3EB2-F195-8B20-867A5CFF2CAB}"/>
              </a:ext>
            </a:extLst>
          </p:cNvPr>
          <p:cNvSpPr txBox="1"/>
          <p:nvPr/>
        </p:nvSpPr>
        <p:spPr>
          <a:xfrm>
            <a:off x="5820886" y="3149493"/>
            <a:ext cx="1737975" cy="707886"/>
          </a:xfrm>
          <a:prstGeom prst="rect">
            <a:avLst/>
          </a:prstGeom>
          <a:noFill/>
        </p:spPr>
        <p:txBody>
          <a:bodyPr wrap="none" rtlCol="0">
            <a:spAutoFit/>
          </a:bodyPr>
          <a:lstStyle/>
          <a:p>
            <a:pPr algn="ctr"/>
            <a:r>
              <a:rPr lang="en-GB" sz="2000" dirty="0"/>
              <a:t>High-carbon</a:t>
            </a:r>
          </a:p>
          <a:p>
            <a:pPr algn="ctr"/>
            <a:r>
              <a:rPr lang="en-GB" sz="2000" dirty="0"/>
              <a:t>High fuel cost</a:t>
            </a:r>
          </a:p>
        </p:txBody>
      </p:sp>
      <p:cxnSp>
        <p:nvCxnSpPr>
          <p:cNvPr id="114" name="Straight Connector 113">
            <a:extLst>
              <a:ext uri="{FF2B5EF4-FFF2-40B4-BE49-F238E27FC236}">
                <a16:creationId xmlns:a16="http://schemas.microsoft.com/office/drawing/2014/main" id="{67A16DE8-2640-E235-591D-298B80D5141E}"/>
              </a:ext>
            </a:extLst>
          </p:cNvPr>
          <p:cNvCxnSpPr>
            <a:cxnSpLocks/>
          </p:cNvCxnSpPr>
          <p:nvPr/>
        </p:nvCxnSpPr>
        <p:spPr>
          <a:xfrm flipV="1">
            <a:off x="5350176" y="3193805"/>
            <a:ext cx="3027" cy="1791954"/>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452F3C31-6253-83B8-B662-FF97E777BA7F}"/>
              </a:ext>
            </a:extLst>
          </p:cNvPr>
          <p:cNvSpPr txBox="1"/>
          <p:nvPr/>
        </p:nvSpPr>
        <p:spPr>
          <a:xfrm>
            <a:off x="5415756" y="5963711"/>
            <a:ext cx="3308331" cy="307777"/>
          </a:xfrm>
          <a:prstGeom prst="rect">
            <a:avLst/>
          </a:prstGeom>
          <a:noFill/>
        </p:spPr>
        <p:txBody>
          <a:bodyPr wrap="square">
            <a:spAutoFit/>
          </a:bodyPr>
          <a:lstStyle/>
          <a:p>
            <a:pPr algn="ctr"/>
            <a:r>
              <a:rPr lang="en-GB" sz="1400" dirty="0"/>
              <a:t>Source: Drax Electric Insights, Q2 2022</a:t>
            </a:r>
          </a:p>
        </p:txBody>
      </p:sp>
      <p:sp>
        <p:nvSpPr>
          <p:cNvPr id="3" name="TextBox 2">
            <a:extLst>
              <a:ext uri="{FF2B5EF4-FFF2-40B4-BE49-F238E27FC236}">
                <a16:creationId xmlns:a16="http://schemas.microsoft.com/office/drawing/2014/main" id="{B139A6F4-3C5A-FF33-4DFD-A293C367F7BE}"/>
              </a:ext>
            </a:extLst>
          </p:cNvPr>
          <p:cNvSpPr txBox="1"/>
          <p:nvPr/>
        </p:nvSpPr>
        <p:spPr>
          <a:xfrm>
            <a:off x="2213727" y="3149493"/>
            <a:ext cx="1680267" cy="707886"/>
          </a:xfrm>
          <a:prstGeom prst="rect">
            <a:avLst/>
          </a:prstGeom>
          <a:noFill/>
        </p:spPr>
        <p:txBody>
          <a:bodyPr wrap="none" rtlCol="0">
            <a:spAutoFit/>
          </a:bodyPr>
          <a:lstStyle/>
          <a:p>
            <a:pPr algn="ctr"/>
            <a:r>
              <a:rPr lang="en-GB" sz="2000" dirty="0"/>
              <a:t>Low-carbon</a:t>
            </a:r>
          </a:p>
          <a:p>
            <a:pPr algn="ctr"/>
            <a:r>
              <a:rPr lang="en-GB" sz="2000" dirty="0"/>
              <a:t>Low fuel cost</a:t>
            </a:r>
          </a:p>
        </p:txBody>
      </p:sp>
    </p:spTree>
    <p:extLst>
      <p:ext uri="{BB962C8B-B14F-4D97-AF65-F5344CB8AC3E}">
        <p14:creationId xmlns:p14="http://schemas.microsoft.com/office/powerpoint/2010/main" val="129281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AF98EAF-3EF5-C95F-8441-6A4755C1DBE0}"/>
              </a:ext>
            </a:extLst>
          </p:cNvPr>
          <p:cNvSpPr/>
          <p:nvPr/>
        </p:nvSpPr>
        <p:spPr>
          <a:xfrm>
            <a:off x="1028448" y="4907756"/>
            <a:ext cx="819150" cy="9039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5952FFF7-EA46-158B-FF9B-549115D27522}"/>
              </a:ext>
            </a:extLst>
          </p:cNvPr>
          <p:cNvSpPr/>
          <p:nvPr/>
        </p:nvSpPr>
        <p:spPr>
          <a:xfrm>
            <a:off x="1847851" y="4948797"/>
            <a:ext cx="1124122" cy="45719"/>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36B17607-74EA-47BE-4FA7-EBDE23AB810D}"/>
              </a:ext>
            </a:extLst>
          </p:cNvPr>
          <p:cNvSpPr/>
          <p:nvPr/>
        </p:nvSpPr>
        <p:spPr>
          <a:xfrm>
            <a:off x="2973529" y="4946290"/>
            <a:ext cx="1283911" cy="5073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4C9B413-AB60-E5C9-42B4-6B89DBB5FFEB}"/>
              </a:ext>
            </a:extLst>
          </p:cNvPr>
          <p:cNvSpPr/>
          <p:nvPr/>
        </p:nvSpPr>
        <p:spPr>
          <a:xfrm>
            <a:off x="4260471" y="4941655"/>
            <a:ext cx="1092732" cy="5286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3C30EF67-25FF-CD8F-6D15-2339E2E36433}"/>
              </a:ext>
            </a:extLst>
          </p:cNvPr>
          <p:cNvSpPr/>
          <p:nvPr/>
        </p:nvSpPr>
        <p:spPr>
          <a:xfrm>
            <a:off x="1028448" y="4952432"/>
            <a:ext cx="819150" cy="45719"/>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feld 3"/>
          <p:cNvSpPr txBox="1"/>
          <p:nvPr/>
        </p:nvSpPr>
        <p:spPr>
          <a:xfrm>
            <a:off x="644770" y="1091711"/>
            <a:ext cx="3593123" cy="369332"/>
          </a:xfrm>
          <a:prstGeom prst="rect">
            <a:avLst/>
          </a:prstGeom>
          <a:noFill/>
        </p:spPr>
        <p:txBody>
          <a:bodyPr wrap="square" rtlCol="0">
            <a:spAutoFit/>
          </a:bodyPr>
          <a:lstStyle/>
          <a:p>
            <a:endParaRPr lang="de-DE" sz="1800" dirty="0"/>
          </a:p>
        </p:txBody>
      </p:sp>
      <p:sp>
        <p:nvSpPr>
          <p:cNvPr id="5" name="TextBox 4">
            <a:extLst>
              <a:ext uri="{FF2B5EF4-FFF2-40B4-BE49-F238E27FC236}">
                <a16:creationId xmlns:a16="http://schemas.microsoft.com/office/drawing/2014/main" id="{4CF3B33A-FA1D-6D02-7AFA-AE202887E454}"/>
              </a:ext>
            </a:extLst>
          </p:cNvPr>
          <p:cNvSpPr txBox="1"/>
          <p:nvPr/>
        </p:nvSpPr>
        <p:spPr>
          <a:xfrm>
            <a:off x="1023780" y="6304222"/>
            <a:ext cx="7757893" cy="469359"/>
          </a:xfrm>
          <a:prstGeom prst="rect">
            <a:avLst/>
          </a:prstGeom>
          <a:noFill/>
        </p:spPr>
        <p:txBody>
          <a:bodyPr wrap="square" rtlCol="0">
            <a:spAutoFit/>
          </a:bodyPr>
          <a:lstStyle/>
          <a:p>
            <a:r>
              <a:rPr lang="en-GB" sz="1400" dirty="0">
                <a:solidFill>
                  <a:srgbClr val="F6F6F6"/>
                </a:solidFill>
              </a:rPr>
              <a:t>Estimates are not adjusted for timing of output or old renewables no longer receiving ROCs</a:t>
            </a:r>
          </a:p>
          <a:p>
            <a:r>
              <a:rPr lang="en-GB" sz="1050" dirty="0">
                <a:hlinkClick r:id="rId3"/>
              </a:rPr>
              <a:t>https://reports.electricinsights.co.uk/wp-content/uploads/2022/09/Drax_Electric_Insights_Report_2022_Q2.pdf</a:t>
            </a:r>
            <a:endParaRPr lang="en-GB" sz="1800" dirty="0"/>
          </a:p>
        </p:txBody>
      </p:sp>
      <p:sp>
        <p:nvSpPr>
          <p:cNvPr id="6" name="Content Placeholder 5">
            <a:extLst>
              <a:ext uri="{FF2B5EF4-FFF2-40B4-BE49-F238E27FC236}">
                <a16:creationId xmlns:a16="http://schemas.microsoft.com/office/drawing/2014/main" id="{098761D8-E5C1-449D-E009-2DA94882D4F7}"/>
              </a:ext>
            </a:extLst>
          </p:cNvPr>
          <p:cNvSpPr>
            <a:spLocks noGrp="1"/>
          </p:cNvSpPr>
          <p:nvPr>
            <p:ph sz="quarter" idx="11"/>
          </p:nvPr>
        </p:nvSpPr>
        <p:spPr/>
        <p:txBody>
          <a:bodyPr/>
          <a:lstStyle/>
          <a:p>
            <a:r>
              <a:rPr lang="en-GB" dirty="0"/>
              <a:t>Great Britain, Jan-Jun 2022</a:t>
            </a:r>
          </a:p>
        </p:txBody>
      </p:sp>
      <p:sp>
        <p:nvSpPr>
          <p:cNvPr id="2" name="Title 1">
            <a:extLst>
              <a:ext uri="{FF2B5EF4-FFF2-40B4-BE49-F238E27FC236}">
                <a16:creationId xmlns:a16="http://schemas.microsoft.com/office/drawing/2014/main" id="{F8100D6A-248C-AA01-4824-4B87554779D5}"/>
              </a:ext>
            </a:extLst>
          </p:cNvPr>
          <p:cNvSpPr>
            <a:spLocks noGrp="1"/>
          </p:cNvSpPr>
          <p:nvPr>
            <p:ph type="title"/>
          </p:nvPr>
        </p:nvSpPr>
        <p:spPr/>
        <p:txBody>
          <a:bodyPr/>
          <a:lstStyle/>
          <a:p>
            <a:r>
              <a:rPr lang="en-GB" dirty="0"/>
              <a:t>Generator Revenues</a:t>
            </a:r>
          </a:p>
        </p:txBody>
      </p:sp>
      <p:sp>
        <p:nvSpPr>
          <p:cNvPr id="31" name="TextBox 30">
            <a:extLst>
              <a:ext uri="{FF2B5EF4-FFF2-40B4-BE49-F238E27FC236}">
                <a16:creationId xmlns:a16="http://schemas.microsoft.com/office/drawing/2014/main" id="{B1E5C3C3-11F5-944E-F0ED-C657751F90C6}"/>
              </a:ext>
            </a:extLst>
          </p:cNvPr>
          <p:cNvSpPr txBox="1"/>
          <p:nvPr/>
        </p:nvSpPr>
        <p:spPr>
          <a:xfrm>
            <a:off x="265652" y="2046027"/>
            <a:ext cx="995785" cy="400110"/>
          </a:xfrm>
          <a:prstGeom prst="rect">
            <a:avLst/>
          </a:prstGeom>
          <a:solidFill>
            <a:srgbClr val="F6F6F6"/>
          </a:solidFill>
        </p:spPr>
        <p:txBody>
          <a:bodyPr wrap="none" rtlCol="0">
            <a:spAutoFit/>
          </a:bodyPr>
          <a:lstStyle/>
          <a:p>
            <a:r>
              <a:rPr lang="en-GB" sz="2000" dirty="0"/>
              <a:t>£/MWh</a:t>
            </a:r>
          </a:p>
        </p:txBody>
      </p:sp>
      <p:sp>
        <p:nvSpPr>
          <p:cNvPr id="32" name="TextBox 31">
            <a:extLst>
              <a:ext uri="{FF2B5EF4-FFF2-40B4-BE49-F238E27FC236}">
                <a16:creationId xmlns:a16="http://schemas.microsoft.com/office/drawing/2014/main" id="{4D059689-7C1A-4850-9576-51E902978D83}"/>
              </a:ext>
            </a:extLst>
          </p:cNvPr>
          <p:cNvSpPr txBox="1"/>
          <p:nvPr/>
        </p:nvSpPr>
        <p:spPr>
          <a:xfrm>
            <a:off x="410317" y="2469118"/>
            <a:ext cx="569387" cy="369332"/>
          </a:xfrm>
          <a:prstGeom prst="rect">
            <a:avLst/>
          </a:prstGeom>
          <a:solidFill>
            <a:srgbClr val="F6F6F6"/>
          </a:solidFill>
        </p:spPr>
        <p:txBody>
          <a:bodyPr wrap="none" rtlCol="0">
            <a:spAutoFit/>
          </a:bodyPr>
          <a:lstStyle/>
          <a:p>
            <a:r>
              <a:rPr lang="en-GB" sz="1800" dirty="0"/>
              <a:t>400</a:t>
            </a:r>
          </a:p>
        </p:txBody>
      </p:sp>
      <p:sp>
        <p:nvSpPr>
          <p:cNvPr id="35" name="TextBox 34">
            <a:extLst>
              <a:ext uri="{FF2B5EF4-FFF2-40B4-BE49-F238E27FC236}">
                <a16:creationId xmlns:a16="http://schemas.microsoft.com/office/drawing/2014/main" id="{24B255C9-5E3E-1C8C-70D9-159B71850810}"/>
              </a:ext>
            </a:extLst>
          </p:cNvPr>
          <p:cNvSpPr txBox="1"/>
          <p:nvPr/>
        </p:nvSpPr>
        <p:spPr>
          <a:xfrm>
            <a:off x="410317" y="3052579"/>
            <a:ext cx="569387" cy="369332"/>
          </a:xfrm>
          <a:prstGeom prst="rect">
            <a:avLst/>
          </a:prstGeom>
          <a:solidFill>
            <a:srgbClr val="F6F6F6"/>
          </a:solidFill>
        </p:spPr>
        <p:txBody>
          <a:bodyPr wrap="none" rtlCol="0">
            <a:spAutoFit/>
          </a:bodyPr>
          <a:lstStyle/>
          <a:p>
            <a:r>
              <a:rPr lang="en-GB" sz="1800" dirty="0"/>
              <a:t>300</a:t>
            </a:r>
          </a:p>
        </p:txBody>
      </p:sp>
      <p:sp>
        <p:nvSpPr>
          <p:cNvPr id="36" name="TextBox 35">
            <a:extLst>
              <a:ext uri="{FF2B5EF4-FFF2-40B4-BE49-F238E27FC236}">
                <a16:creationId xmlns:a16="http://schemas.microsoft.com/office/drawing/2014/main" id="{C96A0EC8-DBF2-94FA-FC24-2941F92ADFB5}"/>
              </a:ext>
            </a:extLst>
          </p:cNvPr>
          <p:cNvSpPr txBox="1"/>
          <p:nvPr/>
        </p:nvSpPr>
        <p:spPr>
          <a:xfrm>
            <a:off x="410317" y="3636040"/>
            <a:ext cx="569387" cy="369332"/>
          </a:xfrm>
          <a:prstGeom prst="rect">
            <a:avLst/>
          </a:prstGeom>
          <a:solidFill>
            <a:srgbClr val="F6F6F6"/>
          </a:solidFill>
        </p:spPr>
        <p:txBody>
          <a:bodyPr wrap="none" rtlCol="0">
            <a:spAutoFit/>
          </a:bodyPr>
          <a:lstStyle/>
          <a:p>
            <a:r>
              <a:rPr lang="en-GB" sz="1800" dirty="0"/>
              <a:t>200</a:t>
            </a:r>
          </a:p>
        </p:txBody>
      </p:sp>
      <p:sp>
        <p:nvSpPr>
          <p:cNvPr id="37" name="TextBox 36">
            <a:extLst>
              <a:ext uri="{FF2B5EF4-FFF2-40B4-BE49-F238E27FC236}">
                <a16:creationId xmlns:a16="http://schemas.microsoft.com/office/drawing/2014/main" id="{1191C91E-2D52-BEAB-ACC3-F225B03F0799}"/>
              </a:ext>
            </a:extLst>
          </p:cNvPr>
          <p:cNvSpPr txBox="1"/>
          <p:nvPr/>
        </p:nvSpPr>
        <p:spPr>
          <a:xfrm>
            <a:off x="410317" y="4219501"/>
            <a:ext cx="569387" cy="369332"/>
          </a:xfrm>
          <a:prstGeom prst="rect">
            <a:avLst/>
          </a:prstGeom>
          <a:solidFill>
            <a:srgbClr val="F6F6F6"/>
          </a:solidFill>
        </p:spPr>
        <p:txBody>
          <a:bodyPr wrap="none" rtlCol="0">
            <a:spAutoFit/>
          </a:bodyPr>
          <a:lstStyle/>
          <a:p>
            <a:r>
              <a:rPr lang="en-GB" sz="1800" dirty="0"/>
              <a:t>100</a:t>
            </a:r>
          </a:p>
        </p:txBody>
      </p:sp>
      <p:sp>
        <p:nvSpPr>
          <p:cNvPr id="38" name="TextBox 37">
            <a:extLst>
              <a:ext uri="{FF2B5EF4-FFF2-40B4-BE49-F238E27FC236}">
                <a16:creationId xmlns:a16="http://schemas.microsoft.com/office/drawing/2014/main" id="{C6236543-6E9D-F257-A29C-95859AA06BD8}"/>
              </a:ext>
            </a:extLst>
          </p:cNvPr>
          <p:cNvSpPr txBox="1"/>
          <p:nvPr/>
        </p:nvSpPr>
        <p:spPr>
          <a:xfrm>
            <a:off x="666798" y="4802961"/>
            <a:ext cx="312906" cy="369332"/>
          </a:xfrm>
          <a:prstGeom prst="rect">
            <a:avLst/>
          </a:prstGeom>
          <a:solidFill>
            <a:srgbClr val="F6F6F6"/>
          </a:solidFill>
        </p:spPr>
        <p:txBody>
          <a:bodyPr wrap="none" rtlCol="0">
            <a:spAutoFit/>
          </a:bodyPr>
          <a:lstStyle/>
          <a:p>
            <a:r>
              <a:rPr lang="en-GB" sz="1800" dirty="0"/>
              <a:t>0</a:t>
            </a:r>
          </a:p>
        </p:txBody>
      </p:sp>
      <p:sp>
        <p:nvSpPr>
          <p:cNvPr id="7" name="Rectangle 6">
            <a:extLst>
              <a:ext uri="{FF2B5EF4-FFF2-40B4-BE49-F238E27FC236}">
                <a16:creationId xmlns:a16="http://schemas.microsoft.com/office/drawing/2014/main" id="{4358DF90-1BC0-92DB-78AA-4A9BF83CE442}"/>
              </a:ext>
            </a:extLst>
          </p:cNvPr>
          <p:cNvSpPr/>
          <p:nvPr/>
        </p:nvSpPr>
        <p:spPr>
          <a:xfrm>
            <a:off x="5348033" y="3982486"/>
            <a:ext cx="2635034" cy="101203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E47D2BB-C85C-F978-ADCC-F66C8E074025}"/>
              </a:ext>
            </a:extLst>
          </p:cNvPr>
          <p:cNvSpPr/>
          <p:nvPr/>
        </p:nvSpPr>
        <p:spPr>
          <a:xfrm>
            <a:off x="7981474" y="3991605"/>
            <a:ext cx="376243" cy="101203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D596A3D-F4D2-3DB0-6865-FF41ACB040B9}"/>
              </a:ext>
            </a:extLst>
          </p:cNvPr>
          <p:cNvSpPr/>
          <p:nvPr/>
        </p:nvSpPr>
        <p:spPr>
          <a:xfrm>
            <a:off x="1028701" y="3985398"/>
            <a:ext cx="819150" cy="101203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EEB173F4-6374-BCD0-960C-050F726C9093}"/>
              </a:ext>
            </a:extLst>
          </p:cNvPr>
          <p:cNvSpPr txBox="1"/>
          <p:nvPr/>
        </p:nvSpPr>
        <p:spPr>
          <a:xfrm>
            <a:off x="888524" y="4998243"/>
            <a:ext cx="7109639" cy="369332"/>
          </a:xfrm>
          <a:prstGeom prst="rect">
            <a:avLst/>
          </a:prstGeom>
          <a:noFill/>
        </p:spPr>
        <p:txBody>
          <a:bodyPr wrap="none" rtlCol="0">
            <a:spAutoFit/>
          </a:bodyPr>
          <a:lstStyle/>
          <a:p>
            <a:r>
              <a:rPr lang="en-GB" sz="1800" dirty="0"/>
              <a:t>0            10           20           30           40          50           60           70</a:t>
            </a:r>
          </a:p>
        </p:txBody>
      </p:sp>
      <p:cxnSp>
        <p:nvCxnSpPr>
          <p:cNvPr id="53" name="Straight Connector 52">
            <a:extLst>
              <a:ext uri="{FF2B5EF4-FFF2-40B4-BE49-F238E27FC236}">
                <a16:creationId xmlns:a16="http://schemas.microsoft.com/office/drawing/2014/main" id="{BF61EB78-3806-9A98-0785-C79451BB5A2C}"/>
              </a:ext>
            </a:extLst>
          </p:cNvPr>
          <p:cNvCxnSpPr>
            <a:cxnSpLocks/>
          </p:cNvCxnSpPr>
          <p:nvPr/>
        </p:nvCxnSpPr>
        <p:spPr>
          <a:xfrm>
            <a:off x="1002367" y="2515374"/>
            <a:ext cx="26831" cy="24828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57CFEF-315B-D8DC-E623-9187355001E4}"/>
              </a:ext>
            </a:extLst>
          </p:cNvPr>
          <p:cNvCxnSpPr>
            <a:cxnSpLocks/>
          </p:cNvCxnSpPr>
          <p:nvPr/>
        </p:nvCxnSpPr>
        <p:spPr>
          <a:xfrm flipH="1">
            <a:off x="965416" y="2652177"/>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C709A1A-61C2-0B50-E758-D5B676284C7D}"/>
              </a:ext>
            </a:extLst>
          </p:cNvPr>
          <p:cNvCxnSpPr>
            <a:cxnSpLocks/>
          </p:cNvCxnSpPr>
          <p:nvPr/>
        </p:nvCxnSpPr>
        <p:spPr>
          <a:xfrm flipH="1">
            <a:off x="965416" y="3237609"/>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1A339B8C-ABDF-8317-BF9B-DDC967A5BCA0}"/>
              </a:ext>
            </a:extLst>
          </p:cNvPr>
          <p:cNvCxnSpPr>
            <a:cxnSpLocks/>
          </p:cNvCxnSpPr>
          <p:nvPr/>
        </p:nvCxnSpPr>
        <p:spPr>
          <a:xfrm flipH="1">
            <a:off x="965416" y="3823041"/>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87B0E9B-60DD-62BD-C747-BADD9D77E0F4}"/>
              </a:ext>
            </a:extLst>
          </p:cNvPr>
          <p:cNvCxnSpPr>
            <a:cxnSpLocks/>
          </p:cNvCxnSpPr>
          <p:nvPr/>
        </p:nvCxnSpPr>
        <p:spPr>
          <a:xfrm flipH="1">
            <a:off x="965416" y="4408473"/>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1B553F2-19D3-5464-1A55-67D4DF5A73E8}"/>
              </a:ext>
            </a:extLst>
          </p:cNvPr>
          <p:cNvCxnSpPr>
            <a:cxnSpLocks/>
          </p:cNvCxnSpPr>
          <p:nvPr/>
        </p:nvCxnSpPr>
        <p:spPr>
          <a:xfrm flipH="1">
            <a:off x="974940" y="4993906"/>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0BADDB5-AF7E-25CB-D911-8E92E3EFDCEC}"/>
              </a:ext>
            </a:extLst>
          </p:cNvPr>
          <p:cNvCxnSpPr>
            <a:cxnSpLocks/>
          </p:cNvCxnSpPr>
          <p:nvPr/>
        </p:nvCxnSpPr>
        <p:spPr>
          <a:xfrm>
            <a:off x="1030207"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91C1B25-6D45-B9F2-B48A-64A78484D380}"/>
              </a:ext>
            </a:extLst>
          </p:cNvPr>
          <p:cNvCxnSpPr>
            <a:cxnSpLocks/>
          </p:cNvCxnSpPr>
          <p:nvPr/>
        </p:nvCxnSpPr>
        <p:spPr>
          <a:xfrm>
            <a:off x="1973183"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D54907E-42A5-4C56-BC9E-E6FC3DC5D162}"/>
              </a:ext>
            </a:extLst>
          </p:cNvPr>
          <p:cNvCxnSpPr>
            <a:cxnSpLocks/>
          </p:cNvCxnSpPr>
          <p:nvPr/>
        </p:nvCxnSpPr>
        <p:spPr>
          <a:xfrm>
            <a:off x="2916159"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25097232-6A02-DAA8-FF06-C2C231B3C59B}"/>
              </a:ext>
            </a:extLst>
          </p:cNvPr>
          <p:cNvCxnSpPr>
            <a:cxnSpLocks/>
          </p:cNvCxnSpPr>
          <p:nvPr/>
        </p:nvCxnSpPr>
        <p:spPr>
          <a:xfrm>
            <a:off x="4802111"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83B75C9-3AE9-EB59-4856-E4E1E60A1DB6}"/>
              </a:ext>
            </a:extLst>
          </p:cNvPr>
          <p:cNvCxnSpPr>
            <a:cxnSpLocks/>
          </p:cNvCxnSpPr>
          <p:nvPr/>
        </p:nvCxnSpPr>
        <p:spPr>
          <a:xfrm>
            <a:off x="7631041"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D3A167C-E540-9F1D-7B26-AD0B14DC27BF}"/>
              </a:ext>
            </a:extLst>
          </p:cNvPr>
          <p:cNvCxnSpPr>
            <a:cxnSpLocks/>
          </p:cNvCxnSpPr>
          <p:nvPr/>
        </p:nvCxnSpPr>
        <p:spPr>
          <a:xfrm>
            <a:off x="3859135"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2A97B8B-95CF-813E-DF34-0460E1607FB8}"/>
              </a:ext>
            </a:extLst>
          </p:cNvPr>
          <p:cNvCxnSpPr>
            <a:cxnSpLocks/>
          </p:cNvCxnSpPr>
          <p:nvPr/>
        </p:nvCxnSpPr>
        <p:spPr>
          <a:xfrm>
            <a:off x="5745087"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6EAC200-A4E7-EAE3-7464-3A52441707C2}"/>
              </a:ext>
            </a:extLst>
          </p:cNvPr>
          <p:cNvCxnSpPr>
            <a:cxnSpLocks/>
          </p:cNvCxnSpPr>
          <p:nvPr/>
        </p:nvCxnSpPr>
        <p:spPr>
          <a:xfrm>
            <a:off x="6688063"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36E2D2AE-2C33-E206-BDDD-3F08677F0BAB}"/>
              </a:ext>
            </a:extLst>
          </p:cNvPr>
          <p:cNvSpPr txBox="1"/>
          <p:nvPr/>
        </p:nvSpPr>
        <p:spPr>
          <a:xfrm>
            <a:off x="8504567" y="4987374"/>
            <a:ext cx="625492" cy="400110"/>
          </a:xfrm>
          <a:prstGeom prst="rect">
            <a:avLst/>
          </a:prstGeom>
          <a:solidFill>
            <a:srgbClr val="F6F6F6"/>
          </a:solidFill>
        </p:spPr>
        <p:txBody>
          <a:bodyPr wrap="none" rtlCol="0">
            <a:spAutoFit/>
          </a:bodyPr>
          <a:lstStyle/>
          <a:p>
            <a:r>
              <a:rPr lang="en-GB" sz="2000" dirty="0"/>
              <a:t>GW</a:t>
            </a:r>
          </a:p>
        </p:txBody>
      </p:sp>
      <p:sp>
        <p:nvSpPr>
          <p:cNvPr id="105" name="TextBox 104">
            <a:extLst>
              <a:ext uri="{FF2B5EF4-FFF2-40B4-BE49-F238E27FC236}">
                <a16:creationId xmlns:a16="http://schemas.microsoft.com/office/drawing/2014/main" id="{F98EA63F-F880-B671-503C-91973FF3BFAD}"/>
              </a:ext>
            </a:extLst>
          </p:cNvPr>
          <p:cNvSpPr txBox="1"/>
          <p:nvPr/>
        </p:nvSpPr>
        <p:spPr>
          <a:xfrm>
            <a:off x="6358733" y="5389910"/>
            <a:ext cx="607859" cy="369332"/>
          </a:xfrm>
          <a:prstGeom prst="rect">
            <a:avLst/>
          </a:prstGeom>
          <a:solidFill>
            <a:srgbClr val="00B0F0"/>
          </a:solidFill>
        </p:spPr>
        <p:txBody>
          <a:bodyPr wrap="none" rtlCol="0">
            <a:spAutoFit/>
          </a:bodyPr>
          <a:lstStyle/>
          <a:p>
            <a:r>
              <a:rPr lang="en-GB" sz="1800" dirty="0"/>
              <a:t>Gas</a:t>
            </a:r>
          </a:p>
        </p:txBody>
      </p:sp>
      <p:sp>
        <p:nvSpPr>
          <p:cNvPr id="106" name="TextBox 105">
            <a:extLst>
              <a:ext uri="{FF2B5EF4-FFF2-40B4-BE49-F238E27FC236}">
                <a16:creationId xmlns:a16="http://schemas.microsoft.com/office/drawing/2014/main" id="{C76CE409-221D-7CE3-9D23-9D004A8C6D20}"/>
              </a:ext>
            </a:extLst>
          </p:cNvPr>
          <p:cNvSpPr txBox="1"/>
          <p:nvPr/>
        </p:nvSpPr>
        <p:spPr>
          <a:xfrm>
            <a:off x="7854059" y="5389910"/>
            <a:ext cx="659155" cy="369332"/>
          </a:xfrm>
          <a:prstGeom prst="rect">
            <a:avLst/>
          </a:prstGeom>
          <a:solidFill>
            <a:schemeClr val="tx1"/>
          </a:solidFill>
        </p:spPr>
        <p:txBody>
          <a:bodyPr wrap="none" rtlCol="0">
            <a:spAutoFit/>
          </a:bodyPr>
          <a:lstStyle/>
          <a:p>
            <a:r>
              <a:rPr lang="en-GB" sz="1800" dirty="0">
                <a:solidFill>
                  <a:schemeClr val="bg1"/>
                </a:solidFill>
              </a:rPr>
              <a:t>Coal</a:t>
            </a:r>
          </a:p>
        </p:txBody>
      </p:sp>
      <p:sp>
        <p:nvSpPr>
          <p:cNvPr id="107" name="TextBox 106">
            <a:extLst>
              <a:ext uri="{FF2B5EF4-FFF2-40B4-BE49-F238E27FC236}">
                <a16:creationId xmlns:a16="http://schemas.microsoft.com/office/drawing/2014/main" id="{B125C961-74C8-8AE7-03CF-DD63579E0EBC}"/>
              </a:ext>
            </a:extLst>
          </p:cNvPr>
          <p:cNvSpPr txBox="1"/>
          <p:nvPr/>
        </p:nvSpPr>
        <p:spPr>
          <a:xfrm>
            <a:off x="929278" y="5374586"/>
            <a:ext cx="979755" cy="369332"/>
          </a:xfrm>
          <a:prstGeom prst="rect">
            <a:avLst/>
          </a:prstGeom>
          <a:solidFill>
            <a:srgbClr val="7030A0"/>
          </a:solidFill>
        </p:spPr>
        <p:txBody>
          <a:bodyPr wrap="none" rtlCol="0">
            <a:spAutoFit/>
          </a:bodyPr>
          <a:lstStyle/>
          <a:p>
            <a:r>
              <a:rPr lang="en-GB" sz="1800" dirty="0">
                <a:solidFill>
                  <a:schemeClr val="bg1"/>
                </a:solidFill>
              </a:rPr>
              <a:t>Nuclear</a:t>
            </a:r>
          </a:p>
        </p:txBody>
      </p:sp>
      <p:sp>
        <p:nvSpPr>
          <p:cNvPr id="108" name="TextBox 107">
            <a:extLst>
              <a:ext uri="{FF2B5EF4-FFF2-40B4-BE49-F238E27FC236}">
                <a16:creationId xmlns:a16="http://schemas.microsoft.com/office/drawing/2014/main" id="{8E179BFD-2F52-CC96-9826-43F1E3410621}"/>
              </a:ext>
            </a:extLst>
          </p:cNvPr>
          <p:cNvSpPr txBox="1"/>
          <p:nvPr/>
        </p:nvSpPr>
        <p:spPr>
          <a:xfrm>
            <a:off x="2698636" y="5374586"/>
            <a:ext cx="710451" cy="369332"/>
          </a:xfrm>
          <a:prstGeom prst="rect">
            <a:avLst/>
          </a:prstGeom>
          <a:solidFill>
            <a:srgbClr val="33CC33"/>
          </a:solidFill>
        </p:spPr>
        <p:txBody>
          <a:bodyPr wrap="none" rtlCol="0">
            <a:spAutoFit/>
          </a:bodyPr>
          <a:lstStyle/>
          <a:p>
            <a:r>
              <a:rPr lang="en-GB" sz="1800" dirty="0"/>
              <a:t>Wind</a:t>
            </a:r>
          </a:p>
        </p:txBody>
      </p:sp>
      <p:sp>
        <p:nvSpPr>
          <p:cNvPr id="109" name="TextBox 108">
            <a:extLst>
              <a:ext uri="{FF2B5EF4-FFF2-40B4-BE49-F238E27FC236}">
                <a16:creationId xmlns:a16="http://schemas.microsoft.com/office/drawing/2014/main" id="{7B1B069A-3E40-0177-156F-B6C263BBEFD7}"/>
              </a:ext>
            </a:extLst>
          </p:cNvPr>
          <p:cNvSpPr txBox="1"/>
          <p:nvPr/>
        </p:nvSpPr>
        <p:spPr>
          <a:xfrm>
            <a:off x="4373301" y="5374586"/>
            <a:ext cx="1095172" cy="369332"/>
          </a:xfrm>
          <a:prstGeom prst="rect">
            <a:avLst/>
          </a:prstGeom>
          <a:solidFill>
            <a:srgbClr val="FFC000"/>
          </a:solidFill>
        </p:spPr>
        <p:txBody>
          <a:bodyPr wrap="none" rtlCol="0">
            <a:spAutoFit/>
          </a:bodyPr>
          <a:lstStyle/>
          <a:p>
            <a:r>
              <a:rPr lang="en-GB" sz="1800" dirty="0"/>
              <a:t>Solar PV</a:t>
            </a:r>
          </a:p>
        </p:txBody>
      </p:sp>
      <p:sp>
        <p:nvSpPr>
          <p:cNvPr id="110" name="TextBox 109">
            <a:extLst>
              <a:ext uri="{FF2B5EF4-FFF2-40B4-BE49-F238E27FC236}">
                <a16:creationId xmlns:a16="http://schemas.microsoft.com/office/drawing/2014/main" id="{6A53EB3E-CE8D-8C47-22B6-03643BE61862}"/>
              </a:ext>
            </a:extLst>
          </p:cNvPr>
          <p:cNvSpPr txBox="1"/>
          <p:nvPr/>
        </p:nvSpPr>
        <p:spPr>
          <a:xfrm>
            <a:off x="1908173" y="5774442"/>
            <a:ext cx="1065356" cy="369332"/>
          </a:xfrm>
          <a:prstGeom prst="rect">
            <a:avLst/>
          </a:prstGeom>
          <a:solidFill>
            <a:srgbClr val="00B050"/>
          </a:solidFill>
        </p:spPr>
        <p:txBody>
          <a:bodyPr wrap="none" rtlCol="0">
            <a:spAutoFit/>
          </a:bodyPr>
          <a:lstStyle/>
          <a:p>
            <a:r>
              <a:rPr lang="en-GB" sz="1800" dirty="0"/>
              <a:t>Offshore</a:t>
            </a:r>
          </a:p>
        </p:txBody>
      </p:sp>
      <p:sp>
        <p:nvSpPr>
          <p:cNvPr id="111" name="TextBox 110">
            <a:extLst>
              <a:ext uri="{FF2B5EF4-FFF2-40B4-BE49-F238E27FC236}">
                <a16:creationId xmlns:a16="http://schemas.microsoft.com/office/drawing/2014/main" id="{4A4B7745-6286-A305-AF80-FE841135A993}"/>
              </a:ext>
            </a:extLst>
          </p:cNvPr>
          <p:cNvSpPr txBox="1"/>
          <p:nvPr/>
        </p:nvSpPr>
        <p:spPr>
          <a:xfrm>
            <a:off x="3134193" y="5774442"/>
            <a:ext cx="1065356" cy="369332"/>
          </a:xfrm>
          <a:prstGeom prst="rect">
            <a:avLst/>
          </a:prstGeom>
          <a:solidFill>
            <a:srgbClr val="92D050"/>
          </a:solidFill>
        </p:spPr>
        <p:txBody>
          <a:bodyPr wrap="none" rtlCol="0">
            <a:spAutoFit/>
          </a:bodyPr>
          <a:lstStyle/>
          <a:p>
            <a:r>
              <a:rPr lang="en-GB" sz="1800" dirty="0"/>
              <a:t>Onshore</a:t>
            </a:r>
          </a:p>
        </p:txBody>
      </p:sp>
      <p:sp>
        <p:nvSpPr>
          <p:cNvPr id="112" name="TextBox 111">
            <a:extLst>
              <a:ext uri="{FF2B5EF4-FFF2-40B4-BE49-F238E27FC236}">
                <a16:creationId xmlns:a16="http://schemas.microsoft.com/office/drawing/2014/main" id="{E858CCA7-3EB2-F195-8B20-867A5CFF2CAB}"/>
              </a:ext>
            </a:extLst>
          </p:cNvPr>
          <p:cNvSpPr txBox="1"/>
          <p:nvPr/>
        </p:nvSpPr>
        <p:spPr>
          <a:xfrm>
            <a:off x="5820886" y="3149493"/>
            <a:ext cx="1737975" cy="707886"/>
          </a:xfrm>
          <a:prstGeom prst="rect">
            <a:avLst/>
          </a:prstGeom>
          <a:noFill/>
        </p:spPr>
        <p:txBody>
          <a:bodyPr wrap="none" rtlCol="0">
            <a:spAutoFit/>
          </a:bodyPr>
          <a:lstStyle/>
          <a:p>
            <a:pPr algn="ctr"/>
            <a:r>
              <a:rPr lang="en-GB" sz="2000" dirty="0"/>
              <a:t>High-carbon</a:t>
            </a:r>
          </a:p>
          <a:p>
            <a:pPr algn="ctr"/>
            <a:r>
              <a:rPr lang="en-GB" sz="2000" dirty="0"/>
              <a:t>High fuel cost</a:t>
            </a:r>
          </a:p>
        </p:txBody>
      </p:sp>
      <p:cxnSp>
        <p:nvCxnSpPr>
          <p:cNvPr id="114" name="Straight Connector 113">
            <a:extLst>
              <a:ext uri="{FF2B5EF4-FFF2-40B4-BE49-F238E27FC236}">
                <a16:creationId xmlns:a16="http://schemas.microsoft.com/office/drawing/2014/main" id="{67A16DE8-2640-E235-591D-298B80D5141E}"/>
              </a:ext>
            </a:extLst>
          </p:cNvPr>
          <p:cNvCxnSpPr>
            <a:cxnSpLocks/>
          </p:cNvCxnSpPr>
          <p:nvPr/>
        </p:nvCxnSpPr>
        <p:spPr>
          <a:xfrm flipV="1">
            <a:off x="5350176" y="3193805"/>
            <a:ext cx="3027" cy="1791954"/>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F361581-7273-521F-CCA1-1398B056FECE}"/>
              </a:ext>
            </a:extLst>
          </p:cNvPr>
          <p:cNvCxnSpPr>
            <a:cxnSpLocks/>
          </p:cNvCxnSpPr>
          <p:nvPr/>
        </p:nvCxnSpPr>
        <p:spPr>
          <a:xfrm>
            <a:off x="1023064" y="3988774"/>
            <a:ext cx="7649946" cy="629"/>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21E28101-9AF8-3268-FF43-65F260762506}"/>
              </a:ext>
            </a:extLst>
          </p:cNvPr>
          <p:cNvSpPr txBox="1"/>
          <p:nvPr/>
        </p:nvSpPr>
        <p:spPr>
          <a:xfrm>
            <a:off x="8103532" y="3260664"/>
            <a:ext cx="989459" cy="707886"/>
          </a:xfrm>
          <a:prstGeom prst="rect">
            <a:avLst/>
          </a:prstGeom>
          <a:noFill/>
        </p:spPr>
        <p:txBody>
          <a:bodyPr wrap="square" rtlCol="0">
            <a:spAutoFit/>
          </a:bodyPr>
          <a:lstStyle/>
          <a:p>
            <a:pPr algn="ctr"/>
            <a:r>
              <a:rPr lang="en-GB" sz="2000" dirty="0"/>
              <a:t>Market Price</a:t>
            </a:r>
          </a:p>
        </p:txBody>
      </p:sp>
      <p:sp>
        <p:nvSpPr>
          <p:cNvPr id="51" name="TextBox 50">
            <a:extLst>
              <a:ext uri="{FF2B5EF4-FFF2-40B4-BE49-F238E27FC236}">
                <a16:creationId xmlns:a16="http://schemas.microsoft.com/office/drawing/2014/main" id="{452F3C31-6253-83B8-B662-FF97E777BA7F}"/>
              </a:ext>
            </a:extLst>
          </p:cNvPr>
          <p:cNvSpPr txBox="1"/>
          <p:nvPr/>
        </p:nvSpPr>
        <p:spPr>
          <a:xfrm>
            <a:off x="5415756" y="5963711"/>
            <a:ext cx="3308331" cy="307777"/>
          </a:xfrm>
          <a:prstGeom prst="rect">
            <a:avLst/>
          </a:prstGeom>
          <a:noFill/>
        </p:spPr>
        <p:txBody>
          <a:bodyPr wrap="square">
            <a:spAutoFit/>
          </a:bodyPr>
          <a:lstStyle/>
          <a:p>
            <a:pPr algn="ctr"/>
            <a:r>
              <a:rPr lang="en-GB" sz="1400" dirty="0"/>
              <a:t>Source: Drax Electric Insights, Q2 2022</a:t>
            </a:r>
          </a:p>
        </p:txBody>
      </p:sp>
    </p:spTree>
    <p:extLst>
      <p:ext uri="{BB962C8B-B14F-4D97-AF65-F5344CB8AC3E}">
        <p14:creationId xmlns:p14="http://schemas.microsoft.com/office/powerpoint/2010/main" val="30098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F19FD7-0FDF-5FD8-5AA0-7DBEA7814397}"/>
              </a:ext>
            </a:extLst>
          </p:cNvPr>
          <p:cNvSpPr>
            <a:spLocks noGrp="1"/>
          </p:cNvSpPr>
          <p:nvPr>
            <p:ph sz="quarter" idx="10"/>
          </p:nvPr>
        </p:nvSpPr>
        <p:spPr/>
        <p:txBody>
          <a:bodyPr/>
          <a:lstStyle/>
          <a:p>
            <a:r>
              <a:rPr lang="en-GB" sz="4400" dirty="0"/>
              <a:t>After showing nuclear revenue, comment on suggestions it shouldn’t get the market price; at least the third attempt at price discrimination that RG remembers</a:t>
            </a:r>
            <a:endParaRPr lang="en-GB" sz="4000" dirty="0"/>
          </a:p>
        </p:txBody>
      </p:sp>
      <p:sp>
        <p:nvSpPr>
          <p:cNvPr id="3" name="Footer Placeholder 2">
            <a:extLst>
              <a:ext uri="{FF2B5EF4-FFF2-40B4-BE49-F238E27FC236}">
                <a16:creationId xmlns:a16="http://schemas.microsoft.com/office/drawing/2014/main" id="{95B39357-F9F3-94DB-8102-CF5468D2D524}"/>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9A8F29C4-372D-B9FE-1C64-26F27F6BA900}"/>
              </a:ext>
            </a:extLst>
          </p:cNvPr>
          <p:cNvSpPr>
            <a:spLocks noGrp="1"/>
          </p:cNvSpPr>
          <p:nvPr>
            <p:ph type="sldNum" sz="quarter" idx="13"/>
          </p:nvPr>
        </p:nvSpPr>
        <p:spPr/>
        <p:txBody>
          <a:bodyPr/>
          <a:lstStyle/>
          <a:p>
            <a:fld id="{8AB485D7-2040-4088-B150-78DD66AE22E1}" type="slidenum">
              <a:rPr lang="en-GB" smtClean="0"/>
              <a:t>15</a:t>
            </a:fld>
            <a:endParaRPr lang="en-GB" dirty="0"/>
          </a:p>
        </p:txBody>
      </p:sp>
      <p:sp>
        <p:nvSpPr>
          <p:cNvPr id="5" name="Title 4">
            <a:extLst>
              <a:ext uri="{FF2B5EF4-FFF2-40B4-BE49-F238E27FC236}">
                <a16:creationId xmlns:a16="http://schemas.microsoft.com/office/drawing/2014/main" id="{AAC7ADEC-6B8B-01A6-D3AD-7FB70156AA7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43107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50D23A-2B63-623D-BF8C-916D013310DA}"/>
              </a:ext>
            </a:extLst>
          </p:cNvPr>
          <p:cNvSpPr>
            <a:spLocks noGrp="1"/>
          </p:cNvSpPr>
          <p:nvPr>
            <p:ph sz="quarter" idx="10"/>
          </p:nvPr>
        </p:nvSpPr>
        <p:spPr/>
        <p:txBody>
          <a:bodyPr/>
          <a:lstStyle/>
          <a:p>
            <a:r>
              <a:rPr lang="en-GB" dirty="0"/>
              <a:t>Transmission pricing: nodal vs zonal</a:t>
            </a:r>
          </a:p>
          <a:p>
            <a:endParaRPr lang="en-GB" dirty="0"/>
          </a:p>
          <a:p>
            <a:r>
              <a:rPr lang="en-GB" dirty="0"/>
              <a:t>Ancillary services</a:t>
            </a:r>
          </a:p>
          <a:p>
            <a:pPr lvl="1"/>
            <a:r>
              <a:rPr lang="en-GB" dirty="0"/>
              <a:t>Reserve / Response</a:t>
            </a:r>
          </a:p>
          <a:p>
            <a:pPr lvl="1"/>
            <a:r>
              <a:rPr lang="en-GB" dirty="0"/>
              <a:t>Reactive power</a:t>
            </a:r>
          </a:p>
          <a:p>
            <a:pPr lvl="1"/>
            <a:r>
              <a:rPr lang="en-GB" dirty="0"/>
              <a:t>Inertia</a:t>
            </a:r>
          </a:p>
          <a:p>
            <a:pPr lvl="1"/>
            <a:r>
              <a:rPr lang="en-GB" dirty="0"/>
              <a:t>???</a:t>
            </a:r>
          </a:p>
          <a:p>
            <a:pPr lvl="1"/>
            <a:endParaRPr lang="en-GB" dirty="0"/>
          </a:p>
          <a:p>
            <a:r>
              <a:rPr lang="en-GB" dirty="0"/>
              <a:t>Renewable support</a:t>
            </a:r>
          </a:p>
          <a:p>
            <a:pPr lvl="1"/>
            <a:endParaRPr lang="en-GB" dirty="0"/>
          </a:p>
        </p:txBody>
      </p:sp>
      <p:sp>
        <p:nvSpPr>
          <p:cNvPr id="3" name="Footer Placeholder 2">
            <a:extLst>
              <a:ext uri="{FF2B5EF4-FFF2-40B4-BE49-F238E27FC236}">
                <a16:creationId xmlns:a16="http://schemas.microsoft.com/office/drawing/2014/main" id="{9DBF9135-FE83-6D80-9D56-519CA5EF432F}"/>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5CC9B131-BEA0-4089-06A7-945C85087106}"/>
              </a:ext>
            </a:extLst>
          </p:cNvPr>
          <p:cNvSpPr>
            <a:spLocks noGrp="1"/>
          </p:cNvSpPr>
          <p:nvPr>
            <p:ph type="sldNum" sz="quarter" idx="13"/>
          </p:nvPr>
        </p:nvSpPr>
        <p:spPr/>
        <p:txBody>
          <a:bodyPr/>
          <a:lstStyle/>
          <a:p>
            <a:fld id="{8AB485D7-2040-4088-B150-78DD66AE22E1}" type="slidenum">
              <a:rPr lang="en-GB" smtClean="0"/>
              <a:t>16</a:t>
            </a:fld>
            <a:endParaRPr lang="en-GB" dirty="0"/>
          </a:p>
        </p:txBody>
      </p:sp>
      <p:sp>
        <p:nvSpPr>
          <p:cNvPr id="5" name="Title 4">
            <a:extLst>
              <a:ext uri="{FF2B5EF4-FFF2-40B4-BE49-F238E27FC236}">
                <a16:creationId xmlns:a16="http://schemas.microsoft.com/office/drawing/2014/main" id="{097F7609-3060-8712-C87F-2307DFB25177}"/>
              </a:ext>
            </a:extLst>
          </p:cNvPr>
          <p:cNvSpPr>
            <a:spLocks noGrp="1"/>
          </p:cNvSpPr>
          <p:nvPr>
            <p:ph type="title"/>
          </p:nvPr>
        </p:nvSpPr>
        <p:spPr/>
        <p:txBody>
          <a:bodyPr/>
          <a:lstStyle/>
          <a:p>
            <a:r>
              <a:rPr lang="en-GB" dirty="0"/>
              <a:t>Market design issues</a:t>
            </a:r>
          </a:p>
        </p:txBody>
      </p:sp>
    </p:spTree>
    <p:extLst>
      <p:ext uri="{BB962C8B-B14F-4D97-AF65-F5344CB8AC3E}">
        <p14:creationId xmlns:p14="http://schemas.microsoft.com/office/powerpoint/2010/main" val="142964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AF98EAF-3EF5-C95F-8441-6A4755C1DBE0}"/>
              </a:ext>
            </a:extLst>
          </p:cNvPr>
          <p:cNvSpPr/>
          <p:nvPr/>
        </p:nvSpPr>
        <p:spPr>
          <a:xfrm>
            <a:off x="1028448" y="4907756"/>
            <a:ext cx="819150" cy="9039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5952FFF7-EA46-158B-FF9B-549115D27522}"/>
              </a:ext>
            </a:extLst>
          </p:cNvPr>
          <p:cNvSpPr/>
          <p:nvPr/>
        </p:nvSpPr>
        <p:spPr>
          <a:xfrm>
            <a:off x="1847851" y="4948797"/>
            <a:ext cx="1124122" cy="45719"/>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36B17607-74EA-47BE-4FA7-EBDE23AB810D}"/>
              </a:ext>
            </a:extLst>
          </p:cNvPr>
          <p:cNvSpPr/>
          <p:nvPr/>
        </p:nvSpPr>
        <p:spPr>
          <a:xfrm>
            <a:off x="2973529" y="4946290"/>
            <a:ext cx="1283911" cy="5073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4C9B413-AB60-E5C9-42B4-6B89DBB5FFEB}"/>
              </a:ext>
            </a:extLst>
          </p:cNvPr>
          <p:cNvSpPr/>
          <p:nvPr/>
        </p:nvSpPr>
        <p:spPr>
          <a:xfrm>
            <a:off x="4260471" y="4941655"/>
            <a:ext cx="1092732" cy="5286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3C30EF67-25FF-CD8F-6D15-2339E2E36433}"/>
              </a:ext>
            </a:extLst>
          </p:cNvPr>
          <p:cNvSpPr/>
          <p:nvPr/>
        </p:nvSpPr>
        <p:spPr>
          <a:xfrm>
            <a:off x="1028448" y="4952432"/>
            <a:ext cx="819150" cy="45719"/>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feld 3"/>
          <p:cNvSpPr txBox="1"/>
          <p:nvPr/>
        </p:nvSpPr>
        <p:spPr>
          <a:xfrm>
            <a:off x="644770" y="1091711"/>
            <a:ext cx="3593123" cy="369332"/>
          </a:xfrm>
          <a:prstGeom prst="rect">
            <a:avLst/>
          </a:prstGeom>
          <a:noFill/>
        </p:spPr>
        <p:txBody>
          <a:bodyPr wrap="square" rtlCol="0">
            <a:spAutoFit/>
          </a:bodyPr>
          <a:lstStyle/>
          <a:p>
            <a:endParaRPr lang="de-DE" sz="1800" dirty="0"/>
          </a:p>
        </p:txBody>
      </p:sp>
      <p:sp>
        <p:nvSpPr>
          <p:cNvPr id="5" name="TextBox 4">
            <a:extLst>
              <a:ext uri="{FF2B5EF4-FFF2-40B4-BE49-F238E27FC236}">
                <a16:creationId xmlns:a16="http://schemas.microsoft.com/office/drawing/2014/main" id="{4CF3B33A-FA1D-6D02-7AFA-AE202887E454}"/>
              </a:ext>
            </a:extLst>
          </p:cNvPr>
          <p:cNvSpPr txBox="1"/>
          <p:nvPr/>
        </p:nvSpPr>
        <p:spPr>
          <a:xfrm>
            <a:off x="1023780" y="6304222"/>
            <a:ext cx="7757893" cy="469359"/>
          </a:xfrm>
          <a:prstGeom prst="rect">
            <a:avLst/>
          </a:prstGeom>
          <a:noFill/>
        </p:spPr>
        <p:txBody>
          <a:bodyPr wrap="square" rtlCol="0">
            <a:spAutoFit/>
          </a:bodyPr>
          <a:lstStyle/>
          <a:p>
            <a:r>
              <a:rPr lang="en-GB" sz="1400" dirty="0"/>
              <a:t>Estimates are not adjusted for timing of output or old renewables no longer receiving ROCs</a:t>
            </a:r>
          </a:p>
          <a:p>
            <a:r>
              <a:rPr lang="en-GB" sz="1050" dirty="0">
                <a:hlinkClick r:id="rId3"/>
              </a:rPr>
              <a:t>https://reports.electricinsights.co.uk/wp-content/uploads/2022/09/Drax_Electric_Insights_Report_2022_Q2.pdf</a:t>
            </a:r>
            <a:endParaRPr lang="en-GB" sz="1800" dirty="0"/>
          </a:p>
        </p:txBody>
      </p:sp>
      <p:sp>
        <p:nvSpPr>
          <p:cNvPr id="10" name="TextBox 9">
            <a:extLst>
              <a:ext uri="{FF2B5EF4-FFF2-40B4-BE49-F238E27FC236}">
                <a16:creationId xmlns:a16="http://schemas.microsoft.com/office/drawing/2014/main" id="{D0577EE0-89CE-5E4B-65A7-F812EDB6C0E9}"/>
              </a:ext>
            </a:extLst>
          </p:cNvPr>
          <p:cNvSpPr txBox="1"/>
          <p:nvPr/>
        </p:nvSpPr>
        <p:spPr>
          <a:xfrm>
            <a:off x="2704740" y="2434378"/>
            <a:ext cx="1690754" cy="646331"/>
          </a:xfrm>
          <a:prstGeom prst="rect">
            <a:avLst/>
          </a:prstGeom>
          <a:solidFill>
            <a:srgbClr val="F6F6F6"/>
          </a:solidFill>
        </p:spPr>
        <p:txBody>
          <a:bodyPr wrap="square" rtlCol="0">
            <a:spAutoFit/>
          </a:bodyPr>
          <a:lstStyle/>
          <a:p>
            <a:pPr algn="ctr"/>
            <a:r>
              <a:rPr lang="en-GB" sz="1800" dirty="0"/>
              <a:t>Tradable Certificates</a:t>
            </a:r>
          </a:p>
        </p:txBody>
      </p:sp>
      <p:sp>
        <p:nvSpPr>
          <p:cNvPr id="11" name="TextBox 10">
            <a:extLst>
              <a:ext uri="{FF2B5EF4-FFF2-40B4-BE49-F238E27FC236}">
                <a16:creationId xmlns:a16="http://schemas.microsoft.com/office/drawing/2014/main" id="{A568BF85-A565-A0C6-ABF1-85EA6351BD06}"/>
              </a:ext>
            </a:extLst>
          </p:cNvPr>
          <p:cNvSpPr txBox="1"/>
          <p:nvPr/>
        </p:nvSpPr>
        <p:spPr>
          <a:xfrm>
            <a:off x="1887686" y="1829868"/>
            <a:ext cx="1689226" cy="646331"/>
          </a:xfrm>
          <a:prstGeom prst="rect">
            <a:avLst/>
          </a:prstGeom>
          <a:noFill/>
        </p:spPr>
        <p:txBody>
          <a:bodyPr wrap="square" rtlCol="0">
            <a:spAutoFit/>
          </a:bodyPr>
          <a:lstStyle/>
          <a:p>
            <a:pPr algn="ctr"/>
            <a:r>
              <a:rPr lang="en-GB" sz="1800" dirty="0"/>
              <a:t>Contract for Differences</a:t>
            </a:r>
          </a:p>
        </p:txBody>
      </p:sp>
      <p:sp>
        <p:nvSpPr>
          <p:cNvPr id="12" name="TextBox 11">
            <a:extLst>
              <a:ext uri="{FF2B5EF4-FFF2-40B4-BE49-F238E27FC236}">
                <a16:creationId xmlns:a16="http://schemas.microsoft.com/office/drawing/2014/main" id="{88F7D7CD-7B61-C3B5-1495-E92C8A7CB6EB}"/>
              </a:ext>
            </a:extLst>
          </p:cNvPr>
          <p:cNvSpPr txBox="1"/>
          <p:nvPr/>
        </p:nvSpPr>
        <p:spPr>
          <a:xfrm>
            <a:off x="3596914" y="1858007"/>
            <a:ext cx="1769277" cy="369332"/>
          </a:xfrm>
          <a:prstGeom prst="rect">
            <a:avLst/>
          </a:prstGeom>
          <a:solidFill>
            <a:srgbClr val="F6F6F6"/>
          </a:solidFill>
        </p:spPr>
        <p:txBody>
          <a:bodyPr wrap="square" rtlCol="0">
            <a:spAutoFit/>
          </a:bodyPr>
          <a:lstStyle/>
          <a:p>
            <a:pPr algn="ctr"/>
            <a:r>
              <a:rPr lang="en-GB" sz="1800" dirty="0"/>
              <a:t>Feed-in Tariffs</a:t>
            </a:r>
          </a:p>
        </p:txBody>
      </p:sp>
      <p:cxnSp>
        <p:nvCxnSpPr>
          <p:cNvPr id="14" name="Straight Arrow Connector 13">
            <a:extLst>
              <a:ext uri="{FF2B5EF4-FFF2-40B4-BE49-F238E27FC236}">
                <a16:creationId xmlns:a16="http://schemas.microsoft.com/office/drawing/2014/main" id="{BE20C857-8905-EAFA-23E9-2D7973814319}"/>
              </a:ext>
            </a:extLst>
          </p:cNvPr>
          <p:cNvCxnSpPr>
            <a:cxnSpLocks/>
            <a:stCxn id="12" idx="2"/>
          </p:cNvCxnSpPr>
          <p:nvPr/>
        </p:nvCxnSpPr>
        <p:spPr>
          <a:xfrm>
            <a:off x="4481553" y="2227339"/>
            <a:ext cx="313712" cy="481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6B493B-2DE0-5EAA-9CD8-6D4525EDEA7C}"/>
              </a:ext>
            </a:extLst>
          </p:cNvPr>
          <p:cNvCxnSpPr>
            <a:cxnSpLocks/>
            <a:stCxn id="12" idx="2"/>
          </p:cNvCxnSpPr>
          <p:nvPr/>
        </p:nvCxnSpPr>
        <p:spPr>
          <a:xfrm flipH="1">
            <a:off x="4172265" y="2227339"/>
            <a:ext cx="309288" cy="1101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C4FE719-8E4C-26B3-813C-774D0E0A4FB1}"/>
              </a:ext>
            </a:extLst>
          </p:cNvPr>
          <p:cNvCxnSpPr>
            <a:cxnSpLocks/>
            <a:stCxn id="11" idx="2"/>
          </p:cNvCxnSpPr>
          <p:nvPr/>
        </p:nvCxnSpPr>
        <p:spPr>
          <a:xfrm>
            <a:off x="2732299" y="2476199"/>
            <a:ext cx="3756" cy="1837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EB0AFC-2214-20CB-BA07-A3F918C41B56}"/>
              </a:ext>
            </a:extLst>
          </p:cNvPr>
          <p:cNvCxnSpPr>
            <a:cxnSpLocks/>
            <a:stCxn id="10" idx="2"/>
            <a:endCxn id="21" idx="0"/>
          </p:cNvCxnSpPr>
          <p:nvPr/>
        </p:nvCxnSpPr>
        <p:spPr>
          <a:xfrm>
            <a:off x="3550117" y="3080709"/>
            <a:ext cx="1" cy="588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B6C56BB-7463-41A7-B03F-9F3FAAED751C}"/>
              </a:ext>
            </a:extLst>
          </p:cNvPr>
          <p:cNvCxnSpPr>
            <a:cxnSpLocks/>
            <a:stCxn id="10" idx="2"/>
            <a:endCxn id="34" idx="0"/>
          </p:cNvCxnSpPr>
          <p:nvPr/>
        </p:nvCxnSpPr>
        <p:spPr>
          <a:xfrm>
            <a:off x="3550117" y="3080709"/>
            <a:ext cx="1000493" cy="434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07AEB80-D498-D265-1876-F70D80229E3F}"/>
              </a:ext>
            </a:extLst>
          </p:cNvPr>
          <p:cNvCxnSpPr>
            <a:cxnSpLocks/>
            <a:stCxn id="10" idx="2"/>
          </p:cNvCxnSpPr>
          <p:nvPr/>
        </p:nvCxnSpPr>
        <p:spPr>
          <a:xfrm flipH="1">
            <a:off x="2505629" y="3080709"/>
            <a:ext cx="1044488" cy="50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98761D8-E5C1-449D-E009-2DA94882D4F7}"/>
              </a:ext>
            </a:extLst>
          </p:cNvPr>
          <p:cNvSpPr>
            <a:spLocks noGrp="1"/>
          </p:cNvSpPr>
          <p:nvPr>
            <p:ph sz="quarter" idx="11"/>
          </p:nvPr>
        </p:nvSpPr>
        <p:spPr/>
        <p:txBody>
          <a:bodyPr/>
          <a:lstStyle/>
          <a:p>
            <a:r>
              <a:rPr lang="en-GB" dirty="0"/>
              <a:t>Great Britain, Jan-Jun 2022</a:t>
            </a:r>
          </a:p>
        </p:txBody>
      </p:sp>
      <p:sp>
        <p:nvSpPr>
          <p:cNvPr id="2" name="Title 1">
            <a:extLst>
              <a:ext uri="{FF2B5EF4-FFF2-40B4-BE49-F238E27FC236}">
                <a16:creationId xmlns:a16="http://schemas.microsoft.com/office/drawing/2014/main" id="{F8100D6A-248C-AA01-4824-4B87554779D5}"/>
              </a:ext>
            </a:extLst>
          </p:cNvPr>
          <p:cNvSpPr>
            <a:spLocks noGrp="1"/>
          </p:cNvSpPr>
          <p:nvPr>
            <p:ph type="title"/>
          </p:nvPr>
        </p:nvSpPr>
        <p:spPr/>
        <p:txBody>
          <a:bodyPr/>
          <a:lstStyle/>
          <a:p>
            <a:r>
              <a:rPr lang="en-GB" dirty="0"/>
              <a:t>Generator Revenues</a:t>
            </a:r>
          </a:p>
        </p:txBody>
      </p:sp>
      <p:sp>
        <p:nvSpPr>
          <p:cNvPr id="31" name="TextBox 30">
            <a:extLst>
              <a:ext uri="{FF2B5EF4-FFF2-40B4-BE49-F238E27FC236}">
                <a16:creationId xmlns:a16="http://schemas.microsoft.com/office/drawing/2014/main" id="{B1E5C3C3-11F5-944E-F0ED-C657751F90C6}"/>
              </a:ext>
            </a:extLst>
          </p:cNvPr>
          <p:cNvSpPr txBox="1"/>
          <p:nvPr/>
        </p:nvSpPr>
        <p:spPr>
          <a:xfrm>
            <a:off x="265652" y="2046027"/>
            <a:ext cx="995785" cy="400110"/>
          </a:xfrm>
          <a:prstGeom prst="rect">
            <a:avLst/>
          </a:prstGeom>
          <a:solidFill>
            <a:srgbClr val="F6F6F6"/>
          </a:solidFill>
        </p:spPr>
        <p:txBody>
          <a:bodyPr wrap="none" rtlCol="0">
            <a:spAutoFit/>
          </a:bodyPr>
          <a:lstStyle/>
          <a:p>
            <a:r>
              <a:rPr lang="en-GB" sz="2000" dirty="0"/>
              <a:t>£/MWh</a:t>
            </a:r>
          </a:p>
        </p:txBody>
      </p:sp>
      <p:sp>
        <p:nvSpPr>
          <p:cNvPr id="32" name="TextBox 31">
            <a:extLst>
              <a:ext uri="{FF2B5EF4-FFF2-40B4-BE49-F238E27FC236}">
                <a16:creationId xmlns:a16="http://schemas.microsoft.com/office/drawing/2014/main" id="{4D059689-7C1A-4850-9576-51E902978D83}"/>
              </a:ext>
            </a:extLst>
          </p:cNvPr>
          <p:cNvSpPr txBox="1"/>
          <p:nvPr/>
        </p:nvSpPr>
        <p:spPr>
          <a:xfrm>
            <a:off x="410317" y="2469118"/>
            <a:ext cx="569387" cy="369332"/>
          </a:xfrm>
          <a:prstGeom prst="rect">
            <a:avLst/>
          </a:prstGeom>
          <a:solidFill>
            <a:srgbClr val="F6F6F6"/>
          </a:solidFill>
        </p:spPr>
        <p:txBody>
          <a:bodyPr wrap="none" rtlCol="0">
            <a:spAutoFit/>
          </a:bodyPr>
          <a:lstStyle/>
          <a:p>
            <a:r>
              <a:rPr lang="en-GB" sz="1800" dirty="0"/>
              <a:t>400</a:t>
            </a:r>
          </a:p>
        </p:txBody>
      </p:sp>
      <p:sp>
        <p:nvSpPr>
          <p:cNvPr id="35" name="TextBox 34">
            <a:extLst>
              <a:ext uri="{FF2B5EF4-FFF2-40B4-BE49-F238E27FC236}">
                <a16:creationId xmlns:a16="http://schemas.microsoft.com/office/drawing/2014/main" id="{24B255C9-5E3E-1C8C-70D9-159B71850810}"/>
              </a:ext>
            </a:extLst>
          </p:cNvPr>
          <p:cNvSpPr txBox="1"/>
          <p:nvPr/>
        </p:nvSpPr>
        <p:spPr>
          <a:xfrm>
            <a:off x="410317" y="3052579"/>
            <a:ext cx="569387" cy="369332"/>
          </a:xfrm>
          <a:prstGeom prst="rect">
            <a:avLst/>
          </a:prstGeom>
          <a:solidFill>
            <a:srgbClr val="F6F6F6"/>
          </a:solidFill>
        </p:spPr>
        <p:txBody>
          <a:bodyPr wrap="none" rtlCol="0">
            <a:spAutoFit/>
          </a:bodyPr>
          <a:lstStyle/>
          <a:p>
            <a:r>
              <a:rPr lang="en-GB" sz="1800" dirty="0"/>
              <a:t>300</a:t>
            </a:r>
          </a:p>
        </p:txBody>
      </p:sp>
      <p:sp>
        <p:nvSpPr>
          <p:cNvPr id="36" name="TextBox 35">
            <a:extLst>
              <a:ext uri="{FF2B5EF4-FFF2-40B4-BE49-F238E27FC236}">
                <a16:creationId xmlns:a16="http://schemas.microsoft.com/office/drawing/2014/main" id="{C96A0EC8-DBF2-94FA-FC24-2941F92ADFB5}"/>
              </a:ext>
            </a:extLst>
          </p:cNvPr>
          <p:cNvSpPr txBox="1"/>
          <p:nvPr/>
        </p:nvSpPr>
        <p:spPr>
          <a:xfrm>
            <a:off x="410317" y="3636040"/>
            <a:ext cx="569387" cy="369332"/>
          </a:xfrm>
          <a:prstGeom prst="rect">
            <a:avLst/>
          </a:prstGeom>
          <a:solidFill>
            <a:srgbClr val="F6F6F6"/>
          </a:solidFill>
        </p:spPr>
        <p:txBody>
          <a:bodyPr wrap="none" rtlCol="0">
            <a:spAutoFit/>
          </a:bodyPr>
          <a:lstStyle/>
          <a:p>
            <a:r>
              <a:rPr lang="en-GB" sz="1800" dirty="0"/>
              <a:t>200</a:t>
            </a:r>
          </a:p>
        </p:txBody>
      </p:sp>
      <p:sp>
        <p:nvSpPr>
          <p:cNvPr id="37" name="TextBox 36">
            <a:extLst>
              <a:ext uri="{FF2B5EF4-FFF2-40B4-BE49-F238E27FC236}">
                <a16:creationId xmlns:a16="http://schemas.microsoft.com/office/drawing/2014/main" id="{1191C91E-2D52-BEAB-ACC3-F225B03F0799}"/>
              </a:ext>
            </a:extLst>
          </p:cNvPr>
          <p:cNvSpPr txBox="1"/>
          <p:nvPr/>
        </p:nvSpPr>
        <p:spPr>
          <a:xfrm>
            <a:off x="410317" y="4219501"/>
            <a:ext cx="569387" cy="369332"/>
          </a:xfrm>
          <a:prstGeom prst="rect">
            <a:avLst/>
          </a:prstGeom>
          <a:solidFill>
            <a:srgbClr val="F6F6F6"/>
          </a:solidFill>
        </p:spPr>
        <p:txBody>
          <a:bodyPr wrap="none" rtlCol="0">
            <a:spAutoFit/>
          </a:bodyPr>
          <a:lstStyle/>
          <a:p>
            <a:r>
              <a:rPr lang="en-GB" sz="1800" dirty="0"/>
              <a:t>100</a:t>
            </a:r>
          </a:p>
        </p:txBody>
      </p:sp>
      <p:sp>
        <p:nvSpPr>
          <p:cNvPr id="38" name="TextBox 37">
            <a:extLst>
              <a:ext uri="{FF2B5EF4-FFF2-40B4-BE49-F238E27FC236}">
                <a16:creationId xmlns:a16="http://schemas.microsoft.com/office/drawing/2014/main" id="{C6236543-6E9D-F257-A29C-95859AA06BD8}"/>
              </a:ext>
            </a:extLst>
          </p:cNvPr>
          <p:cNvSpPr txBox="1"/>
          <p:nvPr/>
        </p:nvSpPr>
        <p:spPr>
          <a:xfrm>
            <a:off x="666798" y="4802961"/>
            <a:ext cx="312906" cy="369332"/>
          </a:xfrm>
          <a:prstGeom prst="rect">
            <a:avLst/>
          </a:prstGeom>
          <a:solidFill>
            <a:srgbClr val="F6F6F6"/>
          </a:solidFill>
        </p:spPr>
        <p:txBody>
          <a:bodyPr wrap="none" rtlCol="0">
            <a:spAutoFit/>
          </a:bodyPr>
          <a:lstStyle/>
          <a:p>
            <a:r>
              <a:rPr lang="en-GB" sz="1800" dirty="0"/>
              <a:t>0</a:t>
            </a:r>
          </a:p>
        </p:txBody>
      </p:sp>
      <p:sp>
        <p:nvSpPr>
          <p:cNvPr id="7" name="Rectangle 6">
            <a:extLst>
              <a:ext uri="{FF2B5EF4-FFF2-40B4-BE49-F238E27FC236}">
                <a16:creationId xmlns:a16="http://schemas.microsoft.com/office/drawing/2014/main" id="{4358DF90-1BC0-92DB-78AA-4A9BF83CE442}"/>
              </a:ext>
            </a:extLst>
          </p:cNvPr>
          <p:cNvSpPr/>
          <p:nvPr/>
        </p:nvSpPr>
        <p:spPr>
          <a:xfrm>
            <a:off x="5348033" y="3982486"/>
            <a:ext cx="2635034" cy="101203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E47D2BB-C85C-F978-ADCC-F66C8E074025}"/>
              </a:ext>
            </a:extLst>
          </p:cNvPr>
          <p:cNvSpPr/>
          <p:nvPr/>
        </p:nvSpPr>
        <p:spPr>
          <a:xfrm>
            <a:off x="7981474" y="3991605"/>
            <a:ext cx="376243" cy="101203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D596A3D-F4D2-3DB0-6865-FF41ACB040B9}"/>
              </a:ext>
            </a:extLst>
          </p:cNvPr>
          <p:cNvSpPr/>
          <p:nvPr/>
        </p:nvSpPr>
        <p:spPr>
          <a:xfrm>
            <a:off x="1028701" y="3985398"/>
            <a:ext cx="819150" cy="101203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8E4380B-F894-643C-EFE5-B423091F2BA8}"/>
              </a:ext>
            </a:extLst>
          </p:cNvPr>
          <p:cNvSpPr/>
          <p:nvPr/>
        </p:nvSpPr>
        <p:spPr>
          <a:xfrm>
            <a:off x="1847851" y="3379323"/>
            <a:ext cx="621506" cy="1617699"/>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5" name="Group 84">
            <a:extLst>
              <a:ext uri="{FF2B5EF4-FFF2-40B4-BE49-F238E27FC236}">
                <a16:creationId xmlns:a16="http://schemas.microsoft.com/office/drawing/2014/main" id="{A2711281-EBBD-5BEB-0B0C-2C27E7B11E85}"/>
              </a:ext>
            </a:extLst>
          </p:cNvPr>
          <p:cNvGrpSpPr/>
          <p:nvPr/>
        </p:nvGrpSpPr>
        <p:grpSpPr>
          <a:xfrm>
            <a:off x="2467558" y="4284938"/>
            <a:ext cx="505971" cy="712084"/>
            <a:chOff x="5491745" y="4284938"/>
            <a:chExt cx="505971" cy="712084"/>
          </a:xfrm>
        </p:grpSpPr>
        <p:sp>
          <p:nvSpPr>
            <p:cNvPr id="16" name="Rectangle 15">
              <a:extLst>
                <a:ext uri="{FF2B5EF4-FFF2-40B4-BE49-F238E27FC236}">
                  <a16:creationId xmlns:a16="http://schemas.microsoft.com/office/drawing/2014/main" id="{785BDD78-EAA2-059A-BE21-194A0BD41431}"/>
                </a:ext>
              </a:extLst>
            </p:cNvPr>
            <p:cNvSpPr/>
            <p:nvPr/>
          </p:nvSpPr>
          <p:spPr>
            <a:xfrm>
              <a:off x="5745955" y="4657712"/>
              <a:ext cx="251761" cy="329662"/>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1EEFD15-8E09-712B-8068-4076FADCC2A2}"/>
                </a:ext>
              </a:extLst>
            </p:cNvPr>
            <p:cNvSpPr/>
            <p:nvPr/>
          </p:nvSpPr>
          <p:spPr>
            <a:xfrm>
              <a:off x="5664964" y="4548471"/>
              <a:ext cx="95278" cy="441284"/>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0BABC92-B6E0-5CAF-EDF7-A3620FCAB757}"/>
                </a:ext>
              </a:extLst>
            </p:cNvPr>
            <p:cNvSpPr/>
            <p:nvPr/>
          </p:nvSpPr>
          <p:spPr>
            <a:xfrm>
              <a:off x="5594806" y="4313784"/>
              <a:ext cx="80923" cy="67359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1A4B956-B23E-0019-CF8A-216C69504F45}"/>
                </a:ext>
              </a:extLst>
            </p:cNvPr>
            <p:cNvSpPr/>
            <p:nvPr/>
          </p:nvSpPr>
          <p:spPr>
            <a:xfrm>
              <a:off x="5491745" y="4284938"/>
              <a:ext cx="137530" cy="712084"/>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1" name="Rectangle 20">
            <a:extLst>
              <a:ext uri="{FF2B5EF4-FFF2-40B4-BE49-F238E27FC236}">
                <a16:creationId xmlns:a16="http://schemas.microsoft.com/office/drawing/2014/main" id="{1EE268D5-4A5B-8628-F536-869AC1A281B9}"/>
              </a:ext>
            </a:extLst>
          </p:cNvPr>
          <p:cNvSpPr/>
          <p:nvPr/>
        </p:nvSpPr>
        <p:spPr>
          <a:xfrm>
            <a:off x="2973529" y="3669005"/>
            <a:ext cx="1153177" cy="1318369"/>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7" name="Group 86">
            <a:extLst>
              <a:ext uri="{FF2B5EF4-FFF2-40B4-BE49-F238E27FC236}">
                <a16:creationId xmlns:a16="http://schemas.microsoft.com/office/drawing/2014/main" id="{2DFAA718-F8F2-3655-40C1-DED9BBC61CE2}"/>
              </a:ext>
            </a:extLst>
          </p:cNvPr>
          <p:cNvGrpSpPr/>
          <p:nvPr/>
        </p:nvGrpSpPr>
        <p:grpSpPr>
          <a:xfrm>
            <a:off x="4024425" y="3089607"/>
            <a:ext cx="234585" cy="1900148"/>
            <a:chOff x="7048612" y="3089607"/>
            <a:chExt cx="234585" cy="1900148"/>
          </a:xfrm>
        </p:grpSpPr>
        <p:sp>
          <p:nvSpPr>
            <p:cNvPr id="22" name="Rectangle 21">
              <a:extLst>
                <a:ext uri="{FF2B5EF4-FFF2-40B4-BE49-F238E27FC236}">
                  <a16:creationId xmlns:a16="http://schemas.microsoft.com/office/drawing/2014/main" id="{BEB7E95A-A6FB-0B8D-5CAF-1BD729B6E456}"/>
                </a:ext>
              </a:extLst>
            </p:cNvPr>
            <p:cNvSpPr/>
            <p:nvPr/>
          </p:nvSpPr>
          <p:spPr>
            <a:xfrm>
              <a:off x="7150893" y="4828684"/>
              <a:ext cx="132304" cy="16107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6D75CB7-684C-B789-C461-52EE1DABE7F6}"/>
                </a:ext>
              </a:extLst>
            </p:cNvPr>
            <p:cNvSpPr/>
            <p:nvPr/>
          </p:nvSpPr>
          <p:spPr>
            <a:xfrm>
              <a:off x="7136174" y="4633636"/>
              <a:ext cx="130966" cy="222103"/>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E27DD56-A647-8212-AD5E-F4C5381C7813}"/>
                </a:ext>
              </a:extLst>
            </p:cNvPr>
            <p:cNvSpPr/>
            <p:nvPr/>
          </p:nvSpPr>
          <p:spPr>
            <a:xfrm>
              <a:off x="7121455" y="4133851"/>
              <a:ext cx="130966" cy="50713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DA174F1-8DAD-2391-5A15-7D6468152959}"/>
                </a:ext>
              </a:extLst>
            </p:cNvPr>
            <p:cNvSpPr/>
            <p:nvPr/>
          </p:nvSpPr>
          <p:spPr>
            <a:xfrm>
              <a:off x="7092770" y="3984283"/>
              <a:ext cx="130966" cy="50713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2747BE0-6FE8-AF24-BBC9-9D3C5AAA0EFE}"/>
                </a:ext>
              </a:extLst>
            </p:cNvPr>
            <p:cNvSpPr/>
            <p:nvPr/>
          </p:nvSpPr>
          <p:spPr>
            <a:xfrm>
              <a:off x="7048612" y="3694472"/>
              <a:ext cx="130966" cy="50713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605068E-65B4-A5EB-2158-7BFA00175497}"/>
                </a:ext>
              </a:extLst>
            </p:cNvPr>
            <p:cNvSpPr/>
            <p:nvPr/>
          </p:nvSpPr>
          <p:spPr>
            <a:xfrm>
              <a:off x="7142952" y="3089607"/>
              <a:ext cx="18000" cy="8676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E67E8C0B-866A-2F60-F1C2-9A4248C895CC}"/>
              </a:ext>
            </a:extLst>
          </p:cNvPr>
          <p:cNvSpPr/>
          <p:nvPr/>
        </p:nvSpPr>
        <p:spPr>
          <a:xfrm>
            <a:off x="4259010" y="3515082"/>
            <a:ext cx="583200" cy="1476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6" name="Group 85">
            <a:extLst>
              <a:ext uri="{FF2B5EF4-FFF2-40B4-BE49-F238E27FC236}">
                <a16:creationId xmlns:a16="http://schemas.microsoft.com/office/drawing/2014/main" id="{10F14543-9B90-E696-44A0-78709E9BDDD8}"/>
              </a:ext>
            </a:extLst>
          </p:cNvPr>
          <p:cNvGrpSpPr/>
          <p:nvPr/>
        </p:nvGrpSpPr>
        <p:grpSpPr>
          <a:xfrm>
            <a:off x="4835270" y="2228852"/>
            <a:ext cx="511253" cy="2762230"/>
            <a:chOff x="7859457" y="2228852"/>
            <a:chExt cx="511253" cy="2762230"/>
          </a:xfrm>
        </p:grpSpPr>
        <p:sp>
          <p:nvSpPr>
            <p:cNvPr id="39" name="Rectangle 38">
              <a:extLst>
                <a:ext uri="{FF2B5EF4-FFF2-40B4-BE49-F238E27FC236}">
                  <a16:creationId xmlns:a16="http://schemas.microsoft.com/office/drawing/2014/main" id="{7349BC47-B9B0-6AD6-E267-2243C8237576}"/>
                </a:ext>
              </a:extLst>
            </p:cNvPr>
            <p:cNvSpPr/>
            <p:nvPr/>
          </p:nvSpPr>
          <p:spPr>
            <a:xfrm>
              <a:off x="7859457" y="2228852"/>
              <a:ext cx="45719" cy="27612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DDD44FA-2A72-402B-0E9F-5D3332B4DB43}"/>
                </a:ext>
              </a:extLst>
            </p:cNvPr>
            <p:cNvSpPr/>
            <p:nvPr/>
          </p:nvSpPr>
          <p:spPr>
            <a:xfrm>
              <a:off x="7895729" y="2567437"/>
              <a:ext cx="72190" cy="241993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1032C4F-7DC7-287D-7A80-B05B44F23523}"/>
                </a:ext>
              </a:extLst>
            </p:cNvPr>
            <p:cNvSpPr/>
            <p:nvPr/>
          </p:nvSpPr>
          <p:spPr>
            <a:xfrm>
              <a:off x="7953142" y="3873240"/>
              <a:ext cx="89746" cy="111784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42C978B-BBB2-FF35-9076-D03549F4BA63}"/>
                </a:ext>
              </a:extLst>
            </p:cNvPr>
            <p:cNvSpPr/>
            <p:nvPr/>
          </p:nvSpPr>
          <p:spPr>
            <a:xfrm>
              <a:off x="8017400" y="4222959"/>
              <a:ext cx="89746" cy="7644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D4EE8A6-F48E-2C00-59CE-33A0F6E28D48}"/>
                </a:ext>
              </a:extLst>
            </p:cNvPr>
            <p:cNvSpPr/>
            <p:nvPr/>
          </p:nvSpPr>
          <p:spPr>
            <a:xfrm>
              <a:off x="8070283" y="4318547"/>
              <a:ext cx="89746" cy="66882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9BAC55E0-021A-4DE7-1CE7-8AB893F959FA}"/>
                </a:ext>
              </a:extLst>
            </p:cNvPr>
            <p:cNvSpPr/>
            <p:nvPr/>
          </p:nvSpPr>
          <p:spPr>
            <a:xfrm>
              <a:off x="8123880" y="4391975"/>
              <a:ext cx="89746" cy="59539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7617E5F-5338-46A8-AEFA-806DDE6ED5C9}"/>
                </a:ext>
              </a:extLst>
            </p:cNvPr>
            <p:cNvSpPr/>
            <p:nvPr/>
          </p:nvSpPr>
          <p:spPr>
            <a:xfrm>
              <a:off x="8157549" y="4532087"/>
              <a:ext cx="89746" cy="45528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2394FAB2-0EC7-C40E-BA2E-11D6857B2959}"/>
                </a:ext>
              </a:extLst>
            </p:cNvPr>
            <p:cNvSpPr/>
            <p:nvPr/>
          </p:nvSpPr>
          <p:spPr>
            <a:xfrm>
              <a:off x="8191218" y="4681575"/>
              <a:ext cx="89746" cy="30579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D594F387-F343-C7BC-3F2E-1B6C53717180}"/>
                </a:ext>
              </a:extLst>
            </p:cNvPr>
            <p:cNvSpPr/>
            <p:nvPr/>
          </p:nvSpPr>
          <p:spPr>
            <a:xfrm>
              <a:off x="8215182" y="4812011"/>
              <a:ext cx="89746" cy="17536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00607626-8753-1458-07E0-2BE6F57BC0C8}"/>
                </a:ext>
              </a:extLst>
            </p:cNvPr>
            <p:cNvSpPr/>
            <p:nvPr/>
          </p:nvSpPr>
          <p:spPr>
            <a:xfrm>
              <a:off x="8253945" y="4854767"/>
              <a:ext cx="89746" cy="13260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A66BB615-FECF-4C7A-F769-6E5FA9B41D4C}"/>
                </a:ext>
              </a:extLst>
            </p:cNvPr>
            <p:cNvSpPr/>
            <p:nvPr/>
          </p:nvSpPr>
          <p:spPr>
            <a:xfrm>
              <a:off x="8280964" y="4941655"/>
              <a:ext cx="89746"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0" name="TextBox 49">
            <a:extLst>
              <a:ext uri="{FF2B5EF4-FFF2-40B4-BE49-F238E27FC236}">
                <a16:creationId xmlns:a16="http://schemas.microsoft.com/office/drawing/2014/main" id="{EEB173F4-6374-BCD0-960C-050F726C9093}"/>
              </a:ext>
            </a:extLst>
          </p:cNvPr>
          <p:cNvSpPr txBox="1"/>
          <p:nvPr/>
        </p:nvSpPr>
        <p:spPr>
          <a:xfrm>
            <a:off x="888524" y="4998243"/>
            <a:ext cx="7109639" cy="369332"/>
          </a:xfrm>
          <a:prstGeom prst="rect">
            <a:avLst/>
          </a:prstGeom>
          <a:noFill/>
        </p:spPr>
        <p:txBody>
          <a:bodyPr wrap="none" rtlCol="0">
            <a:spAutoFit/>
          </a:bodyPr>
          <a:lstStyle/>
          <a:p>
            <a:r>
              <a:rPr lang="en-GB" sz="1800" dirty="0"/>
              <a:t>0            10           20           30           40          50           60           70</a:t>
            </a:r>
          </a:p>
        </p:txBody>
      </p:sp>
      <p:cxnSp>
        <p:nvCxnSpPr>
          <p:cNvPr id="52" name="Straight Connector 51">
            <a:extLst>
              <a:ext uri="{FF2B5EF4-FFF2-40B4-BE49-F238E27FC236}">
                <a16:creationId xmlns:a16="http://schemas.microsoft.com/office/drawing/2014/main" id="{6E8EBEF4-9D4F-FC5D-7A6F-7F8FD349257F}"/>
              </a:ext>
            </a:extLst>
          </p:cNvPr>
          <p:cNvCxnSpPr/>
          <p:nvPr/>
        </p:nvCxnSpPr>
        <p:spPr>
          <a:xfrm>
            <a:off x="1036854" y="4998243"/>
            <a:ext cx="740610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BF61EB78-3806-9A98-0785-C79451BB5A2C}"/>
              </a:ext>
            </a:extLst>
          </p:cNvPr>
          <p:cNvCxnSpPr>
            <a:cxnSpLocks/>
          </p:cNvCxnSpPr>
          <p:nvPr/>
        </p:nvCxnSpPr>
        <p:spPr>
          <a:xfrm>
            <a:off x="1002367" y="2515374"/>
            <a:ext cx="26831" cy="24828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57CFEF-315B-D8DC-E623-9187355001E4}"/>
              </a:ext>
            </a:extLst>
          </p:cNvPr>
          <p:cNvCxnSpPr>
            <a:cxnSpLocks/>
          </p:cNvCxnSpPr>
          <p:nvPr/>
        </p:nvCxnSpPr>
        <p:spPr>
          <a:xfrm flipH="1">
            <a:off x="965416" y="2652177"/>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C709A1A-61C2-0B50-E758-D5B676284C7D}"/>
              </a:ext>
            </a:extLst>
          </p:cNvPr>
          <p:cNvCxnSpPr>
            <a:cxnSpLocks/>
          </p:cNvCxnSpPr>
          <p:nvPr/>
        </p:nvCxnSpPr>
        <p:spPr>
          <a:xfrm flipH="1">
            <a:off x="965416" y="3237609"/>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1A339B8C-ABDF-8317-BF9B-DDC967A5BCA0}"/>
              </a:ext>
            </a:extLst>
          </p:cNvPr>
          <p:cNvCxnSpPr>
            <a:cxnSpLocks/>
          </p:cNvCxnSpPr>
          <p:nvPr/>
        </p:nvCxnSpPr>
        <p:spPr>
          <a:xfrm flipH="1">
            <a:off x="965416" y="3823041"/>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87B0E9B-60DD-62BD-C747-BADD9D77E0F4}"/>
              </a:ext>
            </a:extLst>
          </p:cNvPr>
          <p:cNvCxnSpPr>
            <a:cxnSpLocks/>
          </p:cNvCxnSpPr>
          <p:nvPr/>
        </p:nvCxnSpPr>
        <p:spPr>
          <a:xfrm flipH="1">
            <a:off x="965416" y="4408473"/>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1B553F2-19D3-5464-1A55-67D4DF5A73E8}"/>
              </a:ext>
            </a:extLst>
          </p:cNvPr>
          <p:cNvCxnSpPr>
            <a:cxnSpLocks/>
          </p:cNvCxnSpPr>
          <p:nvPr/>
        </p:nvCxnSpPr>
        <p:spPr>
          <a:xfrm flipH="1">
            <a:off x="974940" y="4993906"/>
            <a:ext cx="451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0BADDB5-AF7E-25CB-D911-8E92E3EFDCEC}"/>
              </a:ext>
            </a:extLst>
          </p:cNvPr>
          <p:cNvCxnSpPr>
            <a:cxnSpLocks/>
          </p:cNvCxnSpPr>
          <p:nvPr/>
        </p:nvCxnSpPr>
        <p:spPr>
          <a:xfrm>
            <a:off x="1030207"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91C1B25-6D45-B9F2-B48A-64A78484D380}"/>
              </a:ext>
            </a:extLst>
          </p:cNvPr>
          <p:cNvCxnSpPr>
            <a:cxnSpLocks/>
          </p:cNvCxnSpPr>
          <p:nvPr/>
        </p:nvCxnSpPr>
        <p:spPr>
          <a:xfrm>
            <a:off x="1973183"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D54907E-42A5-4C56-BC9E-E6FC3DC5D162}"/>
              </a:ext>
            </a:extLst>
          </p:cNvPr>
          <p:cNvCxnSpPr>
            <a:cxnSpLocks/>
          </p:cNvCxnSpPr>
          <p:nvPr/>
        </p:nvCxnSpPr>
        <p:spPr>
          <a:xfrm>
            <a:off x="2916159"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25097232-6A02-DAA8-FF06-C2C231B3C59B}"/>
              </a:ext>
            </a:extLst>
          </p:cNvPr>
          <p:cNvCxnSpPr>
            <a:cxnSpLocks/>
          </p:cNvCxnSpPr>
          <p:nvPr/>
        </p:nvCxnSpPr>
        <p:spPr>
          <a:xfrm>
            <a:off x="4802111"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83B75C9-3AE9-EB59-4856-E4E1E60A1DB6}"/>
              </a:ext>
            </a:extLst>
          </p:cNvPr>
          <p:cNvCxnSpPr>
            <a:cxnSpLocks/>
          </p:cNvCxnSpPr>
          <p:nvPr/>
        </p:nvCxnSpPr>
        <p:spPr>
          <a:xfrm>
            <a:off x="7631041"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D3A167C-E540-9F1D-7B26-AD0B14DC27BF}"/>
              </a:ext>
            </a:extLst>
          </p:cNvPr>
          <p:cNvCxnSpPr>
            <a:cxnSpLocks/>
          </p:cNvCxnSpPr>
          <p:nvPr/>
        </p:nvCxnSpPr>
        <p:spPr>
          <a:xfrm>
            <a:off x="3859135"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2A97B8B-95CF-813E-DF34-0460E1607FB8}"/>
              </a:ext>
            </a:extLst>
          </p:cNvPr>
          <p:cNvCxnSpPr>
            <a:cxnSpLocks/>
          </p:cNvCxnSpPr>
          <p:nvPr/>
        </p:nvCxnSpPr>
        <p:spPr>
          <a:xfrm>
            <a:off x="5745087"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6EAC200-A4E7-EAE3-7464-3A52441707C2}"/>
              </a:ext>
            </a:extLst>
          </p:cNvPr>
          <p:cNvCxnSpPr>
            <a:cxnSpLocks/>
          </p:cNvCxnSpPr>
          <p:nvPr/>
        </p:nvCxnSpPr>
        <p:spPr>
          <a:xfrm>
            <a:off x="6688063" y="5002972"/>
            <a:ext cx="0" cy="440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36E2D2AE-2C33-E206-BDDD-3F08677F0BAB}"/>
              </a:ext>
            </a:extLst>
          </p:cNvPr>
          <p:cNvSpPr txBox="1"/>
          <p:nvPr/>
        </p:nvSpPr>
        <p:spPr>
          <a:xfrm>
            <a:off x="8504567" y="4987374"/>
            <a:ext cx="625492" cy="400110"/>
          </a:xfrm>
          <a:prstGeom prst="rect">
            <a:avLst/>
          </a:prstGeom>
          <a:solidFill>
            <a:srgbClr val="F6F6F6"/>
          </a:solidFill>
        </p:spPr>
        <p:txBody>
          <a:bodyPr wrap="none" rtlCol="0">
            <a:spAutoFit/>
          </a:bodyPr>
          <a:lstStyle/>
          <a:p>
            <a:r>
              <a:rPr lang="en-GB" sz="2000" dirty="0"/>
              <a:t>GW</a:t>
            </a:r>
          </a:p>
        </p:txBody>
      </p:sp>
      <p:sp>
        <p:nvSpPr>
          <p:cNvPr id="105" name="TextBox 104">
            <a:extLst>
              <a:ext uri="{FF2B5EF4-FFF2-40B4-BE49-F238E27FC236}">
                <a16:creationId xmlns:a16="http://schemas.microsoft.com/office/drawing/2014/main" id="{F98EA63F-F880-B671-503C-91973FF3BFAD}"/>
              </a:ext>
            </a:extLst>
          </p:cNvPr>
          <p:cNvSpPr txBox="1"/>
          <p:nvPr/>
        </p:nvSpPr>
        <p:spPr>
          <a:xfrm>
            <a:off x="6358733" y="5389910"/>
            <a:ext cx="607859" cy="369332"/>
          </a:xfrm>
          <a:prstGeom prst="rect">
            <a:avLst/>
          </a:prstGeom>
          <a:solidFill>
            <a:srgbClr val="00B0F0"/>
          </a:solidFill>
        </p:spPr>
        <p:txBody>
          <a:bodyPr wrap="none" rtlCol="0">
            <a:spAutoFit/>
          </a:bodyPr>
          <a:lstStyle/>
          <a:p>
            <a:r>
              <a:rPr lang="en-GB" sz="1800" dirty="0"/>
              <a:t>Gas</a:t>
            </a:r>
          </a:p>
        </p:txBody>
      </p:sp>
      <p:sp>
        <p:nvSpPr>
          <p:cNvPr id="106" name="TextBox 105">
            <a:extLst>
              <a:ext uri="{FF2B5EF4-FFF2-40B4-BE49-F238E27FC236}">
                <a16:creationId xmlns:a16="http://schemas.microsoft.com/office/drawing/2014/main" id="{C76CE409-221D-7CE3-9D23-9D004A8C6D20}"/>
              </a:ext>
            </a:extLst>
          </p:cNvPr>
          <p:cNvSpPr txBox="1"/>
          <p:nvPr/>
        </p:nvSpPr>
        <p:spPr>
          <a:xfrm>
            <a:off x="7854059" y="5389910"/>
            <a:ext cx="659155" cy="369332"/>
          </a:xfrm>
          <a:prstGeom prst="rect">
            <a:avLst/>
          </a:prstGeom>
          <a:solidFill>
            <a:schemeClr val="tx1"/>
          </a:solidFill>
        </p:spPr>
        <p:txBody>
          <a:bodyPr wrap="none" rtlCol="0">
            <a:spAutoFit/>
          </a:bodyPr>
          <a:lstStyle/>
          <a:p>
            <a:r>
              <a:rPr lang="en-GB" sz="1800" dirty="0">
                <a:solidFill>
                  <a:schemeClr val="bg1"/>
                </a:solidFill>
              </a:rPr>
              <a:t>Coal</a:t>
            </a:r>
          </a:p>
        </p:txBody>
      </p:sp>
      <p:sp>
        <p:nvSpPr>
          <p:cNvPr id="107" name="TextBox 106">
            <a:extLst>
              <a:ext uri="{FF2B5EF4-FFF2-40B4-BE49-F238E27FC236}">
                <a16:creationId xmlns:a16="http://schemas.microsoft.com/office/drawing/2014/main" id="{B125C961-74C8-8AE7-03CF-DD63579E0EBC}"/>
              </a:ext>
            </a:extLst>
          </p:cNvPr>
          <p:cNvSpPr txBox="1"/>
          <p:nvPr/>
        </p:nvSpPr>
        <p:spPr>
          <a:xfrm>
            <a:off x="929278" y="5374586"/>
            <a:ext cx="979755" cy="369332"/>
          </a:xfrm>
          <a:prstGeom prst="rect">
            <a:avLst/>
          </a:prstGeom>
          <a:solidFill>
            <a:srgbClr val="7030A0"/>
          </a:solidFill>
        </p:spPr>
        <p:txBody>
          <a:bodyPr wrap="none" rtlCol="0">
            <a:spAutoFit/>
          </a:bodyPr>
          <a:lstStyle/>
          <a:p>
            <a:r>
              <a:rPr lang="en-GB" sz="1800" dirty="0">
                <a:solidFill>
                  <a:schemeClr val="bg1"/>
                </a:solidFill>
              </a:rPr>
              <a:t>Nuclear</a:t>
            </a:r>
          </a:p>
        </p:txBody>
      </p:sp>
      <p:sp>
        <p:nvSpPr>
          <p:cNvPr id="108" name="TextBox 107">
            <a:extLst>
              <a:ext uri="{FF2B5EF4-FFF2-40B4-BE49-F238E27FC236}">
                <a16:creationId xmlns:a16="http://schemas.microsoft.com/office/drawing/2014/main" id="{8E179BFD-2F52-CC96-9826-43F1E3410621}"/>
              </a:ext>
            </a:extLst>
          </p:cNvPr>
          <p:cNvSpPr txBox="1"/>
          <p:nvPr/>
        </p:nvSpPr>
        <p:spPr>
          <a:xfrm>
            <a:off x="2698636" y="5374586"/>
            <a:ext cx="710451" cy="369332"/>
          </a:xfrm>
          <a:prstGeom prst="rect">
            <a:avLst/>
          </a:prstGeom>
          <a:solidFill>
            <a:srgbClr val="33CC33"/>
          </a:solidFill>
        </p:spPr>
        <p:txBody>
          <a:bodyPr wrap="none" rtlCol="0">
            <a:spAutoFit/>
          </a:bodyPr>
          <a:lstStyle/>
          <a:p>
            <a:r>
              <a:rPr lang="en-GB" sz="1800" dirty="0"/>
              <a:t>Wind</a:t>
            </a:r>
          </a:p>
        </p:txBody>
      </p:sp>
      <p:sp>
        <p:nvSpPr>
          <p:cNvPr id="109" name="TextBox 108">
            <a:extLst>
              <a:ext uri="{FF2B5EF4-FFF2-40B4-BE49-F238E27FC236}">
                <a16:creationId xmlns:a16="http://schemas.microsoft.com/office/drawing/2014/main" id="{7B1B069A-3E40-0177-156F-B6C263BBEFD7}"/>
              </a:ext>
            </a:extLst>
          </p:cNvPr>
          <p:cNvSpPr txBox="1"/>
          <p:nvPr/>
        </p:nvSpPr>
        <p:spPr>
          <a:xfrm>
            <a:off x="4373301" y="5374586"/>
            <a:ext cx="1095172" cy="369332"/>
          </a:xfrm>
          <a:prstGeom prst="rect">
            <a:avLst/>
          </a:prstGeom>
          <a:solidFill>
            <a:srgbClr val="FFC000"/>
          </a:solidFill>
        </p:spPr>
        <p:txBody>
          <a:bodyPr wrap="none" rtlCol="0">
            <a:spAutoFit/>
          </a:bodyPr>
          <a:lstStyle/>
          <a:p>
            <a:r>
              <a:rPr lang="en-GB" sz="1800" dirty="0"/>
              <a:t>Solar PV</a:t>
            </a:r>
          </a:p>
        </p:txBody>
      </p:sp>
      <p:sp>
        <p:nvSpPr>
          <p:cNvPr id="110" name="TextBox 109">
            <a:extLst>
              <a:ext uri="{FF2B5EF4-FFF2-40B4-BE49-F238E27FC236}">
                <a16:creationId xmlns:a16="http://schemas.microsoft.com/office/drawing/2014/main" id="{6A53EB3E-CE8D-8C47-22B6-03643BE61862}"/>
              </a:ext>
            </a:extLst>
          </p:cNvPr>
          <p:cNvSpPr txBox="1"/>
          <p:nvPr/>
        </p:nvSpPr>
        <p:spPr>
          <a:xfrm>
            <a:off x="1908173" y="5774442"/>
            <a:ext cx="1065356" cy="369332"/>
          </a:xfrm>
          <a:prstGeom prst="rect">
            <a:avLst/>
          </a:prstGeom>
          <a:solidFill>
            <a:srgbClr val="00B050"/>
          </a:solidFill>
        </p:spPr>
        <p:txBody>
          <a:bodyPr wrap="none" rtlCol="0">
            <a:spAutoFit/>
          </a:bodyPr>
          <a:lstStyle/>
          <a:p>
            <a:r>
              <a:rPr lang="en-GB" sz="1800" dirty="0"/>
              <a:t>Offshore</a:t>
            </a:r>
          </a:p>
        </p:txBody>
      </p:sp>
      <p:sp>
        <p:nvSpPr>
          <p:cNvPr id="111" name="TextBox 110">
            <a:extLst>
              <a:ext uri="{FF2B5EF4-FFF2-40B4-BE49-F238E27FC236}">
                <a16:creationId xmlns:a16="http://schemas.microsoft.com/office/drawing/2014/main" id="{4A4B7745-6286-A305-AF80-FE841135A993}"/>
              </a:ext>
            </a:extLst>
          </p:cNvPr>
          <p:cNvSpPr txBox="1"/>
          <p:nvPr/>
        </p:nvSpPr>
        <p:spPr>
          <a:xfrm>
            <a:off x="3134193" y="5774442"/>
            <a:ext cx="1065356" cy="369332"/>
          </a:xfrm>
          <a:prstGeom prst="rect">
            <a:avLst/>
          </a:prstGeom>
          <a:solidFill>
            <a:srgbClr val="92D050"/>
          </a:solidFill>
        </p:spPr>
        <p:txBody>
          <a:bodyPr wrap="none" rtlCol="0">
            <a:spAutoFit/>
          </a:bodyPr>
          <a:lstStyle/>
          <a:p>
            <a:r>
              <a:rPr lang="en-GB" sz="1800" dirty="0"/>
              <a:t>Onshore</a:t>
            </a:r>
          </a:p>
        </p:txBody>
      </p:sp>
      <p:sp>
        <p:nvSpPr>
          <p:cNvPr id="112" name="TextBox 111">
            <a:extLst>
              <a:ext uri="{FF2B5EF4-FFF2-40B4-BE49-F238E27FC236}">
                <a16:creationId xmlns:a16="http://schemas.microsoft.com/office/drawing/2014/main" id="{E858CCA7-3EB2-F195-8B20-867A5CFF2CAB}"/>
              </a:ext>
            </a:extLst>
          </p:cNvPr>
          <p:cNvSpPr txBox="1"/>
          <p:nvPr/>
        </p:nvSpPr>
        <p:spPr>
          <a:xfrm>
            <a:off x="5820886" y="3149493"/>
            <a:ext cx="1737975" cy="707886"/>
          </a:xfrm>
          <a:prstGeom prst="rect">
            <a:avLst/>
          </a:prstGeom>
          <a:noFill/>
        </p:spPr>
        <p:txBody>
          <a:bodyPr wrap="none" rtlCol="0">
            <a:spAutoFit/>
          </a:bodyPr>
          <a:lstStyle/>
          <a:p>
            <a:pPr algn="ctr"/>
            <a:r>
              <a:rPr lang="en-GB" sz="2000" dirty="0"/>
              <a:t>High-carbon</a:t>
            </a:r>
          </a:p>
          <a:p>
            <a:pPr algn="ctr"/>
            <a:r>
              <a:rPr lang="en-GB" sz="2000" dirty="0"/>
              <a:t>High fuel cost</a:t>
            </a:r>
          </a:p>
        </p:txBody>
      </p:sp>
      <p:cxnSp>
        <p:nvCxnSpPr>
          <p:cNvPr id="114" name="Straight Connector 113">
            <a:extLst>
              <a:ext uri="{FF2B5EF4-FFF2-40B4-BE49-F238E27FC236}">
                <a16:creationId xmlns:a16="http://schemas.microsoft.com/office/drawing/2014/main" id="{67A16DE8-2640-E235-591D-298B80D5141E}"/>
              </a:ext>
            </a:extLst>
          </p:cNvPr>
          <p:cNvCxnSpPr>
            <a:cxnSpLocks/>
          </p:cNvCxnSpPr>
          <p:nvPr/>
        </p:nvCxnSpPr>
        <p:spPr>
          <a:xfrm flipV="1">
            <a:off x="5350176" y="3193805"/>
            <a:ext cx="3027" cy="1791954"/>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8" name="Rectangle 117">
            <a:extLst>
              <a:ext uri="{FF2B5EF4-FFF2-40B4-BE49-F238E27FC236}">
                <a16:creationId xmlns:a16="http://schemas.microsoft.com/office/drawing/2014/main" id="{C173E682-09A5-628E-28D5-26B2259A9EA6}"/>
              </a:ext>
            </a:extLst>
          </p:cNvPr>
          <p:cNvSpPr/>
          <p:nvPr/>
        </p:nvSpPr>
        <p:spPr>
          <a:xfrm>
            <a:off x="1843522" y="3374595"/>
            <a:ext cx="617821" cy="611617"/>
          </a:xfrm>
          <a:prstGeom prst="rect">
            <a:avLst/>
          </a:prstGeom>
          <a:pattFill prst="wdUpDiag">
            <a:fgClr>
              <a:schemeClr val="tx1"/>
            </a:fgClr>
            <a:bgClr>
              <a:srgbClr val="00B050"/>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E42729CD-BCE6-D45D-7AA3-51E0234626A6}"/>
              </a:ext>
            </a:extLst>
          </p:cNvPr>
          <p:cNvSpPr/>
          <p:nvPr/>
        </p:nvSpPr>
        <p:spPr>
          <a:xfrm>
            <a:off x="2979393" y="3673321"/>
            <a:ext cx="1147313" cy="312891"/>
          </a:xfrm>
          <a:prstGeom prst="rect">
            <a:avLst/>
          </a:prstGeom>
          <a:pattFill prst="wdUpDiag">
            <a:fgClr>
              <a:schemeClr val="tx1"/>
            </a:fgClr>
            <a:bgClr>
              <a:srgbClr val="92D050"/>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24A38F26-A601-474B-C4EF-99BDAE4A3477}"/>
              </a:ext>
            </a:extLst>
          </p:cNvPr>
          <p:cNvSpPr/>
          <p:nvPr/>
        </p:nvSpPr>
        <p:spPr>
          <a:xfrm>
            <a:off x="4259010" y="3516401"/>
            <a:ext cx="583200" cy="475009"/>
          </a:xfrm>
          <a:prstGeom prst="rect">
            <a:avLst/>
          </a:prstGeom>
          <a:pattFill prst="wdUpDiag">
            <a:fgClr>
              <a:schemeClr val="tx1"/>
            </a:fgClr>
            <a:bgClr>
              <a:srgbClr val="FFC000"/>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FF361581-7273-521F-CCA1-1398B056FECE}"/>
              </a:ext>
            </a:extLst>
          </p:cNvPr>
          <p:cNvCxnSpPr>
            <a:cxnSpLocks/>
          </p:cNvCxnSpPr>
          <p:nvPr/>
        </p:nvCxnSpPr>
        <p:spPr>
          <a:xfrm>
            <a:off x="1023064" y="3988774"/>
            <a:ext cx="7649946" cy="629"/>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0A917102-A8E1-9F2A-FA55-074799838A72}"/>
              </a:ext>
            </a:extLst>
          </p:cNvPr>
          <p:cNvSpPr/>
          <p:nvPr/>
        </p:nvSpPr>
        <p:spPr>
          <a:xfrm>
            <a:off x="2301660" y="3829395"/>
            <a:ext cx="866775" cy="934921"/>
          </a:xfrm>
          <a:prstGeom prst="ellipse">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1" name="TextBox 120">
            <a:extLst>
              <a:ext uri="{FF2B5EF4-FFF2-40B4-BE49-F238E27FC236}">
                <a16:creationId xmlns:a16="http://schemas.microsoft.com/office/drawing/2014/main" id="{21E28101-9AF8-3268-FF43-65F260762506}"/>
              </a:ext>
            </a:extLst>
          </p:cNvPr>
          <p:cNvSpPr txBox="1"/>
          <p:nvPr/>
        </p:nvSpPr>
        <p:spPr>
          <a:xfrm>
            <a:off x="8103532" y="3260664"/>
            <a:ext cx="989459" cy="707886"/>
          </a:xfrm>
          <a:prstGeom prst="rect">
            <a:avLst/>
          </a:prstGeom>
          <a:noFill/>
        </p:spPr>
        <p:txBody>
          <a:bodyPr wrap="square" rtlCol="0">
            <a:spAutoFit/>
          </a:bodyPr>
          <a:lstStyle/>
          <a:p>
            <a:pPr algn="ctr"/>
            <a:r>
              <a:rPr lang="en-GB" sz="2000" dirty="0"/>
              <a:t>Market Price</a:t>
            </a:r>
          </a:p>
        </p:txBody>
      </p:sp>
      <p:sp>
        <p:nvSpPr>
          <p:cNvPr id="51" name="TextBox 50">
            <a:extLst>
              <a:ext uri="{FF2B5EF4-FFF2-40B4-BE49-F238E27FC236}">
                <a16:creationId xmlns:a16="http://schemas.microsoft.com/office/drawing/2014/main" id="{452F3C31-6253-83B8-B662-FF97E777BA7F}"/>
              </a:ext>
            </a:extLst>
          </p:cNvPr>
          <p:cNvSpPr txBox="1"/>
          <p:nvPr/>
        </p:nvSpPr>
        <p:spPr>
          <a:xfrm>
            <a:off x="5415756" y="5963711"/>
            <a:ext cx="3308331" cy="307777"/>
          </a:xfrm>
          <a:prstGeom prst="rect">
            <a:avLst/>
          </a:prstGeom>
          <a:noFill/>
        </p:spPr>
        <p:txBody>
          <a:bodyPr wrap="square">
            <a:spAutoFit/>
          </a:bodyPr>
          <a:lstStyle/>
          <a:p>
            <a:pPr algn="ctr"/>
            <a:r>
              <a:rPr lang="en-GB" sz="1400" dirty="0"/>
              <a:t>Source: Drax Electric Insights, Q2 2022</a:t>
            </a:r>
          </a:p>
        </p:txBody>
      </p:sp>
    </p:spTree>
    <p:extLst>
      <p:ext uri="{BB962C8B-B14F-4D97-AF65-F5344CB8AC3E}">
        <p14:creationId xmlns:p14="http://schemas.microsoft.com/office/powerpoint/2010/main" val="191457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1" grpId="0" animBg="1"/>
      <p:bldP spid="34" grpId="0" animBg="1"/>
      <p:bldP spid="118" grpId="0" animBg="1"/>
      <p:bldP spid="119" grpId="0" animBg="1"/>
      <p:bldP spid="120"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1F8D4C-3E9E-2887-7879-5A1BA60567B1}"/>
              </a:ext>
            </a:extLst>
          </p:cNvPr>
          <p:cNvSpPr>
            <a:spLocks noGrp="1"/>
          </p:cNvSpPr>
          <p:nvPr>
            <p:ph sz="quarter" idx="10"/>
          </p:nvPr>
        </p:nvSpPr>
        <p:spPr/>
        <p:txBody>
          <a:bodyPr/>
          <a:lstStyle/>
          <a:p>
            <a:r>
              <a:rPr lang="en-GB" dirty="0"/>
              <a:t>Renewables are currently “cheap”</a:t>
            </a:r>
          </a:p>
          <a:p>
            <a:pPr lvl="3"/>
            <a:endParaRPr lang="en-GB" sz="900" dirty="0"/>
          </a:p>
          <a:p>
            <a:r>
              <a:rPr lang="en-GB" dirty="0"/>
              <a:t>Costs dominated by capital cost / cost of capital </a:t>
            </a:r>
          </a:p>
          <a:p>
            <a:pPr lvl="1"/>
            <a:r>
              <a:rPr lang="en-GB" dirty="0"/>
              <a:t>Project finance is typical, not corporate finance</a:t>
            </a:r>
          </a:p>
          <a:p>
            <a:pPr lvl="3"/>
            <a:endParaRPr lang="en-GB" sz="900" dirty="0"/>
          </a:p>
          <a:p>
            <a:r>
              <a:rPr lang="en-GB" dirty="0"/>
              <a:t>Market revenues highly uncertain year-to-year</a:t>
            </a:r>
          </a:p>
          <a:p>
            <a:pPr lvl="3"/>
            <a:endParaRPr lang="en-GB" sz="900" dirty="0"/>
          </a:p>
          <a:p>
            <a:r>
              <a:rPr lang="en-GB" dirty="0"/>
              <a:t>Constraint on amount of debt raises cost of capital</a:t>
            </a:r>
          </a:p>
          <a:p>
            <a:pPr lvl="3"/>
            <a:endParaRPr lang="en-GB" sz="900" dirty="0"/>
          </a:p>
          <a:p>
            <a:r>
              <a:rPr lang="en-GB" dirty="0"/>
              <a:t>CfDs allow more debt and reduce this cost</a:t>
            </a:r>
          </a:p>
          <a:p>
            <a:pPr lvl="1"/>
            <a:r>
              <a:rPr lang="en-GB" dirty="0"/>
              <a:t>Competition </a:t>
            </a:r>
            <a:r>
              <a:rPr lang="en-GB" i="1" dirty="0"/>
              <a:t>for</a:t>
            </a:r>
            <a:r>
              <a:rPr lang="en-GB" dirty="0"/>
              <a:t> the market via auctions</a:t>
            </a:r>
          </a:p>
          <a:p>
            <a:pPr lvl="1"/>
            <a:r>
              <a:rPr lang="en-GB" dirty="0"/>
              <a:t>Efficient operation incentivised by smart contract design</a:t>
            </a:r>
          </a:p>
          <a:p>
            <a:pPr lvl="1"/>
            <a:r>
              <a:rPr lang="en-GB" dirty="0"/>
              <a:t>Allow </a:t>
            </a:r>
            <a:r>
              <a:rPr lang="en-GB" i="1" dirty="0"/>
              <a:t>all </a:t>
            </a:r>
            <a:r>
              <a:rPr lang="en-GB" dirty="0"/>
              <a:t>customers to benefit?</a:t>
            </a:r>
          </a:p>
        </p:txBody>
      </p:sp>
      <p:sp>
        <p:nvSpPr>
          <p:cNvPr id="3" name="Footer Placeholder 2">
            <a:extLst>
              <a:ext uri="{FF2B5EF4-FFF2-40B4-BE49-F238E27FC236}">
                <a16:creationId xmlns:a16="http://schemas.microsoft.com/office/drawing/2014/main" id="{192AA358-3536-FEE4-3BAC-5647FC9A8CC7}"/>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46C9B899-4CF2-3B75-5579-2D79945A15A5}"/>
              </a:ext>
            </a:extLst>
          </p:cNvPr>
          <p:cNvSpPr>
            <a:spLocks noGrp="1"/>
          </p:cNvSpPr>
          <p:nvPr>
            <p:ph type="sldNum" sz="quarter" idx="13"/>
          </p:nvPr>
        </p:nvSpPr>
        <p:spPr/>
        <p:txBody>
          <a:bodyPr/>
          <a:lstStyle/>
          <a:p>
            <a:fld id="{8AB485D7-2040-4088-B150-78DD66AE22E1}" type="slidenum">
              <a:rPr lang="en-GB" smtClean="0"/>
              <a:t>18</a:t>
            </a:fld>
            <a:endParaRPr lang="en-GB" dirty="0"/>
          </a:p>
        </p:txBody>
      </p:sp>
      <p:sp>
        <p:nvSpPr>
          <p:cNvPr id="5" name="Title 4">
            <a:extLst>
              <a:ext uri="{FF2B5EF4-FFF2-40B4-BE49-F238E27FC236}">
                <a16:creationId xmlns:a16="http://schemas.microsoft.com/office/drawing/2014/main" id="{C665AB46-1B27-24EA-0D0B-C9F1766D4A07}"/>
              </a:ext>
            </a:extLst>
          </p:cNvPr>
          <p:cNvSpPr>
            <a:spLocks noGrp="1"/>
          </p:cNvSpPr>
          <p:nvPr>
            <p:ph type="title"/>
          </p:nvPr>
        </p:nvSpPr>
        <p:spPr/>
        <p:txBody>
          <a:bodyPr/>
          <a:lstStyle/>
          <a:p>
            <a:r>
              <a:rPr lang="en-GB" dirty="0"/>
              <a:t>Renewable Support: </a:t>
            </a:r>
            <a:br>
              <a:rPr lang="en-GB" dirty="0"/>
            </a:br>
            <a:r>
              <a:rPr lang="en-GB" dirty="0"/>
              <a:t>still needed?</a:t>
            </a:r>
          </a:p>
        </p:txBody>
      </p:sp>
    </p:spTree>
    <p:extLst>
      <p:ext uri="{BB962C8B-B14F-4D97-AF65-F5344CB8AC3E}">
        <p14:creationId xmlns:p14="http://schemas.microsoft.com/office/powerpoint/2010/main" val="1793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96EA87-FBA9-A088-D2FF-E70FFDD1509E}"/>
              </a:ext>
            </a:extLst>
          </p:cNvPr>
          <p:cNvSpPr>
            <a:spLocks noGrp="1"/>
          </p:cNvSpPr>
          <p:nvPr>
            <p:ph sz="quarter" idx="10"/>
          </p:nvPr>
        </p:nvSpPr>
        <p:spPr/>
        <p:txBody>
          <a:bodyPr/>
          <a:lstStyle/>
          <a:p>
            <a:endParaRPr lang="en-GB"/>
          </a:p>
        </p:txBody>
      </p:sp>
      <p:sp>
        <p:nvSpPr>
          <p:cNvPr id="3" name="Footer Placeholder 2">
            <a:extLst>
              <a:ext uri="{FF2B5EF4-FFF2-40B4-BE49-F238E27FC236}">
                <a16:creationId xmlns:a16="http://schemas.microsoft.com/office/drawing/2014/main" id="{92A698B9-0309-F0BA-6521-5571EB9A04C2}"/>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6A60379F-2680-D661-9504-22344E308A9A}"/>
              </a:ext>
            </a:extLst>
          </p:cNvPr>
          <p:cNvSpPr>
            <a:spLocks noGrp="1"/>
          </p:cNvSpPr>
          <p:nvPr>
            <p:ph type="sldNum" sz="quarter" idx="13"/>
          </p:nvPr>
        </p:nvSpPr>
        <p:spPr/>
        <p:txBody>
          <a:bodyPr/>
          <a:lstStyle/>
          <a:p>
            <a:fld id="{8AB485D7-2040-4088-B150-78DD66AE22E1}" type="slidenum">
              <a:rPr lang="en-GB" smtClean="0"/>
              <a:t>19</a:t>
            </a:fld>
            <a:endParaRPr lang="en-GB" dirty="0"/>
          </a:p>
        </p:txBody>
      </p:sp>
      <p:sp>
        <p:nvSpPr>
          <p:cNvPr id="5" name="Title 4">
            <a:extLst>
              <a:ext uri="{FF2B5EF4-FFF2-40B4-BE49-F238E27FC236}">
                <a16:creationId xmlns:a16="http://schemas.microsoft.com/office/drawing/2014/main" id="{C81376B4-DC64-A7FD-D5E0-E156F4A811FF}"/>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501736DC-AC42-6946-78FD-3A12E372F11C}"/>
              </a:ext>
            </a:extLst>
          </p:cNvPr>
          <p:cNvPicPr>
            <a:picLocks noChangeAspect="1"/>
          </p:cNvPicPr>
          <p:nvPr/>
        </p:nvPicPr>
        <p:blipFill rotWithShape="1">
          <a:blip r:embed="rId2">
            <a:extLst>
              <a:ext uri="{28A0092B-C50C-407E-A947-70E740481C1C}">
                <a14:useLocalDpi xmlns:a14="http://schemas.microsoft.com/office/drawing/2010/main" val="0"/>
              </a:ext>
            </a:extLst>
          </a:blip>
          <a:srcRect l="25943" b="16202"/>
          <a:stretch/>
        </p:blipFill>
        <p:spPr>
          <a:xfrm>
            <a:off x="0" y="0"/>
            <a:ext cx="9144000" cy="7760083"/>
          </a:xfrm>
          <a:prstGeom prst="rect">
            <a:avLst/>
          </a:prstGeom>
          <a:scene3d>
            <a:camera prst="orthographicFront">
              <a:rot lat="0" lon="10800000" rev="0"/>
            </a:camera>
            <a:lightRig rig="threePt" dir="t"/>
          </a:scene3d>
        </p:spPr>
      </p:pic>
      <p:sp>
        <p:nvSpPr>
          <p:cNvPr id="7" name="Title 4">
            <a:extLst>
              <a:ext uri="{FF2B5EF4-FFF2-40B4-BE49-F238E27FC236}">
                <a16:creationId xmlns:a16="http://schemas.microsoft.com/office/drawing/2014/main" id="{0B6E505D-D2B8-AD91-5F08-4166AA0721D7}"/>
              </a:ext>
            </a:extLst>
          </p:cNvPr>
          <p:cNvSpPr txBox="1">
            <a:spLocks/>
          </p:cNvSpPr>
          <p:nvPr/>
        </p:nvSpPr>
        <p:spPr bwMode="auto">
          <a:xfrm>
            <a:off x="2297113" y="538163"/>
            <a:ext cx="65420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57200" rtl="0" eaLnBrk="1" fontAlgn="base" hangingPunct="1">
              <a:spcBef>
                <a:spcPct val="0"/>
              </a:spcBef>
              <a:spcAft>
                <a:spcPct val="0"/>
              </a:spcAft>
              <a:defRPr sz="3600" b="1" kern="1200">
                <a:solidFill>
                  <a:srgbClr val="00548E"/>
                </a:solidFill>
                <a:latin typeface="+mj-lt"/>
                <a:ea typeface="ＭＳ Ｐゴシック" charset="0"/>
                <a:cs typeface="ＭＳ Ｐゴシック" charset="0"/>
              </a:defRPr>
            </a:lvl1pPr>
            <a:lvl2pPr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2pPr>
            <a:lvl3pPr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3pPr>
            <a:lvl4pPr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4pPr>
            <a:lvl5pPr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5pPr>
            <a:lvl6pPr marL="457200"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6pPr>
            <a:lvl7pPr marL="914400"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7pPr>
            <a:lvl8pPr marL="1371600"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8pPr>
            <a:lvl9pPr marL="1828800" algn="r" defTabSz="457200" rtl="0" eaLnBrk="1" fontAlgn="base" hangingPunct="1">
              <a:spcBef>
                <a:spcPct val="0"/>
              </a:spcBef>
              <a:spcAft>
                <a:spcPct val="0"/>
              </a:spcAft>
              <a:defRPr sz="4000" b="1">
                <a:solidFill>
                  <a:srgbClr val="00548E"/>
                </a:solidFill>
                <a:latin typeface="Arial" charset="0"/>
                <a:ea typeface="ＭＳ Ｐゴシック" charset="0"/>
                <a:cs typeface="ＭＳ Ｐゴシック" charset="0"/>
              </a:defRPr>
            </a:lvl9pPr>
          </a:lstStyle>
          <a:p>
            <a:r>
              <a:rPr lang="en-GB" dirty="0">
                <a:solidFill>
                  <a:schemeClr val="tx1"/>
                </a:solidFill>
              </a:rPr>
              <a:t>Renewable Support: </a:t>
            </a:r>
            <a:br>
              <a:rPr lang="en-GB" dirty="0">
                <a:solidFill>
                  <a:schemeClr val="tx1"/>
                </a:solidFill>
              </a:rPr>
            </a:br>
            <a:r>
              <a:rPr lang="en-GB" dirty="0">
                <a:solidFill>
                  <a:schemeClr val="tx1"/>
                </a:solidFill>
              </a:rPr>
              <a:t>still wanted!</a:t>
            </a:r>
          </a:p>
        </p:txBody>
      </p:sp>
      <p:sp>
        <p:nvSpPr>
          <p:cNvPr id="8" name="TextBox 7">
            <a:extLst>
              <a:ext uri="{FF2B5EF4-FFF2-40B4-BE49-F238E27FC236}">
                <a16:creationId xmlns:a16="http://schemas.microsoft.com/office/drawing/2014/main" id="{CC107BA6-C6DE-05B5-2A17-C3B6CB082F80}"/>
              </a:ext>
            </a:extLst>
          </p:cNvPr>
          <p:cNvSpPr txBox="1"/>
          <p:nvPr/>
        </p:nvSpPr>
        <p:spPr>
          <a:xfrm>
            <a:off x="7380514" y="6253519"/>
            <a:ext cx="1406298" cy="276999"/>
          </a:xfrm>
          <a:prstGeom prst="rect">
            <a:avLst/>
          </a:prstGeom>
          <a:noFill/>
        </p:spPr>
        <p:txBody>
          <a:bodyPr wrap="square" rtlCol="0">
            <a:spAutoFit/>
          </a:bodyPr>
          <a:lstStyle/>
          <a:p>
            <a:r>
              <a:rPr lang="en-GB" sz="1200" dirty="0">
                <a:solidFill>
                  <a:schemeClr val="accent5"/>
                </a:solidFill>
              </a:rPr>
              <a:t>Photo: R Green</a:t>
            </a:r>
          </a:p>
        </p:txBody>
      </p:sp>
    </p:spTree>
    <p:extLst>
      <p:ext uri="{BB962C8B-B14F-4D97-AF65-F5344CB8AC3E}">
        <p14:creationId xmlns:p14="http://schemas.microsoft.com/office/powerpoint/2010/main" val="393407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F19FD7-0FDF-5FD8-5AA0-7DBEA7814397}"/>
              </a:ext>
            </a:extLst>
          </p:cNvPr>
          <p:cNvSpPr>
            <a:spLocks noGrp="1"/>
          </p:cNvSpPr>
          <p:nvPr>
            <p:ph sz="quarter" idx="10"/>
          </p:nvPr>
        </p:nvSpPr>
        <p:spPr/>
        <p:txBody>
          <a:bodyPr/>
          <a:lstStyle/>
          <a:p>
            <a:r>
              <a:rPr lang="en-GB" sz="4400" dirty="0"/>
              <a:t>Context – short-term and long-term issues</a:t>
            </a:r>
          </a:p>
        </p:txBody>
      </p:sp>
      <p:sp>
        <p:nvSpPr>
          <p:cNvPr id="3" name="Footer Placeholder 2">
            <a:extLst>
              <a:ext uri="{FF2B5EF4-FFF2-40B4-BE49-F238E27FC236}">
                <a16:creationId xmlns:a16="http://schemas.microsoft.com/office/drawing/2014/main" id="{95B39357-F9F3-94DB-8102-CF5468D2D524}"/>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9A8F29C4-372D-B9FE-1C64-26F27F6BA900}"/>
              </a:ext>
            </a:extLst>
          </p:cNvPr>
          <p:cNvSpPr>
            <a:spLocks noGrp="1"/>
          </p:cNvSpPr>
          <p:nvPr>
            <p:ph type="sldNum" sz="quarter" idx="13"/>
          </p:nvPr>
        </p:nvSpPr>
        <p:spPr/>
        <p:txBody>
          <a:bodyPr/>
          <a:lstStyle/>
          <a:p>
            <a:fld id="{8AB485D7-2040-4088-B150-78DD66AE22E1}" type="slidenum">
              <a:rPr lang="en-GB" smtClean="0"/>
              <a:t>2</a:t>
            </a:fld>
            <a:endParaRPr lang="en-GB" dirty="0"/>
          </a:p>
        </p:txBody>
      </p:sp>
      <p:sp>
        <p:nvSpPr>
          <p:cNvPr id="5" name="Title 4">
            <a:extLst>
              <a:ext uri="{FF2B5EF4-FFF2-40B4-BE49-F238E27FC236}">
                <a16:creationId xmlns:a16="http://schemas.microsoft.com/office/drawing/2014/main" id="{AAC7ADEC-6B8B-01A6-D3AD-7FB70156AA7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08069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F19FD7-0FDF-5FD8-5AA0-7DBEA7814397}"/>
              </a:ext>
            </a:extLst>
          </p:cNvPr>
          <p:cNvSpPr>
            <a:spLocks noGrp="1"/>
          </p:cNvSpPr>
          <p:nvPr>
            <p:ph sz="quarter" idx="10"/>
          </p:nvPr>
        </p:nvSpPr>
        <p:spPr/>
        <p:txBody>
          <a:bodyPr/>
          <a:lstStyle/>
          <a:p>
            <a:r>
              <a:rPr lang="en-GB" sz="4400" dirty="0"/>
              <a:t>Spare slides</a:t>
            </a:r>
            <a:endParaRPr lang="en-GB" sz="4000" dirty="0"/>
          </a:p>
        </p:txBody>
      </p:sp>
      <p:sp>
        <p:nvSpPr>
          <p:cNvPr id="3" name="Footer Placeholder 2">
            <a:extLst>
              <a:ext uri="{FF2B5EF4-FFF2-40B4-BE49-F238E27FC236}">
                <a16:creationId xmlns:a16="http://schemas.microsoft.com/office/drawing/2014/main" id="{95B39357-F9F3-94DB-8102-CF5468D2D524}"/>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9A8F29C4-372D-B9FE-1C64-26F27F6BA900}"/>
              </a:ext>
            </a:extLst>
          </p:cNvPr>
          <p:cNvSpPr>
            <a:spLocks noGrp="1"/>
          </p:cNvSpPr>
          <p:nvPr>
            <p:ph type="sldNum" sz="quarter" idx="13"/>
          </p:nvPr>
        </p:nvSpPr>
        <p:spPr/>
        <p:txBody>
          <a:bodyPr/>
          <a:lstStyle/>
          <a:p>
            <a:fld id="{8AB485D7-2040-4088-B150-78DD66AE22E1}" type="slidenum">
              <a:rPr lang="en-GB" smtClean="0"/>
              <a:t>20</a:t>
            </a:fld>
            <a:endParaRPr lang="en-GB" dirty="0"/>
          </a:p>
        </p:txBody>
      </p:sp>
      <p:sp>
        <p:nvSpPr>
          <p:cNvPr id="5" name="Title 4">
            <a:extLst>
              <a:ext uri="{FF2B5EF4-FFF2-40B4-BE49-F238E27FC236}">
                <a16:creationId xmlns:a16="http://schemas.microsoft.com/office/drawing/2014/main" id="{AAC7ADEC-6B8B-01A6-D3AD-7FB70156AA7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103102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C6BCB7A8-5680-E404-5634-E649BC4F4E30}"/>
              </a:ext>
            </a:extLst>
          </p:cNvPr>
          <p:cNvGraphicFramePr>
            <a:graphicFrameLocks noGrp="1"/>
          </p:cNvGraphicFramePr>
          <p:nvPr>
            <p:ph sz="quarter" idx="10"/>
            <p:extLst>
              <p:ext uri="{D42A27DB-BD31-4B8C-83A1-F6EECF244321}">
                <p14:modId xmlns:p14="http://schemas.microsoft.com/office/powerpoint/2010/main" val="1939016349"/>
              </p:ext>
            </p:extLst>
          </p:nvPr>
        </p:nvGraphicFramePr>
        <p:xfrm>
          <a:off x="357188" y="1639888"/>
          <a:ext cx="8329611" cy="3657600"/>
        </p:xfrm>
        <a:graphic>
          <a:graphicData uri="http://schemas.openxmlformats.org/drawingml/2006/table">
            <a:tbl>
              <a:tblPr firstRow="1" bandRow="1">
                <a:tableStyleId>{5940675A-B579-460E-94D1-54222C63F5DA}</a:tableStyleId>
              </a:tblPr>
              <a:tblGrid>
                <a:gridCol w="2309812">
                  <a:extLst>
                    <a:ext uri="{9D8B030D-6E8A-4147-A177-3AD203B41FA5}">
                      <a16:colId xmlns:a16="http://schemas.microsoft.com/office/drawing/2014/main" val="3120807870"/>
                    </a:ext>
                  </a:extLst>
                </a:gridCol>
                <a:gridCol w="3243262">
                  <a:extLst>
                    <a:ext uri="{9D8B030D-6E8A-4147-A177-3AD203B41FA5}">
                      <a16:colId xmlns:a16="http://schemas.microsoft.com/office/drawing/2014/main" val="4119684457"/>
                    </a:ext>
                  </a:extLst>
                </a:gridCol>
                <a:gridCol w="2776537">
                  <a:extLst>
                    <a:ext uri="{9D8B030D-6E8A-4147-A177-3AD203B41FA5}">
                      <a16:colId xmlns:a16="http://schemas.microsoft.com/office/drawing/2014/main" val="1929382840"/>
                    </a:ext>
                  </a:extLst>
                </a:gridCol>
              </a:tblGrid>
              <a:tr h="370840">
                <a:tc>
                  <a:txBody>
                    <a:bodyPr/>
                    <a:lstStyle/>
                    <a:p>
                      <a:endParaRPr lang="en-GB" sz="20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t>“Regulated”</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t>“Market”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4236637"/>
                  </a:ext>
                </a:extLst>
              </a:tr>
              <a:tr h="370840">
                <a:tc>
                  <a:txBody>
                    <a:bodyPr/>
                    <a:lstStyle/>
                    <a:p>
                      <a:r>
                        <a:rPr lang="en-GB" sz="2000" dirty="0"/>
                        <a:t>Price fixed</a:t>
                      </a:r>
                    </a:p>
                  </a:txBody>
                  <a:tcPr marL="137160" marR="137160" marT="137160" marB="1371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2000" dirty="0"/>
                        <a:t>Feed-in Tariff</a:t>
                      </a:r>
                    </a:p>
                  </a:txBody>
                  <a:tcPr marL="137160" marR="137160" marT="137160" marB="13716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2000" dirty="0"/>
                        <a:t>Contract for Differences</a:t>
                      </a:r>
                    </a:p>
                    <a:p>
                      <a:endParaRPr lang="en-GB" sz="2000" dirty="0"/>
                    </a:p>
                  </a:txBody>
                  <a:tcPr marL="137160" marR="137160" marT="137160" marB="1371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1622776"/>
                  </a:ext>
                </a:extLst>
              </a:tr>
              <a:tr h="370840">
                <a:tc>
                  <a:txBody>
                    <a:bodyPr/>
                    <a:lstStyle/>
                    <a:p>
                      <a:r>
                        <a:rPr lang="en-GB" sz="2000" dirty="0"/>
                        <a:t>Price supplement</a:t>
                      </a:r>
                    </a:p>
                  </a:txBody>
                  <a:tcPr marL="137160" marR="137160" marT="137160" marB="13716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2000" dirty="0"/>
                        <a:t>Production Tax Credit / Premium </a:t>
                      </a:r>
                      <a:r>
                        <a:rPr lang="en-GB" sz="2000" dirty="0" err="1"/>
                        <a:t>FiT</a:t>
                      </a:r>
                      <a:endParaRPr lang="en-GB" sz="2000" dirty="0"/>
                    </a:p>
                    <a:p>
                      <a:endParaRPr lang="en-GB" sz="2000" dirty="0"/>
                    </a:p>
                  </a:txBody>
                  <a:tcPr marL="137160" marR="137160" marT="137160" marB="13716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en-GB" sz="2000" dirty="0"/>
                    </a:p>
                    <a:p>
                      <a:r>
                        <a:rPr lang="en-GB" sz="2000" dirty="0"/>
                        <a:t>Tradable Green Certificates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7063565"/>
                  </a:ext>
                </a:extLst>
              </a:tr>
              <a:tr h="370840">
                <a:tc>
                  <a:txBody>
                    <a:bodyPr/>
                    <a:lstStyle/>
                    <a:p>
                      <a:r>
                        <a:rPr lang="en-GB" sz="2000" dirty="0"/>
                        <a:t>Quantity fixed</a:t>
                      </a:r>
                    </a:p>
                  </a:txBody>
                  <a:tcPr marL="137160" marR="137160" marT="137160" marB="13716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2000" dirty="0"/>
                        <a:t>Renewable Portfolio Standard</a:t>
                      </a:r>
                    </a:p>
                  </a:txBody>
                  <a:tcPr marL="137160" marR="137160" marT="137160" marB="13716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r>
                        <a:rPr lang="en-GB" dirty="0"/>
                        <a:t>Tradable Green Certificates</a:t>
                      </a:r>
                    </a:p>
                  </a:txBody>
                  <a:tcPr/>
                </a:tc>
                <a:extLst>
                  <a:ext uri="{0D108BD9-81ED-4DB2-BD59-A6C34878D82A}">
                    <a16:rowId xmlns:a16="http://schemas.microsoft.com/office/drawing/2014/main" val="1786432998"/>
                  </a:ext>
                </a:extLst>
              </a:tr>
            </a:tbl>
          </a:graphicData>
        </a:graphic>
      </p:graphicFrame>
      <p:sp>
        <p:nvSpPr>
          <p:cNvPr id="2" name="Footer Placeholder 1">
            <a:extLst>
              <a:ext uri="{FF2B5EF4-FFF2-40B4-BE49-F238E27FC236}">
                <a16:creationId xmlns:a16="http://schemas.microsoft.com/office/drawing/2014/main" id="{4E6313B2-DEB5-D5D5-58AD-90BF81B3AE3B}"/>
              </a:ext>
            </a:extLst>
          </p:cNvPr>
          <p:cNvSpPr>
            <a:spLocks noGrp="1"/>
          </p:cNvSpPr>
          <p:nvPr>
            <p:ph type="ftr" sz="quarter" idx="12"/>
          </p:nvPr>
        </p:nvSpPr>
        <p:spPr/>
        <p:txBody>
          <a:bodyPr/>
          <a:lstStyle/>
          <a:p>
            <a:r>
              <a:rPr lang="en-GB"/>
              <a:t>© Imperial College Business School</a:t>
            </a:r>
          </a:p>
        </p:txBody>
      </p:sp>
      <p:sp>
        <p:nvSpPr>
          <p:cNvPr id="5" name="Slide Number Placeholder 4">
            <a:extLst>
              <a:ext uri="{FF2B5EF4-FFF2-40B4-BE49-F238E27FC236}">
                <a16:creationId xmlns:a16="http://schemas.microsoft.com/office/drawing/2014/main" id="{FD54432A-4B87-404E-4010-473DAFF9EB2D}"/>
              </a:ext>
            </a:extLst>
          </p:cNvPr>
          <p:cNvSpPr>
            <a:spLocks noGrp="1"/>
          </p:cNvSpPr>
          <p:nvPr>
            <p:ph type="sldNum" sz="quarter" idx="13"/>
          </p:nvPr>
        </p:nvSpPr>
        <p:spPr/>
        <p:txBody>
          <a:bodyPr/>
          <a:lstStyle/>
          <a:p>
            <a:fld id="{8AB485D7-2040-4088-B150-78DD66AE22E1}" type="slidenum">
              <a:rPr lang="en-GB" smtClean="0"/>
              <a:t>21</a:t>
            </a:fld>
            <a:endParaRPr lang="en-GB"/>
          </a:p>
        </p:txBody>
      </p:sp>
      <p:sp>
        <p:nvSpPr>
          <p:cNvPr id="6" name="Title 5">
            <a:extLst>
              <a:ext uri="{FF2B5EF4-FFF2-40B4-BE49-F238E27FC236}">
                <a16:creationId xmlns:a16="http://schemas.microsoft.com/office/drawing/2014/main" id="{3FB11499-A33E-5908-683F-FB097A3F7581}"/>
              </a:ext>
            </a:extLst>
          </p:cNvPr>
          <p:cNvSpPr>
            <a:spLocks noGrp="1"/>
          </p:cNvSpPr>
          <p:nvPr>
            <p:ph type="title"/>
          </p:nvPr>
        </p:nvSpPr>
        <p:spPr/>
        <p:txBody>
          <a:bodyPr/>
          <a:lstStyle/>
          <a:p>
            <a:r>
              <a:rPr lang="en-GB" dirty="0"/>
              <a:t>Renewable Support Paradigms</a:t>
            </a:r>
          </a:p>
        </p:txBody>
      </p:sp>
      <p:sp>
        <p:nvSpPr>
          <p:cNvPr id="10" name="Rectangle 9">
            <a:extLst>
              <a:ext uri="{FF2B5EF4-FFF2-40B4-BE49-F238E27FC236}">
                <a16:creationId xmlns:a16="http://schemas.microsoft.com/office/drawing/2014/main" id="{CA9B3E81-C012-71A8-EDF9-7AE26E8791C0}"/>
              </a:ext>
            </a:extLst>
          </p:cNvPr>
          <p:cNvSpPr/>
          <p:nvPr/>
        </p:nvSpPr>
        <p:spPr>
          <a:xfrm>
            <a:off x="2775857" y="2162310"/>
            <a:ext cx="2080260" cy="472033"/>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D0D2FAA-C6DB-CAA3-7AF0-FCD2C1036E00}"/>
              </a:ext>
            </a:extLst>
          </p:cNvPr>
          <p:cNvSpPr/>
          <p:nvPr/>
        </p:nvSpPr>
        <p:spPr>
          <a:xfrm>
            <a:off x="2775857" y="4502739"/>
            <a:ext cx="2579914" cy="896575"/>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5E16417-C2A5-50C5-D78D-79A3F17502CE}"/>
              </a:ext>
            </a:extLst>
          </p:cNvPr>
          <p:cNvSpPr/>
          <p:nvPr/>
        </p:nvSpPr>
        <p:spPr>
          <a:xfrm>
            <a:off x="152399" y="3357582"/>
            <a:ext cx="2426017" cy="472033"/>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148063F-F9FE-39BB-8CAF-F81F0398D387}"/>
              </a:ext>
            </a:extLst>
          </p:cNvPr>
          <p:cNvSpPr/>
          <p:nvPr/>
        </p:nvSpPr>
        <p:spPr>
          <a:xfrm>
            <a:off x="2699656" y="3332524"/>
            <a:ext cx="2852057" cy="659040"/>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EE361E7-1823-D774-BC49-6B3E23D19991}"/>
              </a:ext>
            </a:extLst>
          </p:cNvPr>
          <p:cNvSpPr/>
          <p:nvPr/>
        </p:nvSpPr>
        <p:spPr>
          <a:xfrm>
            <a:off x="5813920" y="3829615"/>
            <a:ext cx="2156461" cy="896575"/>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A05DCC0-F4C4-170A-197B-3B26EF445F86}"/>
              </a:ext>
            </a:extLst>
          </p:cNvPr>
          <p:cNvSpPr/>
          <p:nvPr/>
        </p:nvSpPr>
        <p:spPr>
          <a:xfrm>
            <a:off x="5693227" y="2131810"/>
            <a:ext cx="2156461" cy="896575"/>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310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C6BCB7A8-5680-E404-5634-E649BC4F4E30}"/>
              </a:ext>
            </a:extLst>
          </p:cNvPr>
          <p:cNvGraphicFramePr>
            <a:graphicFrameLocks noGrp="1"/>
          </p:cNvGraphicFramePr>
          <p:nvPr>
            <p:ph sz="quarter" idx="10"/>
          </p:nvPr>
        </p:nvGraphicFramePr>
        <p:xfrm>
          <a:off x="357188" y="1639888"/>
          <a:ext cx="8329611" cy="3657600"/>
        </p:xfrm>
        <a:graphic>
          <a:graphicData uri="http://schemas.openxmlformats.org/drawingml/2006/table">
            <a:tbl>
              <a:tblPr firstRow="1" bandRow="1">
                <a:tableStyleId>{5940675A-B579-460E-94D1-54222C63F5DA}</a:tableStyleId>
              </a:tblPr>
              <a:tblGrid>
                <a:gridCol w="2309812">
                  <a:extLst>
                    <a:ext uri="{9D8B030D-6E8A-4147-A177-3AD203B41FA5}">
                      <a16:colId xmlns:a16="http://schemas.microsoft.com/office/drawing/2014/main" val="3120807870"/>
                    </a:ext>
                  </a:extLst>
                </a:gridCol>
                <a:gridCol w="3243262">
                  <a:extLst>
                    <a:ext uri="{9D8B030D-6E8A-4147-A177-3AD203B41FA5}">
                      <a16:colId xmlns:a16="http://schemas.microsoft.com/office/drawing/2014/main" val="4119684457"/>
                    </a:ext>
                  </a:extLst>
                </a:gridCol>
                <a:gridCol w="2776537">
                  <a:extLst>
                    <a:ext uri="{9D8B030D-6E8A-4147-A177-3AD203B41FA5}">
                      <a16:colId xmlns:a16="http://schemas.microsoft.com/office/drawing/2014/main" val="1929382840"/>
                    </a:ext>
                  </a:extLst>
                </a:gridCol>
              </a:tblGrid>
              <a:tr h="370840">
                <a:tc>
                  <a:txBody>
                    <a:bodyPr/>
                    <a:lstStyle/>
                    <a:p>
                      <a:endParaRPr lang="en-GB" sz="20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t>“Regulated”</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t>“Market”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4236637"/>
                  </a:ext>
                </a:extLst>
              </a:tr>
              <a:tr h="370840">
                <a:tc>
                  <a:txBody>
                    <a:bodyPr/>
                    <a:lstStyle/>
                    <a:p>
                      <a:r>
                        <a:rPr lang="en-GB" sz="2000" dirty="0"/>
                        <a:t>Price fixed</a:t>
                      </a:r>
                    </a:p>
                  </a:txBody>
                  <a:tcPr marL="137160" marR="137160" marT="137160" marB="1371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2000" dirty="0"/>
                        <a:t>Feed-in Tariff</a:t>
                      </a:r>
                    </a:p>
                  </a:txBody>
                  <a:tcPr marL="137160" marR="137160" marT="137160" marB="13716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2000" dirty="0"/>
                        <a:t>Contract for Differences</a:t>
                      </a:r>
                    </a:p>
                    <a:p>
                      <a:endParaRPr lang="en-GB" sz="2000" dirty="0"/>
                    </a:p>
                  </a:txBody>
                  <a:tcPr marL="137160" marR="137160" marT="137160" marB="1371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1622776"/>
                  </a:ext>
                </a:extLst>
              </a:tr>
              <a:tr h="370840">
                <a:tc>
                  <a:txBody>
                    <a:bodyPr/>
                    <a:lstStyle/>
                    <a:p>
                      <a:r>
                        <a:rPr lang="en-GB" sz="2000" dirty="0"/>
                        <a:t>Price supplement</a:t>
                      </a:r>
                    </a:p>
                  </a:txBody>
                  <a:tcPr marL="137160" marR="137160" marT="137160" marB="13716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2000" dirty="0"/>
                        <a:t>Production Tax Credit / Premium </a:t>
                      </a:r>
                      <a:r>
                        <a:rPr lang="en-GB" sz="2000" dirty="0" err="1"/>
                        <a:t>FiT</a:t>
                      </a:r>
                      <a:endParaRPr lang="en-GB" sz="2000" dirty="0"/>
                    </a:p>
                    <a:p>
                      <a:endParaRPr lang="en-GB" sz="2000" dirty="0"/>
                    </a:p>
                  </a:txBody>
                  <a:tcPr marL="137160" marR="137160" marT="137160" marB="13716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en-GB" sz="2000" dirty="0"/>
                    </a:p>
                    <a:p>
                      <a:r>
                        <a:rPr lang="en-GB" sz="2000" dirty="0"/>
                        <a:t>Tradable Green Certificates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7063565"/>
                  </a:ext>
                </a:extLst>
              </a:tr>
              <a:tr h="370840">
                <a:tc>
                  <a:txBody>
                    <a:bodyPr/>
                    <a:lstStyle/>
                    <a:p>
                      <a:r>
                        <a:rPr lang="en-GB" sz="2000" dirty="0"/>
                        <a:t>Quantity fixed</a:t>
                      </a:r>
                    </a:p>
                  </a:txBody>
                  <a:tcPr marL="137160" marR="137160" marT="137160" marB="13716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2000" dirty="0"/>
                        <a:t>Renewable Portfolio Standard</a:t>
                      </a:r>
                    </a:p>
                  </a:txBody>
                  <a:tcPr marL="137160" marR="137160" marT="137160" marB="13716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r>
                        <a:rPr lang="en-GB" dirty="0"/>
                        <a:t>Tradable Green Certificates</a:t>
                      </a:r>
                    </a:p>
                  </a:txBody>
                  <a:tcPr/>
                </a:tc>
                <a:extLst>
                  <a:ext uri="{0D108BD9-81ED-4DB2-BD59-A6C34878D82A}">
                    <a16:rowId xmlns:a16="http://schemas.microsoft.com/office/drawing/2014/main" val="1786432998"/>
                  </a:ext>
                </a:extLst>
              </a:tr>
            </a:tbl>
          </a:graphicData>
        </a:graphic>
      </p:graphicFrame>
      <p:sp>
        <p:nvSpPr>
          <p:cNvPr id="2" name="Footer Placeholder 1">
            <a:extLst>
              <a:ext uri="{FF2B5EF4-FFF2-40B4-BE49-F238E27FC236}">
                <a16:creationId xmlns:a16="http://schemas.microsoft.com/office/drawing/2014/main" id="{4E6313B2-DEB5-D5D5-58AD-90BF81B3AE3B}"/>
              </a:ext>
            </a:extLst>
          </p:cNvPr>
          <p:cNvSpPr>
            <a:spLocks noGrp="1"/>
          </p:cNvSpPr>
          <p:nvPr>
            <p:ph type="ftr" sz="quarter" idx="12"/>
          </p:nvPr>
        </p:nvSpPr>
        <p:spPr/>
        <p:txBody>
          <a:bodyPr/>
          <a:lstStyle/>
          <a:p>
            <a:r>
              <a:rPr lang="en-GB"/>
              <a:t>© Imperial College Business School</a:t>
            </a:r>
          </a:p>
        </p:txBody>
      </p:sp>
      <p:sp>
        <p:nvSpPr>
          <p:cNvPr id="5" name="Slide Number Placeholder 4">
            <a:extLst>
              <a:ext uri="{FF2B5EF4-FFF2-40B4-BE49-F238E27FC236}">
                <a16:creationId xmlns:a16="http://schemas.microsoft.com/office/drawing/2014/main" id="{FD54432A-4B87-404E-4010-473DAFF9EB2D}"/>
              </a:ext>
            </a:extLst>
          </p:cNvPr>
          <p:cNvSpPr>
            <a:spLocks noGrp="1"/>
          </p:cNvSpPr>
          <p:nvPr>
            <p:ph type="sldNum" sz="quarter" idx="13"/>
          </p:nvPr>
        </p:nvSpPr>
        <p:spPr/>
        <p:txBody>
          <a:bodyPr/>
          <a:lstStyle/>
          <a:p>
            <a:fld id="{8AB485D7-2040-4088-B150-78DD66AE22E1}" type="slidenum">
              <a:rPr lang="en-GB" smtClean="0"/>
              <a:t>22</a:t>
            </a:fld>
            <a:endParaRPr lang="en-GB"/>
          </a:p>
        </p:txBody>
      </p:sp>
      <p:sp>
        <p:nvSpPr>
          <p:cNvPr id="6" name="Title 5">
            <a:extLst>
              <a:ext uri="{FF2B5EF4-FFF2-40B4-BE49-F238E27FC236}">
                <a16:creationId xmlns:a16="http://schemas.microsoft.com/office/drawing/2014/main" id="{3FB11499-A33E-5908-683F-FB097A3F7581}"/>
              </a:ext>
            </a:extLst>
          </p:cNvPr>
          <p:cNvSpPr>
            <a:spLocks noGrp="1"/>
          </p:cNvSpPr>
          <p:nvPr>
            <p:ph type="title"/>
          </p:nvPr>
        </p:nvSpPr>
        <p:spPr/>
        <p:txBody>
          <a:bodyPr/>
          <a:lstStyle/>
          <a:p>
            <a:r>
              <a:rPr lang="en-GB" dirty="0"/>
              <a:t>Renewable Support Paradigms</a:t>
            </a:r>
          </a:p>
        </p:txBody>
      </p:sp>
    </p:spTree>
    <p:extLst>
      <p:ext uri="{BB962C8B-B14F-4D97-AF65-F5344CB8AC3E}">
        <p14:creationId xmlns:p14="http://schemas.microsoft.com/office/powerpoint/2010/main" val="1958038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half" idx="1"/>
          </p:nvPr>
        </p:nvGraphicFramePr>
        <p:xfrm>
          <a:off x="385763" y="1833563"/>
          <a:ext cx="4038600" cy="4587875"/>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3"/>
          </p:nvPr>
        </p:nvSpPr>
        <p:spPr/>
        <p:txBody>
          <a:bodyPr/>
          <a:lstStyle/>
          <a:p>
            <a:r>
              <a:rPr lang="en-GB"/>
              <a:t>© Imperial College Business School</a:t>
            </a:r>
            <a:endParaRPr lang="en-GB" dirty="0"/>
          </a:p>
        </p:txBody>
      </p:sp>
      <p:sp>
        <p:nvSpPr>
          <p:cNvPr id="9" name="Content Placeholder 8"/>
          <p:cNvSpPr>
            <a:spLocks noGrp="1"/>
          </p:cNvSpPr>
          <p:nvPr>
            <p:ph sz="quarter" idx="11"/>
          </p:nvPr>
        </p:nvSpPr>
        <p:spPr>
          <a:xfrm>
            <a:off x="528320" y="1184872"/>
            <a:ext cx="8076288" cy="481012"/>
          </a:xfrm>
        </p:spPr>
        <p:txBody>
          <a:bodyPr/>
          <a:lstStyle/>
          <a:p>
            <a:r>
              <a:rPr lang="en-GB" dirty="0"/>
              <a:t>Coal, Gas and Oil, versus Wind and Solar</a:t>
            </a:r>
          </a:p>
        </p:txBody>
      </p:sp>
      <p:sp>
        <p:nvSpPr>
          <p:cNvPr id="6" name="Title 5"/>
          <p:cNvSpPr>
            <a:spLocks noGrp="1"/>
          </p:cNvSpPr>
          <p:nvPr>
            <p:ph type="title"/>
          </p:nvPr>
        </p:nvSpPr>
        <p:spPr/>
        <p:txBody>
          <a:bodyPr/>
          <a:lstStyle/>
          <a:p>
            <a:r>
              <a:rPr lang="en-GB" dirty="0"/>
              <a:t>Variable Generators (x2)</a:t>
            </a:r>
          </a:p>
        </p:txBody>
      </p:sp>
      <p:sp>
        <p:nvSpPr>
          <p:cNvPr id="4" name="Slide Number Placeholder 3"/>
          <p:cNvSpPr>
            <a:spLocks noGrp="1"/>
          </p:cNvSpPr>
          <p:nvPr>
            <p:ph type="sldNum" sz="quarter" idx="14"/>
          </p:nvPr>
        </p:nvSpPr>
        <p:spPr/>
        <p:txBody>
          <a:bodyPr/>
          <a:lstStyle/>
          <a:p>
            <a:fld id="{8AB485D7-2040-4088-B150-78DD66AE22E1}" type="slidenum">
              <a:rPr lang="en-GB" smtClean="0"/>
              <a:t>23</a:t>
            </a:fld>
            <a:endParaRPr lang="en-GB" dirty="0"/>
          </a:p>
        </p:txBody>
      </p:sp>
      <p:graphicFrame>
        <p:nvGraphicFramePr>
          <p:cNvPr id="19" name="Content Placeholder 13"/>
          <p:cNvGraphicFramePr>
            <a:graphicFrameLocks noGrp="1"/>
          </p:cNvGraphicFramePr>
          <p:nvPr>
            <p:ph sz="half" idx="2"/>
          </p:nvPr>
        </p:nvGraphicFramePr>
        <p:xfrm>
          <a:off x="4648200" y="1833563"/>
          <a:ext cx="4038600" cy="458787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385762" y="1796668"/>
            <a:ext cx="3830637" cy="400110"/>
          </a:xfrm>
          <a:prstGeom prst="rect">
            <a:avLst/>
          </a:prstGeom>
          <a:solidFill>
            <a:srgbClr val="F6F6F6"/>
          </a:solidFill>
        </p:spPr>
        <p:txBody>
          <a:bodyPr wrap="square" rtlCol="0">
            <a:spAutoFit/>
          </a:bodyPr>
          <a:lstStyle/>
          <a:p>
            <a:r>
              <a:rPr lang="en-GB" sz="2000" dirty="0"/>
              <a:t>GW</a:t>
            </a:r>
          </a:p>
        </p:txBody>
      </p:sp>
      <p:sp>
        <p:nvSpPr>
          <p:cNvPr id="21" name="TextBox 20"/>
          <p:cNvSpPr txBox="1"/>
          <p:nvPr/>
        </p:nvSpPr>
        <p:spPr>
          <a:xfrm>
            <a:off x="4686770" y="1796668"/>
            <a:ext cx="3830637" cy="400110"/>
          </a:xfrm>
          <a:prstGeom prst="rect">
            <a:avLst/>
          </a:prstGeom>
          <a:solidFill>
            <a:srgbClr val="F6F6F6"/>
          </a:solidFill>
        </p:spPr>
        <p:txBody>
          <a:bodyPr wrap="square" rtlCol="0">
            <a:spAutoFit/>
          </a:bodyPr>
          <a:lstStyle/>
          <a:p>
            <a:r>
              <a:rPr lang="en-GB" sz="2000" dirty="0"/>
              <a:t>GW</a:t>
            </a:r>
          </a:p>
        </p:txBody>
      </p:sp>
      <p:sp>
        <p:nvSpPr>
          <p:cNvPr id="22" name="Rectangle 21"/>
          <p:cNvSpPr/>
          <p:nvPr/>
        </p:nvSpPr>
        <p:spPr>
          <a:xfrm>
            <a:off x="322580" y="5667375"/>
            <a:ext cx="7954645" cy="754063"/>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7686675" y="385763"/>
            <a:ext cx="1200150" cy="742950"/>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p:cNvSpPr txBox="1"/>
          <p:nvPr/>
        </p:nvSpPr>
        <p:spPr>
          <a:xfrm>
            <a:off x="4362041" y="6482247"/>
            <a:ext cx="3986989" cy="338554"/>
          </a:xfrm>
          <a:prstGeom prst="rect">
            <a:avLst/>
          </a:prstGeom>
          <a:noFill/>
        </p:spPr>
        <p:txBody>
          <a:bodyPr wrap="none" rtlCol="0">
            <a:spAutoFit/>
          </a:bodyPr>
          <a:lstStyle/>
          <a:p>
            <a:r>
              <a:rPr lang="en-GB" sz="1600" dirty="0"/>
              <a:t>Source: Electric Insights (data are for GB)</a:t>
            </a:r>
          </a:p>
        </p:txBody>
      </p:sp>
    </p:spTree>
    <p:extLst>
      <p:ext uri="{BB962C8B-B14F-4D97-AF65-F5344CB8AC3E}">
        <p14:creationId xmlns:p14="http://schemas.microsoft.com/office/powerpoint/2010/main" val="13985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9" grpId="0" build="p"/>
      <p:bldP spid="20"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half" idx="1"/>
          </p:nvPr>
        </p:nvGraphicFramePr>
        <p:xfrm>
          <a:off x="385763" y="1833563"/>
          <a:ext cx="4038600" cy="4587875"/>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3"/>
          </p:nvPr>
        </p:nvSpPr>
        <p:spPr/>
        <p:txBody>
          <a:bodyPr/>
          <a:lstStyle/>
          <a:p>
            <a:r>
              <a:rPr lang="en-GB"/>
              <a:t>© Imperial College Business School</a:t>
            </a:r>
            <a:endParaRPr lang="en-GB" dirty="0"/>
          </a:p>
        </p:txBody>
      </p:sp>
      <p:sp>
        <p:nvSpPr>
          <p:cNvPr id="6" name="Title 5"/>
          <p:cNvSpPr>
            <a:spLocks noGrp="1"/>
          </p:cNvSpPr>
          <p:nvPr>
            <p:ph type="title"/>
          </p:nvPr>
        </p:nvSpPr>
        <p:spPr/>
        <p:txBody>
          <a:bodyPr/>
          <a:lstStyle/>
          <a:p>
            <a:r>
              <a:rPr lang="en-GB" dirty="0"/>
              <a:t>Variable Generators (x2)</a:t>
            </a:r>
          </a:p>
        </p:txBody>
      </p:sp>
      <p:sp>
        <p:nvSpPr>
          <p:cNvPr id="4" name="Slide Number Placeholder 3"/>
          <p:cNvSpPr>
            <a:spLocks noGrp="1"/>
          </p:cNvSpPr>
          <p:nvPr>
            <p:ph type="sldNum" sz="quarter" idx="14"/>
          </p:nvPr>
        </p:nvSpPr>
        <p:spPr/>
        <p:txBody>
          <a:bodyPr/>
          <a:lstStyle/>
          <a:p>
            <a:fld id="{8AB485D7-2040-4088-B150-78DD66AE22E1}" type="slidenum">
              <a:rPr lang="en-GB" smtClean="0"/>
              <a:t>24</a:t>
            </a:fld>
            <a:endParaRPr lang="en-GB" dirty="0"/>
          </a:p>
        </p:txBody>
      </p:sp>
      <p:graphicFrame>
        <p:nvGraphicFramePr>
          <p:cNvPr id="19" name="Content Placeholder 13"/>
          <p:cNvGraphicFramePr>
            <a:graphicFrameLocks noGrp="1"/>
          </p:cNvGraphicFramePr>
          <p:nvPr>
            <p:ph sz="half" idx="2"/>
          </p:nvPr>
        </p:nvGraphicFramePr>
        <p:xfrm>
          <a:off x="4648200" y="1833563"/>
          <a:ext cx="4038600" cy="458787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920240" y="1184872"/>
            <a:ext cx="995680" cy="481012"/>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3611424" y="1184872"/>
            <a:ext cx="853579" cy="48101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5671820" y="1184872"/>
            <a:ext cx="881380" cy="4810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6604000" y="1184872"/>
            <a:ext cx="731520" cy="48101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7995920" y="1184872"/>
            <a:ext cx="608688" cy="481012"/>
          </a:xfrm>
          <a:prstGeom prst="rect">
            <a:avLst/>
          </a:prstGeom>
          <a:solidFill>
            <a:srgbClr val="9966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Content Placeholder 8"/>
          <p:cNvSpPr>
            <a:spLocks noGrp="1"/>
          </p:cNvSpPr>
          <p:nvPr>
            <p:ph sz="quarter" idx="11"/>
          </p:nvPr>
        </p:nvSpPr>
        <p:spPr>
          <a:xfrm>
            <a:off x="528320" y="1184872"/>
            <a:ext cx="8076288" cy="481012"/>
          </a:xfrm>
        </p:spPr>
        <p:txBody>
          <a:bodyPr/>
          <a:lstStyle/>
          <a:p>
            <a:r>
              <a:rPr lang="en-GB" dirty="0">
                <a:solidFill>
                  <a:schemeClr val="tx1"/>
                </a:solidFill>
              </a:rPr>
              <a:t>Wind</a:t>
            </a:r>
            <a:r>
              <a:rPr lang="en-GB" dirty="0"/>
              <a:t> and </a:t>
            </a:r>
            <a:r>
              <a:rPr lang="en-GB" dirty="0">
                <a:solidFill>
                  <a:schemeClr val="tx1"/>
                </a:solidFill>
              </a:rPr>
              <a:t>Solar</a:t>
            </a:r>
            <a:r>
              <a:rPr lang="en-GB" dirty="0"/>
              <a:t> versus </a:t>
            </a:r>
            <a:r>
              <a:rPr lang="en-GB" dirty="0">
                <a:solidFill>
                  <a:schemeClr val="bg1"/>
                </a:solidFill>
              </a:rPr>
              <a:t>Coal,</a:t>
            </a:r>
            <a:r>
              <a:rPr lang="en-GB" dirty="0"/>
              <a:t> </a:t>
            </a:r>
            <a:r>
              <a:rPr lang="en-GB" dirty="0">
                <a:solidFill>
                  <a:schemeClr val="tx1"/>
                </a:solidFill>
              </a:rPr>
              <a:t>Gas</a:t>
            </a:r>
            <a:r>
              <a:rPr lang="en-GB" dirty="0"/>
              <a:t> and </a:t>
            </a:r>
            <a:r>
              <a:rPr lang="en-GB" dirty="0">
                <a:solidFill>
                  <a:schemeClr val="tx1"/>
                </a:solidFill>
              </a:rPr>
              <a:t>Oil</a:t>
            </a:r>
          </a:p>
        </p:txBody>
      </p:sp>
      <p:sp>
        <p:nvSpPr>
          <p:cNvPr id="5" name="TextBox 4"/>
          <p:cNvSpPr txBox="1"/>
          <p:nvPr/>
        </p:nvSpPr>
        <p:spPr>
          <a:xfrm>
            <a:off x="385762" y="1796668"/>
            <a:ext cx="3830637" cy="400110"/>
          </a:xfrm>
          <a:prstGeom prst="rect">
            <a:avLst/>
          </a:prstGeom>
          <a:solidFill>
            <a:srgbClr val="F6F6F6"/>
          </a:solidFill>
        </p:spPr>
        <p:txBody>
          <a:bodyPr wrap="square" rtlCol="0">
            <a:spAutoFit/>
          </a:bodyPr>
          <a:lstStyle/>
          <a:p>
            <a:r>
              <a:rPr lang="en-GB" sz="2000" dirty="0"/>
              <a:t>GW</a:t>
            </a:r>
          </a:p>
        </p:txBody>
      </p:sp>
      <p:sp>
        <p:nvSpPr>
          <p:cNvPr id="15" name="TextBox 14"/>
          <p:cNvSpPr txBox="1"/>
          <p:nvPr/>
        </p:nvSpPr>
        <p:spPr>
          <a:xfrm>
            <a:off x="4686770" y="1796668"/>
            <a:ext cx="3830637" cy="400110"/>
          </a:xfrm>
          <a:prstGeom prst="rect">
            <a:avLst/>
          </a:prstGeom>
          <a:solidFill>
            <a:srgbClr val="F6F6F6"/>
          </a:solidFill>
        </p:spPr>
        <p:txBody>
          <a:bodyPr wrap="square" rtlCol="0">
            <a:spAutoFit/>
          </a:bodyPr>
          <a:lstStyle/>
          <a:p>
            <a:r>
              <a:rPr lang="en-GB" sz="2000" dirty="0"/>
              <a:t>GW</a:t>
            </a:r>
          </a:p>
        </p:txBody>
      </p:sp>
      <p:sp>
        <p:nvSpPr>
          <p:cNvPr id="7" name="TextBox 6"/>
          <p:cNvSpPr txBox="1"/>
          <p:nvPr/>
        </p:nvSpPr>
        <p:spPr>
          <a:xfrm>
            <a:off x="4362041" y="6482247"/>
            <a:ext cx="3986989" cy="338554"/>
          </a:xfrm>
          <a:prstGeom prst="rect">
            <a:avLst/>
          </a:prstGeom>
          <a:noFill/>
        </p:spPr>
        <p:txBody>
          <a:bodyPr wrap="none" rtlCol="0">
            <a:spAutoFit/>
          </a:bodyPr>
          <a:lstStyle/>
          <a:p>
            <a:r>
              <a:rPr lang="en-GB" sz="1600" dirty="0"/>
              <a:t>Source: Electric Insights (data are for GB)</a:t>
            </a:r>
          </a:p>
        </p:txBody>
      </p:sp>
      <p:sp>
        <p:nvSpPr>
          <p:cNvPr id="8" name="TextBox 7"/>
          <p:cNvSpPr txBox="1"/>
          <p:nvPr/>
        </p:nvSpPr>
        <p:spPr>
          <a:xfrm>
            <a:off x="1424175" y="1847189"/>
            <a:ext cx="2150782" cy="461665"/>
          </a:xfrm>
          <a:prstGeom prst="rect">
            <a:avLst/>
          </a:prstGeom>
          <a:noFill/>
        </p:spPr>
        <p:txBody>
          <a:bodyPr wrap="none" rtlCol="0">
            <a:spAutoFit/>
          </a:bodyPr>
          <a:lstStyle/>
          <a:p>
            <a:r>
              <a:rPr lang="en-GB" dirty="0"/>
              <a:t>Availability-led</a:t>
            </a:r>
          </a:p>
        </p:txBody>
      </p:sp>
      <p:sp>
        <p:nvSpPr>
          <p:cNvPr id="17" name="TextBox 16"/>
          <p:cNvSpPr txBox="1"/>
          <p:nvPr/>
        </p:nvSpPr>
        <p:spPr>
          <a:xfrm>
            <a:off x="6037453" y="1833563"/>
            <a:ext cx="1864613" cy="461665"/>
          </a:xfrm>
          <a:prstGeom prst="rect">
            <a:avLst/>
          </a:prstGeom>
          <a:noFill/>
        </p:spPr>
        <p:txBody>
          <a:bodyPr wrap="none" rtlCol="0">
            <a:spAutoFit/>
          </a:bodyPr>
          <a:lstStyle/>
          <a:p>
            <a:r>
              <a:rPr lang="en-GB" dirty="0"/>
              <a:t>Demand-led</a:t>
            </a:r>
          </a:p>
        </p:txBody>
      </p:sp>
    </p:spTree>
    <p:extLst>
      <p:ext uri="{BB962C8B-B14F-4D97-AF65-F5344CB8AC3E}">
        <p14:creationId xmlns:p14="http://schemas.microsoft.com/office/powerpoint/2010/main" val="16863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9765894-D6AB-362A-8836-7B7DDC940DEE}"/>
              </a:ext>
            </a:extLst>
          </p:cNvPr>
          <p:cNvGraphicFramePr>
            <a:graphicFrameLocks noGrp="1"/>
          </p:cNvGraphicFramePr>
          <p:nvPr>
            <p:ph sz="quarter" idx="10"/>
          </p:nvPr>
        </p:nvGraphicFramePr>
        <p:xfrm>
          <a:off x="357188" y="1639888"/>
          <a:ext cx="8329612" cy="478155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B75AA16-EA90-4E4F-DE24-82F394CB866F}"/>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79BA830C-3FA9-DF1F-0EB4-49ABEEE5D211}"/>
              </a:ext>
            </a:extLst>
          </p:cNvPr>
          <p:cNvSpPr>
            <a:spLocks noGrp="1"/>
          </p:cNvSpPr>
          <p:nvPr>
            <p:ph type="sldNum" sz="quarter" idx="13"/>
          </p:nvPr>
        </p:nvSpPr>
        <p:spPr/>
        <p:txBody>
          <a:bodyPr/>
          <a:lstStyle/>
          <a:p>
            <a:fld id="{8AB485D7-2040-4088-B150-78DD66AE22E1}" type="slidenum">
              <a:rPr lang="en-GB" smtClean="0"/>
              <a:t>3</a:t>
            </a:fld>
            <a:endParaRPr lang="en-GB" dirty="0"/>
          </a:p>
        </p:txBody>
      </p:sp>
      <p:sp>
        <p:nvSpPr>
          <p:cNvPr id="5" name="Title 4">
            <a:extLst>
              <a:ext uri="{FF2B5EF4-FFF2-40B4-BE49-F238E27FC236}">
                <a16:creationId xmlns:a16="http://schemas.microsoft.com/office/drawing/2014/main" id="{8487F739-DD64-8C9B-4EF7-019BB829E7A0}"/>
              </a:ext>
            </a:extLst>
          </p:cNvPr>
          <p:cNvSpPr>
            <a:spLocks noGrp="1"/>
          </p:cNvSpPr>
          <p:nvPr>
            <p:ph type="title"/>
          </p:nvPr>
        </p:nvSpPr>
        <p:spPr/>
        <p:txBody>
          <a:bodyPr/>
          <a:lstStyle/>
          <a:p>
            <a:r>
              <a:rPr lang="en-GB" dirty="0"/>
              <a:t>Gas spot prices</a:t>
            </a:r>
          </a:p>
        </p:txBody>
      </p:sp>
      <p:sp>
        <p:nvSpPr>
          <p:cNvPr id="9" name="TextBox 8">
            <a:extLst>
              <a:ext uri="{FF2B5EF4-FFF2-40B4-BE49-F238E27FC236}">
                <a16:creationId xmlns:a16="http://schemas.microsoft.com/office/drawing/2014/main" id="{B7D8B770-5E97-3200-175B-4A325AFA755E}"/>
              </a:ext>
            </a:extLst>
          </p:cNvPr>
          <p:cNvSpPr txBox="1"/>
          <p:nvPr/>
        </p:nvSpPr>
        <p:spPr>
          <a:xfrm>
            <a:off x="291206" y="1527812"/>
            <a:ext cx="835485" cy="338554"/>
          </a:xfrm>
          <a:prstGeom prst="rect">
            <a:avLst/>
          </a:prstGeom>
          <a:solidFill>
            <a:srgbClr val="F6F6F6"/>
          </a:solidFill>
        </p:spPr>
        <p:txBody>
          <a:bodyPr wrap="none" rtlCol="0">
            <a:spAutoFit/>
          </a:bodyPr>
          <a:lstStyle/>
          <a:p>
            <a:r>
              <a:rPr lang="en-GB" sz="1600" dirty="0"/>
              <a:t>€/MWh</a:t>
            </a:r>
          </a:p>
        </p:txBody>
      </p:sp>
      <p:sp>
        <p:nvSpPr>
          <p:cNvPr id="10" name="TextBox 9">
            <a:extLst>
              <a:ext uri="{FF2B5EF4-FFF2-40B4-BE49-F238E27FC236}">
                <a16:creationId xmlns:a16="http://schemas.microsoft.com/office/drawing/2014/main" id="{B69F0FFC-1BDD-4F83-B673-BCDAC52EA239}"/>
              </a:ext>
            </a:extLst>
          </p:cNvPr>
          <p:cNvSpPr txBox="1"/>
          <p:nvPr/>
        </p:nvSpPr>
        <p:spPr>
          <a:xfrm>
            <a:off x="6472931" y="1527812"/>
            <a:ext cx="1007007" cy="338554"/>
          </a:xfrm>
          <a:prstGeom prst="rect">
            <a:avLst/>
          </a:prstGeom>
          <a:solidFill>
            <a:srgbClr val="F6F6F6"/>
          </a:solidFill>
        </p:spPr>
        <p:txBody>
          <a:bodyPr wrap="none" rtlCol="0">
            <a:spAutoFit/>
          </a:bodyPr>
          <a:lstStyle/>
          <a:p>
            <a:r>
              <a:rPr lang="en-GB" sz="1600" dirty="0"/>
              <a:t>€/MMBtu</a:t>
            </a:r>
          </a:p>
        </p:txBody>
      </p:sp>
      <p:sp>
        <p:nvSpPr>
          <p:cNvPr id="11" name="TextBox 10">
            <a:extLst>
              <a:ext uri="{FF2B5EF4-FFF2-40B4-BE49-F238E27FC236}">
                <a16:creationId xmlns:a16="http://schemas.microsoft.com/office/drawing/2014/main" id="{10DB15C1-9D5A-9AC8-33CA-6211BE2F2496}"/>
              </a:ext>
            </a:extLst>
          </p:cNvPr>
          <p:cNvSpPr txBox="1"/>
          <p:nvPr/>
        </p:nvSpPr>
        <p:spPr>
          <a:xfrm>
            <a:off x="7132502" y="5836663"/>
            <a:ext cx="1683493" cy="584775"/>
          </a:xfrm>
          <a:prstGeom prst="rect">
            <a:avLst/>
          </a:prstGeom>
          <a:noFill/>
        </p:spPr>
        <p:txBody>
          <a:bodyPr wrap="square" rtlCol="0">
            <a:spAutoFit/>
          </a:bodyPr>
          <a:lstStyle/>
          <a:p>
            <a:r>
              <a:rPr lang="en-GB" sz="1600" dirty="0"/>
              <a:t>Sources: Refinitiv and EIA</a:t>
            </a:r>
          </a:p>
        </p:txBody>
      </p:sp>
      <p:sp>
        <p:nvSpPr>
          <p:cNvPr id="2" name="Rectangle 1">
            <a:extLst>
              <a:ext uri="{FF2B5EF4-FFF2-40B4-BE49-F238E27FC236}">
                <a16:creationId xmlns:a16="http://schemas.microsoft.com/office/drawing/2014/main" id="{73230CBA-F06F-04B7-8CDF-ACA351A972F6}"/>
              </a:ext>
            </a:extLst>
          </p:cNvPr>
          <p:cNvSpPr/>
          <p:nvPr/>
        </p:nvSpPr>
        <p:spPr>
          <a:xfrm>
            <a:off x="7256834" y="3590925"/>
            <a:ext cx="1361872" cy="2119211"/>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B1B3125-3CD4-B239-568E-C2CF2B9066DE}"/>
              </a:ext>
            </a:extLst>
          </p:cNvPr>
          <p:cNvSpPr/>
          <p:nvPr/>
        </p:nvSpPr>
        <p:spPr>
          <a:xfrm>
            <a:off x="7341901" y="2013547"/>
            <a:ext cx="1361872" cy="996354"/>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954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9765894-D6AB-362A-8836-7B7DDC940DEE}"/>
              </a:ext>
            </a:extLst>
          </p:cNvPr>
          <p:cNvGraphicFramePr>
            <a:graphicFrameLocks noGrp="1"/>
          </p:cNvGraphicFramePr>
          <p:nvPr>
            <p:ph sz="quarter" idx="10"/>
          </p:nvPr>
        </p:nvGraphicFramePr>
        <p:xfrm>
          <a:off x="357188" y="1639888"/>
          <a:ext cx="8329612" cy="478155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B75AA16-EA90-4E4F-DE24-82F394CB866F}"/>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79BA830C-3FA9-DF1F-0EB4-49ABEEE5D211}"/>
              </a:ext>
            </a:extLst>
          </p:cNvPr>
          <p:cNvSpPr>
            <a:spLocks noGrp="1"/>
          </p:cNvSpPr>
          <p:nvPr>
            <p:ph type="sldNum" sz="quarter" idx="13"/>
          </p:nvPr>
        </p:nvSpPr>
        <p:spPr/>
        <p:txBody>
          <a:bodyPr/>
          <a:lstStyle/>
          <a:p>
            <a:fld id="{8AB485D7-2040-4088-B150-78DD66AE22E1}" type="slidenum">
              <a:rPr lang="en-GB" smtClean="0"/>
              <a:t>4</a:t>
            </a:fld>
            <a:endParaRPr lang="en-GB" dirty="0"/>
          </a:p>
        </p:txBody>
      </p:sp>
      <p:sp>
        <p:nvSpPr>
          <p:cNvPr id="5" name="Title 4">
            <a:extLst>
              <a:ext uri="{FF2B5EF4-FFF2-40B4-BE49-F238E27FC236}">
                <a16:creationId xmlns:a16="http://schemas.microsoft.com/office/drawing/2014/main" id="{8487F739-DD64-8C9B-4EF7-019BB829E7A0}"/>
              </a:ext>
            </a:extLst>
          </p:cNvPr>
          <p:cNvSpPr>
            <a:spLocks noGrp="1"/>
          </p:cNvSpPr>
          <p:nvPr>
            <p:ph type="title"/>
          </p:nvPr>
        </p:nvSpPr>
        <p:spPr/>
        <p:txBody>
          <a:bodyPr/>
          <a:lstStyle/>
          <a:p>
            <a:r>
              <a:rPr lang="en-GB" dirty="0"/>
              <a:t>Gas spot prices</a:t>
            </a:r>
          </a:p>
        </p:txBody>
      </p:sp>
      <p:sp>
        <p:nvSpPr>
          <p:cNvPr id="9" name="TextBox 8">
            <a:extLst>
              <a:ext uri="{FF2B5EF4-FFF2-40B4-BE49-F238E27FC236}">
                <a16:creationId xmlns:a16="http://schemas.microsoft.com/office/drawing/2014/main" id="{B7D8B770-5E97-3200-175B-4A325AFA755E}"/>
              </a:ext>
            </a:extLst>
          </p:cNvPr>
          <p:cNvSpPr txBox="1"/>
          <p:nvPr/>
        </p:nvSpPr>
        <p:spPr>
          <a:xfrm>
            <a:off x="291206" y="1527812"/>
            <a:ext cx="835485" cy="338554"/>
          </a:xfrm>
          <a:prstGeom prst="rect">
            <a:avLst/>
          </a:prstGeom>
          <a:solidFill>
            <a:srgbClr val="F6F6F6"/>
          </a:solidFill>
        </p:spPr>
        <p:txBody>
          <a:bodyPr wrap="none" rtlCol="0">
            <a:spAutoFit/>
          </a:bodyPr>
          <a:lstStyle/>
          <a:p>
            <a:r>
              <a:rPr lang="en-GB" sz="1600" dirty="0"/>
              <a:t>€/MWh</a:t>
            </a:r>
          </a:p>
        </p:txBody>
      </p:sp>
      <p:sp>
        <p:nvSpPr>
          <p:cNvPr id="10" name="TextBox 9">
            <a:extLst>
              <a:ext uri="{FF2B5EF4-FFF2-40B4-BE49-F238E27FC236}">
                <a16:creationId xmlns:a16="http://schemas.microsoft.com/office/drawing/2014/main" id="{B69F0FFC-1BDD-4F83-B673-BCDAC52EA239}"/>
              </a:ext>
            </a:extLst>
          </p:cNvPr>
          <p:cNvSpPr txBox="1"/>
          <p:nvPr/>
        </p:nvSpPr>
        <p:spPr>
          <a:xfrm>
            <a:off x="6472931" y="1527812"/>
            <a:ext cx="1007007" cy="338554"/>
          </a:xfrm>
          <a:prstGeom prst="rect">
            <a:avLst/>
          </a:prstGeom>
          <a:solidFill>
            <a:srgbClr val="F6F6F6"/>
          </a:solidFill>
        </p:spPr>
        <p:txBody>
          <a:bodyPr wrap="none" rtlCol="0">
            <a:spAutoFit/>
          </a:bodyPr>
          <a:lstStyle/>
          <a:p>
            <a:r>
              <a:rPr lang="en-GB" sz="1600" dirty="0"/>
              <a:t>€/MMBtu</a:t>
            </a:r>
          </a:p>
        </p:txBody>
      </p:sp>
      <p:sp>
        <p:nvSpPr>
          <p:cNvPr id="11" name="TextBox 10">
            <a:extLst>
              <a:ext uri="{FF2B5EF4-FFF2-40B4-BE49-F238E27FC236}">
                <a16:creationId xmlns:a16="http://schemas.microsoft.com/office/drawing/2014/main" id="{10DB15C1-9D5A-9AC8-33CA-6211BE2F2496}"/>
              </a:ext>
            </a:extLst>
          </p:cNvPr>
          <p:cNvSpPr txBox="1"/>
          <p:nvPr/>
        </p:nvSpPr>
        <p:spPr>
          <a:xfrm>
            <a:off x="7132502" y="5836663"/>
            <a:ext cx="1683493" cy="584775"/>
          </a:xfrm>
          <a:prstGeom prst="rect">
            <a:avLst/>
          </a:prstGeom>
          <a:noFill/>
        </p:spPr>
        <p:txBody>
          <a:bodyPr wrap="square" rtlCol="0">
            <a:spAutoFit/>
          </a:bodyPr>
          <a:lstStyle/>
          <a:p>
            <a:r>
              <a:rPr lang="en-GB" sz="1600" dirty="0"/>
              <a:t>Sources: Refinitiv and EIA</a:t>
            </a:r>
          </a:p>
        </p:txBody>
      </p:sp>
      <p:sp>
        <p:nvSpPr>
          <p:cNvPr id="2" name="Rectangle 1">
            <a:extLst>
              <a:ext uri="{FF2B5EF4-FFF2-40B4-BE49-F238E27FC236}">
                <a16:creationId xmlns:a16="http://schemas.microsoft.com/office/drawing/2014/main" id="{73230CBA-F06F-04B7-8CDF-ACA351A972F6}"/>
              </a:ext>
            </a:extLst>
          </p:cNvPr>
          <p:cNvSpPr/>
          <p:nvPr/>
        </p:nvSpPr>
        <p:spPr>
          <a:xfrm>
            <a:off x="7256834" y="3590925"/>
            <a:ext cx="1361872" cy="2119211"/>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846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9765894-D6AB-362A-8836-7B7DDC940DEE}"/>
              </a:ext>
            </a:extLst>
          </p:cNvPr>
          <p:cNvGraphicFramePr>
            <a:graphicFrameLocks noGrp="1"/>
          </p:cNvGraphicFramePr>
          <p:nvPr>
            <p:ph sz="quarter" idx="10"/>
          </p:nvPr>
        </p:nvGraphicFramePr>
        <p:xfrm>
          <a:off x="357188" y="1639888"/>
          <a:ext cx="8329612" cy="478155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B75AA16-EA90-4E4F-DE24-82F394CB866F}"/>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79BA830C-3FA9-DF1F-0EB4-49ABEEE5D211}"/>
              </a:ext>
            </a:extLst>
          </p:cNvPr>
          <p:cNvSpPr>
            <a:spLocks noGrp="1"/>
          </p:cNvSpPr>
          <p:nvPr>
            <p:ph type="sldNum" sz="quarter" idx="13"/>
          </p:nvPr>
        </p:nvSpPr>
        <p:spPr/>
        <p:txBody>
          <a:bodyPr/>
          <a:lstStyle/>
          <a:p>
            <a:fld id="{8AB485D7-2040-4088-B150-78DD66AE22E1}" type="slidenum">
              <a:rPr lang="en-GB" smtClean="0"/>
              <a:t>5</a:t>
            </a:fld>
            <a:endParaRPr lang="en-GB" dirty="0"/>
          </a:p>
        </p:txBody>
      </p:sp>
      <p:sp>
        <p:nvSpPr>
          <p:cNvPr id="5" name="Title 4">
            <a:extLst>
              <a:ext uri="{FF2B5EF4-FFF2-40B4-BE49-F238E27FC236}">
                <a16:creationId xmlns:a16="http://schemas.microsoft.com/office/drawing/2014/main" id="{8487F739-DD64-8C9B-4EF7-019BB829E7A0}"/>
              </a:ext>
            </a:extLst>
          </p:cNvPr>
          <p:cNvSpPr>
            <a:spLocks noGrp="1"/>
          </p:cNvSpPr>
          <p:nvPr>
            <p:ph type="title"/>
          </p:nvPr>
        </p:nvSpPr>
        <p:spPr/>
        <p:txBody>
          <a:bodyPr/>
          <a:lstStyle/>
          <a:p>
            <a:r>
              <a:rPr lang="en-GB" dirty="0"/>
              <a:t>Gas spot prices</a:t>
            </a:r>
          </a:p>
        </p:txBody>
      </p:sp>
      <p:sp>
        <p:nvSpPr>
          <p:cNvPr id="9" name="TextBox 8">
            <a:extLst>
              <a:ext uri="{FF2B5EF4-FFF2-40B4-BE49-F238E27FC236}">
                <a16:creationId xmlns:a16="http://schemas.microsoft.com/office/drawing/2014/main" id="{B7D8B770-5E97-3200-175B-4A325AFA755E}"/>
              </a:ext>
            </a:extLst>
          </p:cNvPr>
          <p:cNvSpPr txBox="1"/>
          <p:nvPr/>
        </p:nvSpPr>
        <p:spPr>
          <a:xfrm>
            <a:off x="291206" y="1527812"/>
            <a:ext cx="835485" cy="338554"/>
          </a:xfrm>
          <a:prstGeom prst="rect">
            <a:avLst/>
          </a:prstGeom>
          <a:solidFill>
            <a:srgbClr val="F6F6F6"/>
          </a:solidFill>
        </p:spPr>
        <p:txBody>
          <a:bodyPr wrap="none" rtlCol="0">
            <a:spAutoFit/>
          </a:bodyPr>
          <a:lstStyle/>
          <a:p>
            <a:r>
              <a:rPr lang="en-GB" sz="1600" dirty="0"/>
              <a:t>€/MWh</a:t>
            </a:r>
          </a:p>
        </p:txBody>
      </p:sp>
      <p:sp>
        <p:nvSpPr>
          <p:cNvPr id="10" name="TextBox 9">
            <a:extLst>
              <a:ext uri="{FF2B5EF4-FFF2-40B4-BE49-F238E27FC236}">
                <a16:creationId xmlns:a16="http://schemas.microsoft.com/office/drawing/2014/main" id="{B69F0FFC-1BDD-4F83-B673-BCDAC52EA239}"/>
              </a:ext>
            </a:extLst>
          </p:cNvPr>
          <p:cNvSpPr txBox="1"/>
          <p:nvPr/>
        </p:nvSpPr>
        <p:spPr>
          <a:xfrm>
            <a:off x="6472931" y="1527812"/>
            <a:ext cx="1007007" cy="338554"/>
          </a:xfrm>
          <a:prstGeom prst="rect">
            <a:avLst/>
          </a:prstGeom>
          <a:solidFill>
            <a:srgbClr val="F6F6F6"/>
          </a:solidFill>
        </p:spPr>
        <p:txBody>
          <a:bodyPr wrap="none" rtlCol="0">
            <a:spAutoFit/>
          </a:bodyPr>
          <a:lstStyle/>
          <a:p>
            <a:r>
              <a:rPr lang="en-GB" sz="1600" dirty="0"/>
              <a:t>€/MMBtu</a:t>
            </a:r>
          </a:p>
        </p:txBody>
      </p:sp>
      <p:sp>
        <p:nvSpPr>
          <p:cNvPr id="11" name="TextBox 10">
            <a:extLst>
              <a:ext uri="{FF2B5EF4-FFF2-40B4-BE49-F238E27FC236}">
                <a16:creationId xmlns:a16="http://schemas.microsoft.com/office/drawing/2014/main" id="{10DB15C1-9D5A-9AC8-33CA-6211BE2F2496}"/>
              </a:ext>
            </a:extLst>
          </p:cNvPr>
          <p:cNvSpPr txBox="1"/>
          <p:nvPr/>
        </p:nvSpPr>
        <p:spPr>
          <a:xfrm>
            <a:off x="7132502" y="5836663"/>
            <a:ext cx="1683493" cy="584775"/>
          </a:xfrm>
          <a:prstGeom prst="rect">
            <a:avLst/>
          </a:prstGeom>
          <a:noFill/>
        </p:spPr>
        <p:txBody>
          <a:bodyPr wrap="square" rtlCol="0">
            <a:spAutoFit/>
          </a:bodyPr>
          <a:lstStyle/>
          <a:p>
            <a:r>
              <a:rPr lang="en-GB" sz="1600" dirty="0"/>
              <a:t>Sources: Refinitiv and EIA</a:t>
            </a:r>
          </a:p>
        </p:txBody>
      </p:sp>
      <p:sp>
        <p:nvSpPr>
          <p:cNvPr id="2" name="Rectangle 1">
            <a:extLst>
              <a:ext uri="{FF2B5EF4-FFF2-40B4-BE49-F238E27FC236}">
                <a16:creationId xmlns:a16="http://schemas.microsoft.com/office/drawing/2014/main" id="{73230CBA-F06F-04B7-8CDF-ACA351A972F6}"/>
              </a:ext>
            </a:extLst>
          </p:cNvPr>
          <p:cNvSpPr/>
          <p:nvPr/>
        </p:nvSpPr>
        <p:spPr>
          <a:xfrm>
            <a:off x="7256834" y="4181475"/>
            <a:ext cx="1361872" cy="1528661"/>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333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9765894-D6AB-362A-8836-7B7DDC940DEE}"/>
              </a:ext>
            </a:extLst>
          </p:cNvPr>
          <p:cNvGraphicFramePr>
            <a:graphicFrameLocks noGrp="1"/>
          </p:cNvGraphicFramePr>
          <p:nvPr>
            <p:ph sz="quarter" idx="10"/>
          </p:nvPr>
        </p:nvGraphicFramePr>
        <p:xfrm>
          <a:off x="357188" y="1639888"/>
          <a:ext cx="8329612" cy="478155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B75AA16-EA90-4E4F-DE24-82F394CB866F}"/>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79BA830C-3FA9-DF1F-0EB4-49ABEEE5D211}"/>
              </a:ext>
            </a:extLst>
          </p:cNvPr>
          <p:cNvSpPr>
            <a:spLocks noGrp="1"/>
          </p:cNvSpPr>
          <p:nvPr>
            <p:ph type="sldNum" sz="quarter" idx="13"/>
          </p:nvPr>
        </p:nvSpPr>
        <p:spPr/>
        <p:txBody>
          <a:bodyPr/>
          <a:lstStyle/>
          <a:p>
            <a:fld id="{8AB485D7-2040-4088-B150-78DD66AE22E1}" type="slidenum">
              <a:rPr lang="en-GB" smtClean="0"/>
              <a:t>6</a:t>
            </a:fld>
            <a:endParaRPr lang="en-GB" dirty="0"/>
          </a:p>
        </p:txBody>
      </p:sp>
      <p:sp>
        <p:nvSpPr>
          <p:cNvPr id="5" name="Title 4">
            <a:extLst>
              <a:ext uri="{FF2B5EF4-FFF2-40B4-BE49-F238E27FC236}">
                <a16:creationId xmlns:a16="http://schemas.microsoft.com/office/drawing/2014/main" id="{8487F739-DD64-8C9B-4EF7-019BB829E7A0}"/>
              </a:ext>
            </a:extLst>
          </p:cNvPr>
          <p:cNvSpPr>
            <a:spLocks noGrp="1"/>
          </p:cNvSpPr>
          <p:nvPr>
            <p:ph type="title"/>
          </p:nvPr>
        </p:nvSpPr>
        <p:spPr/>
        <p:txBody>
          <a:bodyPr/>
          <a:lstStyle/>
          <a:p>
            <a:r>
              <a:rPr lang="en-GB" dirty="0"/>
              <a:t>Gas spot prices</a:t>
            </a:r>
          </a:p>
        </p:txBody>
      </p:sp>
      <p:sp>
        <p:nvSpPr>
          <p:cNvPr id="9" name="TextBox 8">
            <a:extLst>
              <a:ext uri="{FF2B5EF4-FFF2-40B4-BE49-F238E27FC236}">
                <a16:creationId xmlns:a16="http://schemas.microsoft.com/office/drawing/2014/main" id="{B7D8B770-5E97-3200-175B-4A325AFA755E}"/>
              </a:ext>
            </a:extLst>
          </p:cNvPr>
          <p:cNvSpPr txBox="1"/>
          <p:nvPr/>
        </p:nvSpPr>
        <p:spPr>
          <a:xfrm>
            <a:off x="291206" y="1527812"/>
            <a:ext cx="835485" cy="338554"/>
          </a:xfrm>
          <a:prstGeom prst="rect">
            <a:avLst/>
          </a:prstGeom>
          <a:solidFill>
            <a:srgbClr val="F6F6F6"/>
          </a:solidFill>
        </p:spPr>
        <p:txBody>
          <a:bodyPr wrap="none" rtlCol="0">
            <a:spAutoFit/>
          </a:bodyPr>
          <a:lstStyle/>
          <a:p>
            <a:r>
              <a:rPr lang="en-GB" sz="1600" dirty="0"/>
              <a:t>€/MWh</a:t>
            </a:r>
          </a:p>
        </p:txBody>
      </p:sp>
      <p:sp>
        <p:nvSpPr>
          <p:cNvPr id="11" name="TextBox 10">
            <a:extLst>
              <a:ext uri="{FF2B5EF4-FFF2-40B4-BE49-F238E27FC236}">
                <a16:creationId xmlns:a16="http://schemas.microsoft.com/office/drawing/2014/main" id="{10DB15C1-9D5A-9AC8-33CA-6211BE2F2496}"/>
              </a:ext>
            </a:extLst>
          </p:cNvPr>
          <p:cNvSpPr txBox="1"/>
          <p:nvPr/>
        </p:nvSpPr>
        <p:spPr>
          <a:xfrm>
            <a:off x="7132502" y="5836663"/>
            <a:ext cx="1683493" cy="584775"/>
          </a:xfrm>
          <a:prstGeom prst="rect">
            <a:avLst/>
          </a:prstGeom>
          <a:noFill/>
        </p:spPr>
        <p:txBody>
          <a:bodyPr wrap="square" rtlCol="0">
            <a:spAutoFit/>
          </a:bodyPr>
          <a:lstStyle/>
          <a:p>
            <a:r>
              <a:rPr lang="en-GB" sz="1600" dirty="0"/>
              <a:t>Sources: Refinitiv and EIA</a:t>
            </a:r>
          </a:p>
        </p:txBody>
      </p:sp>
      <p:sp>
        <p:nvSpPr>
          <p:cNvPr id="2" name="Rectangle 1">
            <a:extLst>
              <a:ext uri="{FF2B5EF4-FFF2-40B4-BE49-F238E27FC236}">
                <a16:creationId xmlns:a16="http://schemas.microsoft.com/office/drawing/2014/main" id="{73230CBA-F06F-04B7-8CDF-ACA351A972F6}"/>
              </a:ext>
            </a:extLst>
          </p:cNvPr>
          <p:cNvSpPr/>
          <p:nvPr/>
        </p:nvSpPr>
        <p:spPr>
          <a:xfrm>
            <a:off x="7256834" y="4991635"/>
            <a:ext cx="1361872" cy="718501"/>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2704BAA-9736-BCB4-13E6-5F3B743405BA}"/>
              </a:ext>
            </a:extLst>
          </p:cNvPr>
          <p:cNvSpPr txBox="1"/>
          <p:nvPr/>
        </p:nvSpPr>
        <p:spPr>
          <a:xfrm>
            <a:off x="6472931" y="1527812"/>
            <a:ext cx="1007007" cy="338554"/>
          </a:xfrm>
          <a:prstGeom prst="rect">
            <a:avLst/>
          </a:prstGeom>
          <a:solidFill>
            <a:srgbClr val="F6F6F6"/>
          </a:solidFill>
        </p:spPr>
        <p:txBody>
          <a:bodyPr wrap="none" rtlCol="0">
            <a:spAutoFit/>
          </a:bodyPr>
          <a:lstStyle/>
          <a:p>
            <a:r>
              <a:rPr lang="en-GB" sz="1600" dirty="0"/>
              <a:t>€/MMBtu</a:t>
            </a:r>
          </a:p>
        </p:txBody>
      </p:sp>
    </p:spTree>
    <p:extLst>
      <p:ext uri="{BB962C8B-B14F-4D97-AF65-F5344CB8AC3E}">
        <p14:creationId xmlns:p14="http://schemas.microsoft.com/office/powerpoint/2010/main" val="238405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9765894-D6AB-362A-8836-7B7DDC940DEE}"/>
              </a:ext>
            </a:extLst>
          </p:cNvPr>
          <p:cNvGraphicFramePr>
            <a:graphicFrameLocks noGrp="1"/>
          </p:cNvGraphicFramePr>
          <p:nvPr>
            <p:ph sz="quarter" idx="10"/>
          </p:nvPr>
        </p:nvGraphicFramePr>
        <p:xfrm>
          <a:off x="357188" y="1639888"/>
          <a:ext cx="8329612" cy="478155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B75AA16-EA90-4E4F-DE24-82F394CB866F}"/>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79BA830C-3FA9-DF1F-0EB4-49ABEEE5D211}"/>
              </a:ext>
            </a:extLst>
          </p:cNvPr>
          <p:cNvSpPr>
            <a:spLocks noGrp="1"/>
          </p:cNvSpPr>
          <p:nvPr>
            <p:ph type="sldNum" sz="quarter" idx="13"/>
          </p:nvPr>
        </p:nvSpPr>
        <p:spPr/>
        <p:txBody>
          <a:bodyPr/>
          <a:lstStyle/>
          <a:p>
            <a:fld id="{8AB485D7-2040-4088-B150-78DD66AE22E1}" type="slidenum">
              <a:rPr lang="en-GB" smtClean="0"/>
              <a:t>7</a:t>
            </a:fld>
            <a:endParaRPr lang="en-GB" dirty="0"/>
          </a:p>
        </p:txBody>
      </p:sp>
      <p:sp>
        <p:nvSpPr>
          <p:cNvPr id="5" name="Title 4">
            <a:extLst>
              <a:ext uri="{FF2B5EF4-FFF2-40B4-BE49-F238E27FC236}">
                <a16:creationId xmlns:a16="http://schemas.microsoft.com/office/drawing/2014/main" id="{8487F739-DD64-8C9B-4EF7-019BB829E7A0}"/>
              </a:ext>
            </a:extLst>
          </p:cNvPr>
          <p:cNvSpPr>
            <a:spLocks noGrp="1"/>
          </p:cNvSpPr>
          <p:nvPr>
            <p:ph type="title"/>
          </p:nvPr>
        </p:nvSpPr>
        <p:spPr/>
        <p:txBody>
          <a:bodyPr/>
          <a:lstStyle/>
          <a:p>
            <a:r>
              <a:rPr lang="en-GB" dirty="0"/>
              <a:t>Gas spot prices</a:t>
            </a:r>
          </a:p>
        </p:txBody>
      </p:sp>
      <p:sp>
        <p:nvSpPr>
          <p:cNvPr id="9" name="TextBox 8">
            <a:extLst>
              <a:ext uri="{FF2B5EF4-FFF2-40B4-BE49-F238E27FC236}">
                <a16:creationId xmlns:a16="http://schemas.microsoft.com/office/drawing/2014/main" id="{B7D8B770-5E97-3200-175B-4A325AFA755E}"/>
              </a:ext>
            </a:extLst>
          </p:cNvPr>
          <p:cNvSpPr txBox="1"/>
          <p:nvPr/>
        </p:nvSpPr>
        <p:spPr>
          <a:xfrm>
            <a:off x="291206" y="1527812"/>
            <a:ext cx="835485" cy="338554"/>
          </a:xfrm>
          <a:prstGeom prst="rect">
            <a:avLst/>
          </a:prstGeom>
          <a:solidFill>
            <a:srgbClr val="F6F6F6"/>
          </a:solidFill>
        </p:spPr>
        <p:txBody>
          <a:bodyPr wrap="none" rtlCol="0">
            <a:spAutoFit/>
          </a:bodyPr>
          <a:lstStyle/>
          <a:p>
            <a:r>
              <a:rPr lang="en-GB" sz="1600" dirty="0"/>
              <a:t>€/MWh</a:t>
            </a:r>
          </a:p>
        </p:txBody>
      </p:sp>
      <p:sp>
        <p:nvSpPr>
          <p:cNvPr id="11" name="TextBox 10">
            <a:extLst>
              <a:ext uri="{FF2B5EF4-FFF2-40B4-BE49-F238E27FC236}">
                <a16:creationId xmlns:a16="http://schemas.microsoft.com/office/drawing/2014/main" id="{10DB15C1-9D5A-9AC8-33CA-6211BE2F2496}"/>
              </a:ext>
            </a:extLst>
          </p:cNvPr>
          <p:cNvSpPr txBox="1"/>
          <p:nvPr/>
        </p:nvSpPr>
        <p:spPr>
          <a:xfrm>
            <a:off x="7132502" y="5836663"/>
            <a:ext cx="1683493" cy="584775"/>
          </a:xfrm>
          <a:prstGeom prst="rect">
            <a:avLst/>
          </a:prstGeom>
          <a:noFill/>
        </p:spPr>
        <p:txBody>
          <a:bodyPr wrap="square" rtlCol="0">
            <a:spAutoFit/>
          </a:bodyPr>
          <a:lstStyle/>
          <a:p>
            <a:r>
              <a:rPr lang="en-GB" sz="1600" dirty="0"/>
              <a:t>Sources: Refinitiv and EIA</a:t>
            </a:r>
          </a:p>
        </p:txBody>
      </p:sp>
      <p:sp>
        <p:nvSpPr>
          <p:cNvPr id="2" name="TextBox 1">
            <a:extLst>
              <a:ext uri="{FF2B5EF4-FFF2-40B4-BE49-F238E27FC236}">
                <a16:creationId xmlns:a16="http://schemas.microsoft.com/office/drawing/2014/main" id="{35A331C2-A139-685C-8A07-09CE07FF64B6}"/>
              </a:ext>
            </a:extLst>
          </p:cNvPr>
          <p:cNvSpPr txBox="1"/>
          <p:nvPr/>
        </p:nvSpPr>
        <p:spPr>
          <a:xfrm>
            <a:off x="6472931" y="1527812"/>
            <a:ext cx="1007007" cy="338554"/>
          </a:xfrm>
          <a:prstGeom prst="rect">
            <a:avLst/>
          </a:prstGeom>
          <a:solidFill>
            <a:srgbClr val="F6F6F6"/>
          </a:solidFill>
        </p:spPr>
        <p:txBody>
          <a:bodyPr wrap="none" rtlCol="0">
            <a:spAutoFit/>
          </a:bodyPr>
          <a:lstStyle/>
          <a:p>
            <a:r>
              <a:rPr lang="en-GB" sz="1600" dirty="0"/>
              <a:t>€/MMBtu</a:t>
            </a:r>
          </a:p>
        </p:txBody>
      </p:sp>
    </p:spTree>
    <p:extLst>
      <p:ext uri="{BB962C8B-B14F-4D97-AF65-F5344CB8AC3E}">
        <p14:creationId xmlns:p14="http://schemas.microsoft.com/office/powerpoint/2010/main" val="29324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BD0F5F5-D53D-453A-BD01-D7D7DCD8F244}"/>
              </a:ext>
            </a:extLst>
          </p:cNvPr>
          <p:cNvGraphicFramePr>
            <a:graphicFrameLocks noGrp="1"/>
          </p:cNvGraphicFramePr>
          <p:nvPr>
            <p:ph sz="quarter" idx="10"/>
            <p:extLst>
              <p:ext uri="{D42A27DB-BD31-4B8C-83A1-F6EECF244321}">
                <p14:modId xmlns:p14="http://schemas.microsoft.com/office/powerpoint/2010/main" val="1123046074"/>
              </p:ext>
            </p:extLst>
          </p:nvPr>
        </p:nvGraphicFramePr>
        <p:xfrm>
          <a:off x="357188" y="1858963"/>
          <a:ext cx="8329612" cy="4562475"/>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72404598-E29B-48A0-8941-7ABE128057D3}"/>
              </a:ext>
            </a:extLst>
          </p:cNvPr>
          <p:cNvSpPr>
            <a:spLocks noGrp="1"/>
          </p:cNvSpPr>
          <p:nvPr>
            <p:ph sz="quarter" idx="11"/>
          </p:nvPr>
        </p:nvSpPr>
        <p:spPr/>
        <p:txBody>
          <a:bodyPr/>
          <a:lstStyle/>
          <a:p>
            <a:r>
              <a:rPr lang="en-GB" dirty="0"/>
              <a:t>Day-ahead prices (monthly averages)</a:t>
            </a:r>
          </a:p>
        </p:txBody>
      </p:sp>
      <p:sp>
        <p:nvSpPr>
          <p:cNvPr id="4" name="Footer Placeholder 3">
            <a:extLst>
              <a:ext uri="{FF2B5EF4-FFF2-40B4-BE49-F238E27FC236}">
                <a16:creationId xmlns:a16="http://schemas.microsoft.com/office/drawing/2014/main" id="{01BDF9AC-B03D-4AC8-8C8E-412D0E498CCB}"/>
              </a:ext>
            </a:extLst>
          </p:cNvPr>
          <p:cNvSpPr>
            <a:spLocks noGrp="1"/>
          </p:cNvSpPr>
          <p:nvPr>
            <p:ph type="ftr" sz="quarter" idx="12"/>
          </p:nvPr>
        </p:nvSpPr>
        <p:spPr/>
        <p:txBody>
          <a:bodyPr/>
          <a:lstStyle/>
          <a:p>
            <a:r>
              <a:rPr lang="en-GB"/>
              <a:t>© Imperial College Business School</a:t>
            </a:r>
          </a:p>
        </p:txBody>
      </p:sp>
      <p:sp>
        <p:nvSpPr>
          <p:cNvPr id="5" name="Title 4">
            <a:extLst>
              <a:ext uri="{FF2B5EF4-FFF2-40B4-BE49-F238E27FC236}">
                <a16:creationId xmlns:a16="http://schemas.microsoft.com/office/drawing/2014/main" id="{4A60A4C2-FBAC-4EBA-9EC8-681882D554BD}"/>
              </a:ext>
            </a:extLst>
          </p:cNvPr>
          <p:cNvSpPr>
            <a:spLocks noGrp="1"/>
          </p:cNvSpPr>
          <p:nvPr>
            <p:ph type="title"/>
          </p:nvPr>
        </p:nvSpPr>
        <p:spPr/>
        <p:txBody>
          <a:bodyPr/>
          <a:lstStyle/>
          <a:p>
            <a:r>
              <a:rPr lang="en-GB" dirty="0"/>
              <a:t>Gas and Electricity Prices</a:t>
            </a:r>
          </a:p>
        </p:txBody>
      </p:sp>
      <p:sp>
        <p:nvSpPr>
          <p:cNvPr id="6" name="Slide Number Placeholder 5">
            <a:extLst>
              <a:ext uri="{FF2B5EF4-FFF2-40B4-BE49-F238E27FC236}">
                <a16:creationId xmlns:a16="http://schemas.microsoft.com/office/drawing/2014/main" id="{027CA065-07FA-4A32-8CD0-1095D78618C1}"/>
              </a:ext>
            </a:extLst>
          </p:cNvPr>
          <p:cNvSpPr>
            <a:spLocks noGrp="1"/>
          </p:cNvSpPr>
          <p:nvPr>
            <p:ph type="sldNum" sz="quarter" idx="13"/>
          </p:nvPr>
        </p:nvSpPr>
        <p:spPr/>
        <p:txBody>
          <a:bodyPr/>
          <a:lstStyle/>
          <a:p>
            <a:fld id="{8AB485D7-2040-4088-B150-78DD66AE22E1}" type="slidenum">
              <a:rPr lang="en-GB" smtClean="0"/>
              <a:t>8</a:t>
            </a:fld>
            <a:endParaRPr lang="en-GB"/>
          </a:p>
        </p:txBody>
      </p:sp>
      <p:sp>
        <p:nvSpPr>
          <p:cNvPr id="12" name="TextBox 11">
            <a:extLst>
              <a:ext uri="{FF2B5EF4-FFF2-40B4-BE49-F238E27FC236}">
                <a16:creationId xmlns:a16="http://schemas.microsoft.com/office/drawing/2014/main" id="{EE6A6DCF-7BDC-4B1B-A36A-0785DD6F03AB}"/>
              </a:ext>
            </a:extLst>
          </p:cNvPr>
          <p:cNvSpPr txBox="1"/>
          <p:nvPr/>
        </p:nvSpPr>
        <p:spPr>
          <a:xfrm>
            <a:off x="2678424" y="6062572"/>
            <a:ext cx="6008376" cy="538609"/>
          </a:xfrm>
          <a:prstGeom prst="rect">
            <a:avLst/>
          </a:prstGeom>
          <a:noFill/>
        </p:spPr>
        <p:txBody>
          <a:bodyPr wrap="none" rtlCol="0">
            <a:spAutoFit/>
          </a:bodyPr>
          <a:lstStyle/>
          <a:p>
            <a:r>
              <a:rPr lang="en-GB" sz="1800" dirty="0"/>
              <a:t>Source: Ofgem, Wholesale Market Indicators</a:t>
            </a:r>
            <a:endParaRPr lang="en-GB" sz="1100" dirty="0"/>
          </a:p>
          <a:p>
            <a:r>
              <a:rPr lang="en-GB" sz="1100" dirty="0">
                <a:hlinkClick r:id="rId4"/>
              </a:rPr>
              <a:t>https://www.ofgem.gov.uk/energy-data-and-research/data-portal/wholesale-market-indicators</a:t>
            </a:r>
            <a:r>
              <a:rPr lang="en-GB" sz="1100" dirty="0"/>
              <a:t> </a:t>
            </a:r>
          </a:p>
        </p:txBody>
      </p:sp>
      <p:sp>
        <p:nvSpPr>
          <p:cNvPr id="13" name="TextBox 12">
            <a:extLst>
              <a:ext uri="{FF2B5EF4-FFF2-40B4-BE49-F238E27FC236}">
                <a16:creationId xmlns:a16="http://schemas.microsoft.com/office/drawing/2014/main" id="{A01445B1-4A7D-415C-ACFA-FD0533F2FB0E}"/>
              </a:ext>
            </a:extLst>
          </p:cNvPr>
          <p:cNvSpPr txBox="1"/>
          <p:nvPr/>
        </p:nvSpPr>
        <p:spPr>
          <a:xfrm>
            <a:off x="6994668" y="5260139"/>
            <a:ext cx="1250663" cy="400110"/>
          </a:xfrm>
          <a:prstGeom prst="rect">
            <a:avLst/>
          </a:prstGeom>
          <a:noFill/>
        </p:spPr>
        <p:txBody>
          <a:bodyPr wrap="none" rtlCol="0">
            <a:spAutoFit/>
          </a:bodyPr>
          <a:lstStyle/>
          <a:p>
            <a:r>
              <a:rPr lang="en-GB" sz="2000" dirty="0"/>
              <a:t>Gas (</a:t>
            </a:r>
            <a:r>
              <a:rPr lang="en-GB" sz="2000" dirty="0" err="1"/>
              <a:t>rhs</a:t>
            </a:r>
            <a:r>
              <a:rPr lang="en-GB" sz="2000" dirty="0"/>
              <a:t>)</a:t>
            </a:r>
          </a:p>
        </p:txBody>
      </p:sp>
      <p:sp>
        <p:nvSpPr>
          <p:cNvPr id="14" name="TextBox 13">
            <a:extLst>
              <a:ext uri="{FF2B5EF4-FFF2-40B4-BE49-F238E27FC236}">
                <a16:creationId xmlns:a16="http://schemas.microsoft.com/office/drawing/2014/main" id="{4CD36587-E95F-4FB0-AD21-EEDC596C1AA6}"/>
              </a:ext>
            </a:extLst>
          </p:cNvPr>
          <p:cNvSpPr txBox="1"/>
          <p:nvPr/>
        </p:nvSpPr>
        <p:spPr>
          <a:xfrm>
            <a:off x="1218818" y="5272356"/>
            <a:ext cx="1851789" cy="400110"/>
          </a:xfrm>
          <a:prstGeom prst="rect">
            <a:avLst/>
          </a:prstGeom>
          <a:noFill/>
        </p:spPr>
        <p:txBody>
          <a:bodyPr wrap="none" rtlCol="0">
            <a:spAutoFit/>
          </a:bodyPr>
          <a:lstStyle/>
          <a:p>
            <a:r>
              <a:rPr lang="en-GB" sz="2000" dirty="0"/>
              <a:t>Electricity (</a:t>
            </a:r>
            <a:r>
              <a:rPr lang="en-GB" sz="2000" dirty="0" err="1"/>
              <a:t>lhs</a:t>
            </a:r>
            <a:r>
              <a:rPr lang="en-GB" sz="2000" dirty="0"/>
              <a:t>)</a:t>
            </a:r>
          </a:p>
        </p:txBody>
      </p:sp>
      <p:cxnSp>
        <p:nvCxnSpPr>
          <p:cNvPr id="7" name="Straight Connector 6">
            <a:extLst>
              <a:ext uri="{FF2B5EF4-FFF2-40B4-BE49-F238E27FC236}">
                <a16:creationId xmlns:a16="http://schemas.microsoft.com/office/drawing/2014/main" id="{FB40EAB5-A167-B617-1C87-69AD410DF894}"/>
              </a:ext>
            </a:extLst>
          </p:cNvPr>
          <p:cNvCxnSpPr/>
          <p:nvPr/>
        </p:nvCxnSpPr>
        <p:spPr>
          <a:xfrm flipH="1">
            <a:off x="6694714" y="5472411"/>
            <a:ext cx="299954" cy="0"/>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CA529A1-0AF7-5269-4C77-808F3ED53E5D}"/>
              </a:ext>
            </a:extLst>
          </p:cNvPr>
          <p:cNvCxnSpPr>
            <a:cxnSpLocks/>
            <a:stCxn id="14" idx="1"/>
          </p:cNvCxnSpPr>
          <p:nvPr/>
        </p:nvCxnSpPr>
        <p:spPr>
          <a:xfrm flipH="1">
            <a:off x="898669" y="5472411"/>
            <a:ext cx="320149" cy="0"/>
          </a:xfrm>
          <a:prstGeom prst="line">
            <a:avLst/>
          </a:prstGeom>
          <a:ln w="28575">
            <a:solidFill>
              <a:srgbClr val="00B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71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474B103-0E35-4183-F456-A6E540A1334B}"/>
              </a:ext>
            </a:extLst>
          </p:cNvPr>
          <p:cNvGraphicFramePr>
            <a:graphicFrameLocks noGrp="1"/>
          </p:cNvGraphicFramePr>
          <p:nvPr>
            <p:ph sz="quarter" idx="10"/>
            <p:extLst>
              <p:ext uri="{D42A27DB-BD31-4B8C-83A1-F6EECF244321}">
                <p14:modId xmlns:p14="http://schemas.microsoft.com/office/powerpoint/2010/main" val="2581823006"/>
              </p:ext>
            </p:extLst>
          </p:nvPr>
        </p:nvGraphicFramePr>
        <p:xfrm>
          <a:off x="357188" y="1639888"/>
          <a:ext cx="8329612" cy="47815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8C0A3573-D96A-EA1A-81EF-D7AAB5CED8A7}"/>
              </a:ext>
            </a:extLst>
          </p:cNvPr>
          <p:cNvSpPr>
            <a:spLocks noGrp="1"/>
          </p:cNvSpPr>
          <p:nvPr>
            <p:ph type="ftr" sz="quarter" idx="12"/>
          </p:nvPr>
        </p:nvSpPr>
        <p:spPr/>
        <p:txBody>
          <a:bodyPr/>
          <a:lstStyle/>
          <a:p>
            <a:r>
              <a:rPr lang="en-GB"/>
              <a:t>© Imperial College Business School</a:t>
            </a:r>
            <a:endParaRPr lang="en-GB" dirty="0"/>
          </a:p>
        </p:txBody>
      </p:sp>
      <p:sp>
        <p:nvSpPr>
          <p:cNvPr id="4" name="Slide Number Placeholder 3">
            <a:extLst>
              <a:ext uri="{FF2B5EF4-FFF2-40B4-BE49-F238E27FC236}">
                <a16:creationId xmlns:a16="http://schemas.microsoft.com/office/drawing/2014/main" id="{70A52002-21CA-99A1-4C09-EFF975334FB4}"/>
              </a:ext>
            </a:extLst>
          </p:cNvPr>
          <p:cNvSpPr>
            <a:spLocks noGrp="1"/>
          </p:cNvSpPr>
          <p:nvPr>
            <p:ph type="sldNum" sz="quarter" idx="13"/>
          </p:nvPr>
        </p:nvSpPr>
        <p:spPr/>
        <p:txBody>
          <a:bodyPr/>
          <a:lstStyle/>
          <a:p>
            <a:fld id="{8AB485D7-2040-4088-B150-78DD66AE22E1}" type="slidenum">
              <a:rPr lang="en-GB" smtClean="0"/>
              <a:t>9</a:t>
            </a:fld>
            <a:endParaRPr lang="en-GB" dirty="0"/>
          </a:p>
        </p:txBody>
      </p:sp>
      <p:sp>
        <p:nvSpPr>
          <p:cNvPr id="5" name="Title 4">
            <a:extLst>
              <a:ext uri="{FF2B5EF4-FFF2-40B4-BE49-F238E27FC236}">
                <a16:creationId xmlns:a16="http://schemas.microsoft.com/office/drawing/2014/main" id="{1A4967A9-6568-54CF-F2E7-39A2307755E6}"/>
              </a:ext>
            </a:extLst>
          </p:cNvPr>
          <p:cNvSpPr>
            <a:spLocks noGrp="1"/>
          </p:cNvSpPr>
          <p:nvPr>
            <p:ph type="title"/>
          </p:nvPr>
        </p:nvSpPr>
        <p:spPr/>
        <p:txBody>
          <a:bodyPr/>
          <a:lstStyle/>
          <a:p>
            <a:r>
              <a:rPr lang="en-GB" dirty="0"/>
              <a:t>Electricity in Great Britain</a:t>
            </a:r>
          </a:p>
        </p:txBody>
      </p:sp>
      <p:sp>
        <p:nvSpPr>
          <p:cNvPr id="9" name="TextBox 8">
            <a:extLst>
              <a:ext uri="{FF2B5EF4-FFF2-40B4-BE49-F238E27FC236}">
                <a16:creationId xmlns:a16="http://schemas.microsoft.com/office/drawing/2014/main" id="{B9A88DA2-EDF4-1AD7-008F-A99D55163201}"/>
              </a:ext>
            </a:extLst>
          </p:cNvPr>
          <p:cNvSpPr txBox="1"/>
          <p:nvPr/>
        </p:nvSpPr>
        <p:spPr>
          <a:xfrm>
            <a:off x="357188" y="1529400"/>
            <a:ext cx="617477" cy="338554"/>
          </a:xfrm>
          <a:prstGeom prst="rect">
            <a:avLst/>
          </a:prstGeom>
          <a:noFill/>
        </p:spPr>
        <p:txBody>
          <a:bodyPr wrap="none" rtlCol="0">
            <a:spAutoFit/>
          </a:bodyPr>
          <a:lstStyle/>
          <a:p>
            <a:r>
              <a:rPr lang="en-GB" sz="1600" dirty="0"/>
              <a:t>TWh</a:t>
            </a:r>
          </a:p>
        </p:txBody>
      </p:sp>
      <p:sp>
        <p:nvSpPr>
          <p:cNvPr id="10" name="TextBox 9">
            <a:extLst>
              <a:ext uri="{FF2B5EF4-FFF2-40B4-BE49-F238E27FC236}">
                <a16:creationId xmlns:a16="http://schemas.microsoft.com/office/drawing/2014/main" id="{5C20AF79-81F4-6D11-7FE3-17682726E168}"/>
              </a:ext>
            </a:extLst>
          </p:cNvPr>
          <p:cNvSpPr txBox="1"/>
          <p:nvPr/>
        </p:nvSpPr>
        <p:spPr>
          <a:xfrm>
            <a:off x="6553200" y="6137424"/>
            <a:ext cx="2385589" cy="338554"/>
          </a:xfrm>
          <a:prstGeom prst="rect">
            <a:avLst/>
          </a:prstGeom>
          <a:noFill/>
        </p:spPr>
        <p:txBody>
          <a:bodyPr wrap="none" rtlCol="0">
            <a:spAutoFit/>
          </a:bodyPr>
          <a:lstStyle/>
          <a:p>
            <a:r>
              <a:rPr lang="en-GB" sz="1600" dirty="0"/>
              <a:t>Source: Electric Insights</a:t>
            </a:r>
          </a:p>
        </p:txBody>
      </p:sp>
      <p:sp>
        <p:nvSpPr>
          <p:cNvPr id="2" name="Rectangle 1">
            <a:extLst>
              <a:ext uri="{FF2B5EF4-FFF2-40B4-BE49-F238E27FC236}">
                <a16:creationId xmlns:a16="http://schemas.microsoft.com/office/drawing/2014/main" id="{85334B23-F72B-E865-64AA-84760AD9157B}"/>
              </a:ext>
            </a:extLst>
          </p:cNvPr>
          <p:cNvSpPr/>
          <p:nvPr/>
        </p:nvSpPr>
        <p:spPr>
          <a:xfrm>
            <a:off x="6553200" y="2009910"/>
            <a:ext cx="2080260" cy="2311717"/>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342202"/>
      </p:ext>
    </p:extLst>
  </p:cSld>
  <p:clrMapOvr>
    <a:masterClrMapping/>
  </p:clrMapOvr>
</p:sld>
</file>

<file path=ppt/theme/theme1.xml><?xml version="1.0" encoding="utf-8"?>
<a:theme xmlns:a="http://schemas.openxmlformats.org/drawingml/2006/main" name="blank">
  <a:themeElements>
    <a:clrScheme name="Business School">
      <a:dk1>
        <a:sysClr val="windowText" lastClr="000000"/>
      </a:dk1>
      <a:lt1>
        <a:sysClr val="window" lastClr="FFFFFF"/>
      </a:lt1>
      <a:dk2>
        <a:srgbClr val="1F497D"/>
      </a:dk2>
      <a:lt2>
        <a:srgbClr val="FFFFFF"/>
      </a:lt2>
      <a:accent1>
        <a:srgbClr val="1F497D"/>
      </a:accent1>
      <a:accent2>
        <a:srgbClr val="7F7F7F"/>
      </a:accent2>
      <a:accent3>
        <a:srgbClr val="000000"/>
      </a:accent3>
      <a:accent4>
        <a:srgbClr val="1F497D"/>
      </a:accent4>
      <a:accent5>
        <a:srgbClr val="FFFFFF"/>
      </a:accent5>
      <a:accent6>
        <a:srgbClr val="1F497D"/>
      </a:accent6>
      <a:hlink>
        <a:srgbClr val="0000FF"/>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5521</TotalTime>
  <Words>1847</Words>
  <Application>Microsoft Office PowerPoint</Application>
  <PresentationFormat>On-screen Show (4:3)</PresentationFormat>
  <Paragraphs>255</Paragraphs>
  <Slides>24</Slides>
  <Notes>12</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.HelveticaNeueDeskInterface-Regular</vt:lpstr>
      <vt:lpstr>Arial</vt:lpstr>
      <vt:lpstr>Calibri</vt:lpstr>
      <vt:lpstr>blank</vt:lpstr>
      <vt:lpstr>Wholesale market design</vt:lpstr>
      <vt:lpstr>PowerPoint Presentation</vt:lpstr>
      <vt:lpstr>Gas spot prices</vt:lpstr>
      <vt:lpstr>Gas spot prices</vt:lpstr>
      <vt:lpstr>Gas spot prices</vt:lpstr>
      <vt:lpstr>Gas spot prices</vt:lpstr>
      <vt:lpstr>Gas spot prices</vt:lpstr>
      <vt:lpstr>Gas and Electricity Prices</vt:lpstr>
      <vt:lpstr>Electricity in Great Britain</vt:lpstr>
      <vt:lpstr>Electricity in Great Britain</vt:lpstr>
      <vt:lpstr>EU generation by source</vt:lpstr>
      <vt:lpstr>PowerPoint Presentation</vt:lpstr>
      <vt:lpstr>Generator Variable Costs</vt:lpstr>
      <vt:lpstr>Generator Revenues</vt:lpstr>
      <vt:lpstr>PowerPoint Presentation</vt:lpstr>
      <vt:lpstr>Market design issues</vt:lpstr>
      <vt:lpstr>Generator Revenues</vt:lpstr>
      <vt:lpstr>Renewable Support:  still needed?</vt:lpstr>
      <vt:lpstr>PowerPoint Presentation</vt:lpstr>
      <vt:lpstr>PowerPoint Presentation</vt:lpstr>
      <vt:lpstr>Renewable Support Paradigms</vt:lpstr>
      <vt:lpstr>Renewable Support Paradigms</vt:lpstr>
      <vt:lpstr>Variable Generators (x2)</vt:lpstr>
      <vt:lpstr>Variable Generators (x2)</vt:lpstr>
    </vt:vector>
  </TitlesOfParts>
  <Company>Imperial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shock to the system…</dc:title>
  <dc:creator>Green, Richard J</dc:creator>
  <cp:lastModifiedBy>Green, Richard J</cp:lastModifiedBy>
  <cp:revision>187</cp:revision>
  <cp:lastPrinted>2022-11-16T16:22:36Z</cp:lastPrinted>
  <dcterms:created xsi:type="dcterms:W3CDTF">2013-02-11T14:42:58Z</dcterms:created>
  <dcterms:modified xsi:type="dcterms:W3CDTF">2023-10-12T09:31:33Z</dcterms:modified>
</cp:coreProperties>
</file>