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B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2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3E18-C55F-46E3-8A4F-81DE75CB75E3}" type="datetimeFigureOut">
              <a:rPr lang="en-CA" smtClean="0"/>
              <a:t>2020-07-22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1136-E159-4D1F-9C03-C60A979B0C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5135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3E18-C55F-46E3-8A4F-81DE75CB75E3}" type="datetimeFigureOut">
              <a:rPr lang="en-CA" smtClean="0"/>
              <a:t>2020-07-22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1136-E159-4D1F-9C03-C60A979B0C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9260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3E18-C55F-46E3-8A4F-81DE75CB75E3}" type="datetimeFigureOut">
              <a:rPr lang="en-CA" smtClean="0"/>
              <a:t>2020-07-22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1136-E159-4D1F-9C03-C60A979B0C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654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3E18-C55F-46E3-8A4F-81DE75CB75E3}" type="datetimeFigureOut">
              <a:rPr lang="en-CA" smtClean="0"/>
              <a:t>2020-07-22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1136-E159-4D1F-9C03-C60A979B0C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228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3E18-C55F-46E3-8A4F-81DE75CB75E3}" type="datetimeFigureOut">
              <a:rPr lang="en-CA" smtClean="0"/>
              <a:t>2020-07-22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1136-E159-4D1F-9C03-C60A979B0C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447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3E18-C55F-46E3-8A4F-81DE75CB75E3}" type="datetimeFigureOut">
              <a:rPr lang="en-CA" smtClean="0"/>
              <a:t>2020-07-22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1136-E159-4D1F-9C03-C60A979B0C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6171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3E18-C55F-46E3-8A4F-81DE75CB75E3}" type="datetimeFigureOut">
              <a:rPr lang="en-CA" smtClean="0"/>
              <a:t>2020-07-22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1136-E159-4D1F-9C03-C60A979B0C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849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3E18-C55F-46E3-8A4F-81DE75CB75E3}" type="datetimeFigureOut">
              <a:rPr lang="en-CA" smtClean="0"/>
              <a:t>2020-07-22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1136-E159-4D1F-9C03-C60A979B0C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918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3E18-C55F-46E3-8A4F-81DE75CB75E3}" type="datetimeFigureOut">
              <a:rPr lang="en-CA" smtClean="0"/>
              <a:t>2020-07-22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1136-E159-4D1F-9C03-C60A979B0C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919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3E18-C55F-46E3-8A4F-81DE75CB75E3}" type="datetimeFigureOut">
              <a:rPr lang="en-CA" smtClean="0"/>
              <a:t>2020-07-22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1136-E159-4D1F-9C03-C60A979B0C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844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3E18-C55F-46E3-8A4F-81DE75CB75E3}" type="datetimeFigureOut">
              <a:rPr lang="en-CA" smtClean="0"/>
              <a:t>2020-07-22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1136-E159-4D1F-9C03-C60A979B0C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715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03E18-C55F-46E3-8A4F-81DE75CB75E3}" type="datetimeFigureOut">
              <a:rPr lang="en-CA" smtClean="0"/>
              <a:t>2020-07-22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81136-E159-4D1F-9C03-C60A979B0C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872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7545" y="-206209"/>
            <a:ext cx="5130159" cy="26412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32" y="0"/>
            <a:ext cx="7015767" cy="51301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9700" y="555626"/>
            <a:ext cx="7213600" cy="1972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A6BB4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FIRST NAME</a:t>
            </a:r>
          </a:p>
          <a:p>
            <a:pPr>
              <a:lnSpc>
                <a:spcPts val="5500"/>
              </a:lnSpc>
            </a:pPr>
            <a:r>
              <a:rPr lang="en-US" sz="7200" dirty="0" smtClean="0">
                <a:solidFill>
                  <a:srgbClr val="A6BB4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LAST NAME</a:t>
            </a:r>
            <a:endParaRPr lang="en-CA" sz="7200" dirty="0">
              <a:solidFill>
                <a:srgbClr val="A6BB48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9700" y="2345171"/>
            <a:ext cx="546100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Title</a:t>
            </a:r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500"/>
              </a:lnSpc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endParaRPr lang="en-CA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27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7545" y="-206209"/>
            <a:ext cx="5130159" cy="26412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32" y="0"/>
            <a:ext cx="7015767" cy="51301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09700" y="555626"/>
            <a:ext cx="7213600" cy="1972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A6BB4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FIRST NAME</a:t>
            </a:r>
          </a:p>
          <a:p>
            <a:pPr>
              <a:lnSpc>
                <a:spcPts val="5500"/>
              </a:lnSpc>
            </a:pPr>
            <a:r>
              <a:rPr lang="en-US" sz="7200" dirty="0" smtClean="0">
                <a:solidFill>
                  <a:srgbClr val="A6BB4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LAST NAME</a:t>
            </a:r>
            <a:endParaRPr lang="en-CA" sz="7200" dirty="0">
              <a:solidFill>
                <a:srgbClr val="A6BB48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9700" y="2345171"/>
            <a:ext cx="546100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Title</a:t>
            </a:r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500"/>
              </a:lnSpc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endParaRPr lang="en-CA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94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14</Words>
  <Application>Microsoft Office PowerPoint</Application>
  <PresentationFormat>Custom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Black</vt:lpstr>
      <vt:lpstr>Arial Narrow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Hansen, Chris</dc:creator>
  <cp:lastModifiedBy>Hansen, Chris</cp:lastModifiedBy>
  <cp:revision>4</cp:revision>
  <dcterms:created xsi:type="dcterms:W3CDTF">2020-06-23T18:48:58Z</dcterms:created>
  <dcterms:modified xsi:type="dcterms:W3CDTF">2020-07-22T19:52:58Z</dcterms:modified>
</cp:coreProperties>
</file>