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5" r:id="rId5"/>
  </p:sldMasterIdLst>
  <p:notesMasterIdLst>
    <p:notesMasterId r:id="rId13"/>
  </p:notesMasterIdLst>
  <p:sldIdLst>
    <p:sldId id="256" r:id="rId6"/>
    <p:sldId id="289" r:id="rId7"/>
    <p:sldId id="259" r:id="rId8"/>
    <p:sldId id="309" r:id="rId9"/>
    <p:sldId id="315" r:id="rId10"/>
    <p:sldId id="316" r:id="rId11"/>
    <p:sldId id="317" r:id="rId1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51F3D6-3D47-8A54-A6A8-160BF88EAEDD}" name="Jessica Savage" initials="JS" userId="S::jessica.savage@ieso.ca::f8357692-dd3f-45ad-accd-621d4e7338a3" providerId="AD"/>
  <p188:author id="{71CCC9F0-9EFA-12DD-E6EC-DF033E1A1E4B}" name="Stephen Nusbaum" initials="SN" userId="S::stephen.nusbaum@ieso.ca::75dddb0e-6cc4-4775-a9db-98e8b4b01f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Roger" initials="SR" lastIdx="10" clrIdx="0">
    <p:extLst>
      <p:ext uri="{19B8F6BF-5375-455C-9EA6-DF929625EA0E}">
        <p15:presenceInfo xmlns:p15="http://schemas.microsoft.com/office/powerpoint/2012/main" userId="S-1-5-21-1123115128-365957131-1840191008-31214" providerId="AD"/>
      </p:ext>
    </p:extLst>
  </p:cmAuthor>
  <p:cmAuthor id="2" name="Candice Trickey" initials="CT" lastIdx="11" clrIdx="1">
    <p:extLst>
      <p:ext uri="{19B8F6BF-5375-455C-9EA6-DF929625EA0E}">
        <p15:presenceInfo xmlns:p15="http://schemas.microsoft.com/office/powerpoint/2012/main" userId="S-1-5-21-1123115128-365957131-1840191008-2403" providerId="AD"/>
      </p:ext>
    </p:extLst>
  </p:cmAuthor>
  <p:cmAuthor id="3" name="Jo Chung" initials="jc" lastIdx="2" clrIdx="2">
    <p:extLst>
      <p:ext uri="{19B8F6BF-5375-455C-9EA6-DF929625EA0E}">
        <p15:presenceInfo xmlns:p15="http://schemas.microsoft.com/office/powerpoint/2012/main" userId="Jo Chu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E42"/>
    <a:srgbClr val="BBBAB0"/>
    <a:srgbClr val="FF9933"/>
    <a:srgbClr val="AEDF4F"/>
    <a:srgbClr val="00C4C8"/>
    <a:srgbClr val="2D3CA3"/>
    <a:srgbClr val="E75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F9F7F-D3CB-36A4-A6E2-D17789EBF56C}" v="1" dt="2023-08-16T17:55:55.230"/>
    <p1510:client id="{1E23E9A5-182D-F68A-5C2E-97F4914A7666}" v="1950" dt="2023-06-16T23:27:55.804"/>
    <p1510:client id="{4043C997-F785-B3E1-D37A-34773C214062}" v="168" dt="2023-06-15T22:14:14.722"/>
    <p1510:client id="{4673F38C-A285-4139-8822-87933D8EB3A8}" v="4" dt="2023-08-16T00:41:05.696"/>
    <p1510:client id="{95EDDD46-901F-A8DF-ADFE-33BAEDB39DB1}" v="588" dt="2023-06-15T20:58:04.082"/>
    <p1510:client id="{9A515F9A-03CF-5B16-7BB6-F7357DADEB04}" v="29" dt="2023-08-09T17:50:48.399"/>
    <p1510:client id="{9E6AE5FB-07DB-2D12-15BB-4A4ED5E6922A}" v="4" dt="2023-08-21T15:37:10.021"/>
    <p1510:client id="{CA53EDB2-5B49-4534-BDFD-938A683FFA2D}" v="1" dt="2023-06-15T14:38:40.943"/>
    <p1510:client id="{CFC4B31B-0AC0-FB07-8B43-4F9BE70CC6D2}" v="2" dt="2023-08-16T19:48:55.268"/>
    <p1510:client id="{EE4A9980-C5AC-5261-FAEC-1726293C2F56}" v="5" dt="2023-06-19T13:53:24.236"/>
    <p1510:client id="{F6D0EEBC-A237-444C-B09E-CB7BFEF2DEC1}" v="1" dt="2023-08-01T14:17:01.4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930" autoAdjust="0"/>
  </p:normalViewPr>
  <p:slideViewPr>
    <p:cSldViewPr snapToGrid="0">
      <p:cViewPr varScale="1">
        <p:scale>
          <a:sx n="110" d="100"/>
          <a:sy n="110" d="100"/>
        </p:scale>
        <p:origin x="156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26"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Roger" userId="S::sarah.roger@ieso.ca::4f02668d-4aab-47d3-9939-919f45aa91be" providerId="AD" clId="Web-{9A515F9A-03CF-5B16-7BB6-F7357DADEB04}"/>
    <pc:docChg chg="modSld">
      <pc:chgData name="Sarah Roger" userId="S::sarah.roger@ieso.ca::4f02668d-4aab-47d3-9939-919f45aa91be" providerId="AD" clId="Web-{9A515F9A-03CF-5B16-7BB6-F7357DADEB04}" dt="2023-08-09T17:50:48.399" v="25" actId="20577"/>
      <pc:docMkLst>
        <pc:docMk/>
      </pc:docMkLst>
      <pc:sldChg chg="modSp">
        <pc:chgData name="Sarah Roger" userId="S::sarah.roger@ieso.ca::4f02668d-4aab-47d3-9939-919f45aa91be" providerId="AD" clId="Web-{9A515F9A-03CF-5B16-7BB6-F7357DADEB04}" dt="2023-08-09T17:46:42.789" v="3" actId="20577"/>
        <pc:sldMkLst>
          <pc:docMk/>
          <pc:sldMk cId="2116221727" sldId="256"/>
        </pc:sldMkLst>
        <pc:spChg chg="mod">
          <ac:chgData name="Sarah Roger" userId="S::sarah.roger@ieso.ca::4f02668d-4aab-47d3-9939-919f45aa91be" providerId="AD" clId="Web-{9A515F9A-03CF-5B16-7BB6-F7357DADEB04}" dt="2023-08-09T17:46:42.789" v="3" actId="20577"/>
          <ac:spMkLst>
            <pc:docMk/>
            <pc:sldMk cId="2116221727" sldId="256"/>
            <ac:spMk id="4" creationId="{0F43710F-ACB1-E94C-A930-2CA3280E2090}"/>
          </ac:spMkLst>
        </pc:spChg>
      </pc:sldChg>
      <pc:sldChg chg="modSp">
        <pc:chgData name="Sarah Roger" userId="S::sarah.roger@ieso.ca::4f02668d-4aab-47d3-9939-919f45aa91be" providerId="AD" clId="Web-{9A515F9A-03CF-5B16-7BB6-F7357DADEB04}" dt="2023-08-09T17:49:32.164" v="22" actId="20577"/>
        <pc:sldMkLst>
          <pc:docMk/>
          <pc:sldMk cId="3374925671" sldId="303"/>
        </pc:sldMkLst>
        <pc:spChg chg="mod">
          <ac:chgData name="Sarah Roger" userId="S::sarah.roger@ieso.ca::4f02668d-4aab-47d3-9939-919f45aa91be" providerId="AD" clId="Web-{9A515F9A-03CF-5B16-7BB6-F7357DADEB04}" dt="2023-08-09T17:49:32.164" v="22" actId="20577"/>
          <ac:spMkLst>
            <pc:docMk/>
            <pc:sldMk cId="3374925671" sldId="303"/>
            <ac:spMk id="3" creationId="{00000000-0000-0000-0000-000000000000}"/>
          </ac:spMkLst>
        </pc:spChg>
      </pc:sldChg>
      <pc:sldChg chg="modSp">
        <pc:chgData name="Sarah Roger" userId="S::sarah.roger@ieso.ca::4f02668d-4aab-47d3-9939-919f45aa91be" providerId="AD" clId="Web-{9A515F9A-03CF-5B16-7BB6-F7357DADEB04}" dt="2023-08-09T17:48:41.976" v="7" actId="1076"/>
        <pc:sldMkLst>
          <pc:docMk/>
          <pc:sldMk cId="374124335" sldId="307"/>
        </pc:sldMkLst>
        <pc:spChg chg="mod">
          <ac:chgData name="Sarah Roger" userId="S::sarah.roger@ieso.ca::4f02668d-4aab-47d3-9939-919f45aa91be" providerId="AD" clId="Web-{9A515F9A-03CF-5B16-7BB6-F7357DADEB04}" dt="2023-08-09T17:48:41.976" v="7" actId="1076"/>
          <ac:spMkLst>
            <pc:docMk/>
            <pc:sldMk cId="374124335" sldId="307"/>
            <ac:spMk id="38" creationId="{00000000-0000-0000-0000-000000000000}"/>
          </ac:spMkLst>
        </pc:spChg>
      </pc:sldChg>
      <pc:sldChg chg="modSp">
        <pc:chgData name="Sarah Roger" userId="S::sarah.roger@ieso.ca::4f02668d-4aab-47d3-9939-919f45aa91be" providerId="AD" clId="Web-{9A515F9A-03CF-5B16-7BB6-F7357DADEB04}" dt="2023-08-09T17:50:48.399" v="25" actId="20577"/>
        <pc:sldMkLst>
          <pc:docMk/>
          <pc:sldMk cId="404171187" sldId="310"/>
        </pc:sldMkLst>
        <pc:spChg chg="mod">
          <ac:chgData name="Sarah Roger" userId="S::sarah.roger@ieso.ca::4f02668d-4aab-47d3-9939-919f45aa91be" providerId="AD" clId="Web-{9A515F9A-03CF-5B16-7BB6-F7357DADEB04}" dt="2023-08-09T17:50:48.399" v="25" actId="20577"/>
          <ac:spMkLst>
            <pc:docMk/>
            <pc:sldMk cId="404171187" sldId="310"/>
            <ac:spMk id="3" creationId="{27197680-6AE5-7E82-B2D1-D08FB500CFFC}"/>
          </ac:spMkLst>
        </pc:spChg>
      </pc:sldChg>
      <pc:sldChg chg="modSp">
        <pc:chgData name="Sarah Roger" userId="S::sarah.roger@ieso.ca::4f02668d-4aab-47d3-9939-919f45aa91be" providerId="AD" clId="Web-{9A515F9A-03CF-5B16-7BB6-F7357DADEB04}" dt="2023-08-09T17:48:00.258" v="5" actId="20577"/>
        <pc:sldMkLst>
          <pc:docMk/>
          <pc:sldMk cId="2475604339" sldId="312"/>
        </pc:sldMkLst>
        <pc:spChg chg="mod">
          <ac:chgData name="Sarah Roger" userId="S::sarah.roger@ieso.ca::4f02668d-4aab-47d3-9939-919f45aa91be" providerId="AD" clId="Web-{9A515F9A-03CF-5B16-7BB6-F7357DADEB04}" dt="2023-08-09T17:48:00.258" v="5" actId="20577"/>
          <ac:spMkLst>
            <pc:docMk/>
            <pc:sldMk cId="2475604339" sldId="312"/>
            <ac:spMk id="3" creationId="{AF6E62BB-26DD-AE73-AE85-E01FF5223021}"/>
          </ac:spMkLst>
        </pc:spChg>
      </pc:sldChg>
    </pc:docChg>
  </pc:docChgLst>
  <pc:docChgLst>
    <pc:chgData name="Sarah Roger" userId="S::sarah.roger@ieso.ca::4f02668d-4aab-47d3-9939-919f45aa91be" providerId="AD" clId="Web-{CA53EDB2-5B49-4534-BDFD-938A683FFA2D}"/>
    <pc:docChg chg="modSld">
      <pc:chgData name="Sarah Roger" userId="S::sarah.roger@ieso.ca::4f02668d-4aab-47d3-9939-919f45aa91be" providerId="AD" clId="Web-{CA53EDB2-5B49-4534-BDFD-938A683FFA2D}" dt="2023-06-15T14:38:40.943" v="9" actId="20577"/>
      <pc:docMkLst>
        <pc:docMk/>
      </pc:docMkLst>
      <pc:sldChg chg="modNotes">
        <pc:chgData name="Sarah Roger" userId="S::sarah.roger@ieso.ca::4f02668d-4aab-47d3-9939-919f45aa91be" providerId="AD" clId="Web-{CA53EDB2-5B49-4534-BDFD-938A683FFA2D}" dt="2023-06-15T14:37:44.786" v="0"/>
        <pc:sldMkLst>
          <pc:docMk/>
          <pc:sldMk cId="1442964694" sldId="259"/>
        </pc:sldMkLst>
      </pc:sldChg>
      <pc:sldChg chg="modNotes">
        <pc:chgData name="Sarah Roger" userId="S::sarah.roger@ieso.ca::4f02668d-4aab-47d3-9939-919f45aa91be" providerId="AD" clId="Web-{CA53EDB2-5B49-4534-BDFD-938A683FFA2D}" dt="2023-06-15T14:37:46.942" v="1"/>
        <pc:sldMkLst>
          <pc:docMk/>
          <pc:sldMk cId="34779578" sldId="289"/>
        </pc:sldMkLst>
      </pc:sldChg>
      <pc:sldChg chg="modNotes">
        <pc:chgData name="Sarah Roger" userId="S::sarah.roger@ieso.ca::4f02668d-4aab-47d3-9939-919f45aa91be" providerId="AD" clId="Web-{CA53EDB2-5B49-4534-BDFD-938A683FFA2D}" dt="2023-06-15T14:37:48.786" v="2"/>
        <pc:sldMkLst>
          <pc:docMk/>
          <pc:sldMk cId="16004139" sldId="290"/>
        </pc:sldMkLst>
      </pc:sldChg>
      <pc:sldChg chg="modNotes">
        <pc:chgData name="Sarah Roger" userId="S::sarah.roger@ieso.ca::4f02668d-4aab-47d3-9939-919f45aa91be" providerId="AD" clId="Web-{CA53EDB2-5B49-4534-BDFD-938A683FFA2D}" dt="2023-06-15T14:38:00.489" v="7"/>
        <pc:sldMkLst>
          <pc:docMk/>
          <pc:sldMk cId="2734594781" sldId="301"/>
        </pc:sldMkLst>
      </pc:sldChg>
      <pc:sldChg chg="modNotes">
        <pc:chgData name="Sarah Roger" userId="S::sarah.roger@ieso.ca::4f02668d-4aab-47d3-9939-919f45aa91be" providerId="AD" clId="Web-{CA53EDB2-5B49-4534-BDFD-938A683FFA2D}" dt="2023-06-15T14:37:58.958" v="6"/>
        <pc:sldMkLst>
          <pc:docMk/>
          <pc:sldMk cId="3441515231" sldId="302"/>
        </pc:sldMkLst>
      </pc:sldChg>
      <pc:sldChg chg="modSp">
        <pc:chgData name="Sarah Roger" userId="S::sarah.roger@ieso.ca::4f02668d-4aab-47d3-9939-919f45aa91be" providerId="AD" clId="Web-{CA53EDB2-5B49-4534-BDFD-938A683FFA2D}" dt="2023-06-15T14:38:40.943" v="9" actId="20577"/>
        <pc:sldMkLst>
          <pc:docMk/>
          <pc:sldMk cId="618050837" sldId="305"/>
        </pc:sldMkLst>
        <pc:spChg chg="mod">
          <ac:chgData name="Sarah Roger" userId="S::sarah.roger@ieso.ca::4f02668d-4aab-47d3-9939-919f45aa91be" providerId="AD" clId="Web-{CA53EDB2-5B49-4534-BDFD-938A683FFA2D}" dt="2023-06-15T14:38:40.943" v="9" actId="20577"/>
          <ac:spMkLst>
            <pc:docMk/>
            <pc:sldMk cId="618050837" sldId="305"/>
            <ac:spMk id="6" creationId="{00000000-0000-0000-0000-000000000000}"/>
          </ac:spMkLst>
        </pc:spChg>
      </pc:sldChg>
      <pc:sldChg chg="modNotes">
        <pc:chgData name="Sarah Roger" userId="S::sarah.roger@ieso.ca::4f02668d-4aab-47d3-9939-919f45aa91be" providerId="AD" clId="Web-{CA53EDB2-5B49-4534-BDFD-938A683FFA2D}" dt="2023-06-15T14:38:02.051" v="8"/>
        <pc:sldMkLst>
          <pc:docMk/>
          <pc:sldMk cId="3191903157" sldId="308"/>
        </pc:sldMkLst>
      </pc:sldChg>
      <pc:sldChg chg="modNotes">
        <pc:chgData name="Sarah Roger" userId="S::sarah.roger@ieso.ca::4f02668d-4aab-47d3-9939-919f45aa91be" providerId="AD" clId="Web-{CA53EDB2-5B49-4534-BDFD-938A683FFA2D}" dt="2023-06-15T14:37:50.395" v="3"/>
        <pc:sldMkLst>
          <pc:docMk/>
          <pc:sldMk cId="132340473" sldId="309"/>
        </pc:sldMkLst>
      </pc:sldChg>
      <pc:sldChg chg="modNotes">
        <pc:chgData name="Sarah Roger" userId="S::sarah.roger@ieso.ca::4f02668d-4aab-47d3-9939-919f45aa91be" providerId="AD" clId="Web-{CA53EDB2-5B49-4534-BDFD-938A683FFA2D}" dt="2023-06-15T14:37:53.208" v="5"/>
        <pc:sldMkLst>
          <pc:docMk/>
          <pc:sldMk cId="404171187" sldId="310"/>
        </pc:sldMkLst>
      </pc:sldChg>
    </pc:docChg>
  </pc:docChgLst>
  <pc:docChgLst>
    <pc:chgData name="Stephen Nusbaum" userId="S::stephen.nusbaum@ieso.ca::75dddb0e-6cc4-4775-a9db-98e8b4b01f67" providerId="AD" clId="Web-{CFC4B31B-0AC0-FB07-8B43-4F9BE70CC6D2}"/>
    <pc:docChg chg="modSld">
      <pc:chgData name="Stephen Nusbaum" userId="S::stephen.nusbaum@ieso.ca::75dddb0e-6cc4-4775-a9db-98e8b4b01f67" providerId="AD" clId="Web-{CFC4B31B-0AC0-FB07-8B43-4F9BE70CC6D2}" dt="2023-08-16T19:48:55.268" v="1"/>
      <pc:docMkLst>
        <pc:docMk/>
      </pc:docMkLst>
      <pc:sldChg chg="modSp">
        <pc:chgData name="Stephen Nusbaum" userId="S::stephen.nusbaum@ieso.ca::75dddb0e-6cc4-4775-a9db-98e8b4b01f67" providerId="AD" clId="Web-{CFC4B31B-0AC0-FB07-8B43-4F9BE70CC6D2}" dt="2023-08-16T19:48:55.268" v="1"/>
        <pc:sldMkLst>
          <pc:docMk/>
          <pc:sldMk cId="132340473" sldId="309"/>
        </pc:sldMkLst>
        <pc:graphicFrameChg chg="mod modGraphic">
          <ac:chgData name="Stephen Nusbaum" userId="S::stephen.nusbaum@ieso.ca::75dddb0e-6cc4-4775-a9db-98e8b4b01f67" providerId="AD" clId="Web-{CFC4B31B-0AC0-FB07-8B43-4F9BE70CC6D2}" dt="2023-08-16T19:48:55.268" v="1"/>
          <ac:graphicFrameMkLst>
            <pc:docMk/>
            <pc:sldMk cId="132340473" sldId="309"/>
            <ac:graphicFrameMk id="5" creationId="{8D643A26-84FC-0845-9535-BCFD84EC64CE}"/>
          </ac:graphicFrameMkLst>
        </pc:graphicFrameChg>
      </pc:sldChg>
    </pc:docChg>
  </pc:docChgLst>
  <pc:docChgLst>
    <pc:chgData name="Jessica Savage" userId="S::jessica.savage@ieso.ca::f8357692-dd3f-45ad-accd-621d4e7338a3" providerId="AD" clId="Web-{9E6AE5FB-07DB-2D12-15BB-4A4ED5E6922A}"/>
    <pc:docChg chg="modSld">
      <pc:chgData name="Jessica Savage" userId="S::jessica.savage@ieso.ca::f8357692-dd3f-45ad-accd-621d4e7338a3" providerId="AD" clId="Web-{9E6AE5FB-07DB-2D12-15BB-4A4ED5E6922A}" dt="2023-08-21T15:37:08.365" v="2" actId="20577"/>
      <pc:docMkLst>
        <pc:docMk/>
      </pc:docMkLst>
      <pc:sldChg chg="delSp">
        <pc:chgData name="Jessica Savage" userId="S::jessica.savage@ieso.ca::f8357692-dd3f-45ad-accd-621d4e7338a3" providerId="AD" clId="Web-{9E6AE5FB-07DB-2D12-15BB-4A4ED5E6922A}" dt="2023-08-21T15:36:08.818" v="1"/>
        <pc:sldMkLst>
          <pc:docMk/>
          <pc:sldMk cId="2734594781" sldId="301"/>
        </pc:sldMkLst>
        <pc:spChg chg="del">
          <ac:chgData name="Jessica Savage" userId="S::jessica.savage@ieso.ca::f8357692-dd3f-45ad-accd-621d4e7338a3" providerId="AD" clId="Web-{9E6AE5FB-07DB-2D12-15BB-4A4ED5E6922A}" dt="2023-08-21T15:36:06.646" v="0"/>
          <ac:spMkLst>
            <pc:docMk/>
            <pc:sldMk cId="2734594781" sldId="301"/>
            <ac:spMk id="11" creationId="{00000000-0000-0000-0000-000000000000}"/>
          </ac:spMkLst>
        </pc:spChg>
        <pc:cxnChg chg="del">
          <ac:chgData name="Jessica Savage" userId="S::jessica.savage@ieso.ca::f8357692-dd3f-45ad-accd-621d4e7338a3" providerId="AD" clId="Web-{9E6AE5FB-07DB-2D12-15BB-4A4ED5E6922A}" dt="2023-08-21T15:36:08.818" v="1"/>
          <ac:cxnSpMkLst>
            <pc:docMk/>
            <pc:sldMk cId="2734594781" sldId="301"/>
            <ac:cxnSpMk id="6" creationId="{4C204BD8-C56B-4BAB-D7F7-4A6DE50C8F44}"/>
          </ac:cxnSpMkLst>
        </pc:cxnChg>
      </pc:sldChg>
      <pc:sldChg chg="modSp">
        <pc:chgData name="Jessica Savage" userId="S::jessica.savage@ieso.ca::f8357692-dd3f-45ad-accd-621d4e7338a3" providerId="AD" clId="Web-{9E6AE5FB-07DB-2D12-15BB-4A4ED5E6922A}" dt="2023-08-21T15:37:08.365" v="2" actId="20577"/>
        <pc:sldMkLst>
          <pc:docMk/>
          <pc:sldMk cId="3956823447" sldId="311"/>
        </pc:sldMkLst>
        <pc:spChg chg="mod">
          <ac:chgData name="Jessica Savage" userId="S::jessica.savage@ieso.ca::f8357692-dd3f-45ad-accd-621d4e7338a3" providerId="AD" clId="Web-{9E6AE5FB-07DB-2D12-15BB-4A4ED5E6922A}" dt="2023-08-21T15:37:08.365" v="2" actId="20577"/>
          <ac:spMkLst>
            <pc:docMk/>
            <pc:sldMk cId="3956823447" sldId="311"/>
            <ac:spMk id="3" creationId="{00000000-0000-0000-0000-000000000000}"/>
          </ac:spMkLst>
        </pc:spChg>
      </pc:sldChg>
    </pc:docChg>
  </pc:docChgLst>
  <pc:docChgLst>
    <pc:chgData name="Candice Trickey" userId="S::candice.trickey@ieso.ca::17a0667e-76fe-485c-bf5a-9083a2ec61c2" providerId="AD" clId="Web-{4673F38C-A285-4139-8822-87933D8EB3A8}"/>
    <pc:docChg chg="modSld">
      <pc:chgData name="Candice Trickey" userId="S::candice.trickey@ieso.ca::17a0667e-76fe-485c-bf5a-9083a2ec61c2" providerId="AD" clId="Web-{4673F38C-A285-4139-8822-87933D8EB3A8}" dt="2023-08-16T00:41:05.696" v="3" actId="1076"/>
      <pc:docMkLst>
        <pc:docMk/>
      </pc:docMkLst>
      <pc:sldChg chg="modSp">
        <pc:chgData name="Candice Trickey" userId="S::candice.trickey@ieso.ca::17a0667e-76fe-485c-bf5a-9083a2ec61c2" providerId="AD" clId="Web-{4673F38C-A285-4139-8822-87933D8EB3A8}" dt="2023-08-16T00:41:05.696" v="3" actId="1076"/>
        <pc:sldMkLst>
          <pc:docMk/>
          <pc:sldMk cId="3191903157" sldId="308"/>
        </pc:sldMkLst>
        <pc:picChg chg="mod">
          <ac:chgData name="Candice Trickey" userId="S::candice.trickey@ieso.ca::17a0667e-76fe-485c-bf5a-9083a2ec61c2" providerId="AD" clId="Web-{4673F38C-A285-4139-8822-87933D8EB3A8}" dt="2023-08-16T00:41:05.696" v="3" actId="1076"/>
          <ac:picMkLst>
            <pc:docMk/>
            <pc:sldMk cId="3191903157" sldId="308"/>
            <ac:picMk id="5" creationId="{00000000-0000-0000-0000-000000000000}"/>
          </ac:picMkLst>
        </pc:picChg>
      </pc:sldChg>
    </pc:docChg>
  </pc:docChgLst>
  <pc:docChgLst>
    <pc:chgData name="Stephen Nusbaum" userId="S::stephen.nusbaum@ieso.ca::75dddb0e-6cc4-4775-a9db-98e8b4b01f67" providerId="AD" clId="Web-{1D7F9F7F-D3CB-36A4-A6E2-D17789EBF56C}"/>
    <pc:docChg chg="modSld">
      <pc:chgData name="Stephen Nusbaum" userId="S::stephen.nusbaum@ieso.ca::75dddb0e-6cc4-4775-a9db-98e8b4b01f67" providerId="AD" clId="Web-{1D7F9F7F-D3CB-36A4-A6E2-D17789EBF56C}" dt="2023-08-16T17:55:55.230" v="0" actId="1076"/>
      <pc:docMkLst>
        <pc:docMk/>
      </pc:docMkLst>
      <pc:sldChg chg="modSp">
        <pc:chgData name="Stephen Nusbaum" userId="S::stephen.nusbaum@ieso.ca::75dddb0e-6cc4-4775-a9db-98e8b4b01f67" providerId="AD" clId="Web-{1D7F9F7F-D3CB-36A4-A6E2-D17789EBF56C}" dt="2023-08-16T17:55:55.230" v="0" actId="1076"/>
        <pc:sldMkLst>
          <pc:docMk/>
          <pc:sldMk cId="3191903157" sldId="308"/>
        </pc:sldMkLst>
        <pc:picChg chg="mod">
          <ac:chgData name="Stephen Nusbaum" userId="S::stephen.nusbaum@ieso.ca::75dddb0e-6cc4-4775-a9db-98e8b4b01f67" providerId="AD" clId="Web-{1D7F9F7F-D3CB-36A4-A6E2-D17789EBF56C}" dt="2023-08-16T17:55:55.230" v="0" actId="1076"/>
          <ac:picMkLst>
            <pc:docMk/>
            <pc:sldMk cId="3191903157" sldId="308"/>
            <ac:picMk id="5" creationId="{00000000-0000-0000-0000-000000000000}"/>
          </ac:picMkLst>
        </pc:picChg>
      </pc:sldChg>
    </pc:docChg>
  </pc:docChgLst>
  <pc:docChgLst>
    <pc:chgData name="Stephen Nusbaum" userId="S::stephen.nusbaum@ieso.ca::75dddb0e-6cc4-4775-a9db-98e8b4b01f67" providerId="AD" clId="Web-{4043C997-F785-B3E1-D37A-34773C214062}"/>
    <pc:docChg chg="mod modSld">
      <pc:chgData name="Stephen Nusbaum" userId="S::stephen.nusbaum@ieso.ca::75dddb0e-6cc4-4775-a9db-98e8b4b01f67" providerId="AD" clId="Web-{4043C997-F785-B3E1-D37A-34773C214062}" dt="2023-06-15T22:14:14.722" v="156" actId="20577"/>
      <pc:docMkLst>
        <pc:docMk/>
      </pc:docMkLst>
      <pc:sldChg chg="modSp">
        <pc:chgData name="Stephen Nusbaum" userId="S::stephen.nusbaum@ieso.ca::75dddb0e-6cc4-4775-a9db-98e8b4b01f67" providerId="AD" clId="Web-{4043C997-F785-B3E1-D37A-34773C214062}" dt="2023-06-15T20:50:06.554" v="1" actId="20577"/>
        <pc:sldMkLst>
          <pc:docMk/>
          <pc:sldMk cId="1442964694" sldId="259"/>
        </pc:sldMkLst>
        <pc:spChg chg="mod">
          <ac:chgData name="Stephen Nusbaum" userId="S::stephen.nusbaum@ieso.ca::75dddb0e-6cc4-4775-a9db-98e8b4b01f67" providerId="AD" clId="Web-{4043C997-F785-B3E1-D37A-34773C214062}" dt="2023-06-15T20:50:06.554" v="1" actId="20577"/>
          <ac:spMkLst>
            <pc:docMk/>
            <pc:sldMk cId="1442964694" sldId="259"/>
            <ac:spMk id="3" creationId="{60CFDE09-B1BE-2545-B98C-C85A792BC163}"/>
          </ac:spMkLst>
        </pc:spChg>
      </pc:sldChg>
      <pc:sldChg chg="modSp addCm modCm">
        <pc:chgData name="Stephen Nusbaum" userId="S::stephen.nusbaum@ieso.ca::75dddb0e-6cc4-4775-a9db-98e8b4b01f67" providerId="AD" clId="Web-{4043C997-F785-B3E1-D37A-34773C214062}" dt="2023-06-15T20:57:33.070" v="35"/>
        <pc:sldMkLst>
          <pc:docMk/>
          <pc:sldMk cId="16004139" sldId="290"/>
        </pc:sldMkLst>
        <pc:spChg chg="mod">
          <ac:chgData name="Stephen Nusbaum" userId="S::stephen.nusbaum@ieso.ca::75dddb0e-6cc4-4775-a9db-98e8b4b01f67" providerId="AD" clId="Web-{4043C997-F785-B3E1-D37A-34773C214062}" dt="2023-06-15T20:54:38.898" v="32" actId="20577"/>
          <ac:spMkLst>
            <pc:docMk/>
            <pc:sldMk cId="16004139" sldId="290"/>
            <ac:spMk id="3" creationId="{219F351B-236B-344C-8EAA-93C76AE031A6}"/>
          </ac:spMkLst>
        </pc:spChg>
        <pc:extLst>
          <p:ext xmlns:p="http://schemas.openxmlformats.org/presentationml/2006/main" uri="{D6D511B9-2390-475A-947B-AFAB55BFBCF1}">
            <pc226:cmChg xmlns:pc226="http://schemas.microsoft.com/office/powerpoint/2022/06/main/command" chg="add mod">
              <pc226:chgData name="Stephen Nusbaum" userId="S::stephen.nusbaum@ieso.ca::75dddb0e-6cc4-4775-a9db-98e8b4b01f67" providerId="AD" clId="Web-{4043C997-F785-B3E1-D37A-34773C214062}" dt="2023-06-15T20:57:33.070" v="35"/>
              <pc2:cmMkLst xmlns:pc2="http://schemas.microsoft.com/office/powerpoint/2019/9/main/command">
                <pc:docMk/>
                <pc:sldMk cId="16004139" sldId="290"/>
                <pc2:cmMk id="{555DE8F1-7398-4FEE-B086-E168453DEFF4}"/>
              </pc2:cmMkLst>
            </pc226:cmChg>
          </p:ext>
        </pc:extLst>
      </pc:sldChg>
      <pc:sldChg chg="modSp">
        <pc:chgData name="Stephen Nusbaum" userId="S::stephen.nusbaum@ieso.ca::75dddb0e-6cc4-4775-a9db-98e8b4b01f67" providerId="AD" clId="Web-{4043C997-F785-B3E1-D37A-34773C214062}" dt="2023-06-15T22:14:14.722" v="156" actId="20577"/>
        <pc:sldMkLst>
          <pc:docMk/>
          <pc:sldMk cId="3374925671" sldId="303"/>
        </pc:sldMkLst>
        <pc:spChg chg="mod">
          <ac:chgData name="Stephen Nusbaum" userId="S::stephen.nusbaum@ieso.ca::75dddb0e-6cc4-4775-a9db-98e8b4b01f67" providerId="AD" clId="Web-{4043C997-F785-B3E1-D37A-34773C214062}" dt="2023-06-15T22:14:14.722" v="156" actId="20577"/>
          <ac:spMkLst>
            <pc:docMk/>
            <pc:sldMk cId="3374925671" sldId="303"/>
            <ac:spMk id="3" creationId="{00000000-0000-0000-0000-000000000000}"/>
          </ac:spMkLst>
        </pc:spChg>
      </pc:sldChg>
      <pc:sldChg chg="modSp">
        <pc:chgData name="Stephen Nusbaum" userId="S::stephen.nusbaum@ieso.ca::75dddb0e-6cc4-4775-a9db-98e8b4b01f67" providerId="AD" clId="Web-{4043C997-F785-B3E1-D37A-34773C214062}" dt="2023-06-15T21:44:21.823" v="126" actId="20577"/>
        <pc:sldMkLst>
          <pc:docMk/>
          <pc:sldMk cId="618050837" sldId="305"/>
        </pc:sldMkLst>
        <pc:spChg chg="mod">
          <ac:chgData name="Stephen Nusbaum" userId="S::stephen.nusbaum@ieso.ca::75dddb0e-6cc4-4775-a9db-98e8b4b01f67" providerId="AD" clId="Web-{4043C997-F785-B3E1-D37A-34773C214062}" dt="2023-06-15T21:44:21.823" v="126" actId="20577"/>
          <ac:spMkLst>
            <pc:docMk/>
            <pc:sldMk cId="618050837" sldId="305"/>
            <ac:spMk id="6" creationId="{00000000-0000-0000-0000-000000000000}"/>
          </ac:spMkLst>
        </pc:spChg>
      </pc:sldChg>
      <pc:sldChg chg="addCm">
        <pc:chgData name="Stephen Nusbaum" userId="S::stephen.nusbaum@ieso.ca::75dddb0e-6cc4-4775-a9db-98e8b4b01f67" providerId="AD" clId="Web-{4043C997-F785-B3E1-D37A-34773C214062}" dt="2023-06-15T21:30:19.655" v="119"/>
        <pc:sldMkLst>
          <pc:docMk/>
          <pc:sldMk cId="3191903157" sldId="308"/>
        </pc:sldMkLst>
        <pc:extLst>
          <p:ext xmlns:p="http://schemas.openxmlformats.org/presentationml/2006/main" uri="{D6D511B9-2390-475A-947B-AFAB55BFBCF1}">
            <pc226:cmChg xmlns:pc226="http://schemas.microsoft.com/office/powerpoint/2022/06/main/command" chg="add">
              <pc226:chgData name="Stephen Nusbaum" userId="S::stephen.nusbaum@ieso.ca::75dddb0e-6cc4-4775-a9db-98e8b4b01f67" providerId="AD" clId="Web-{4043C997-F785-B3E1-D37A-34773C214062}" dt="2023-06-15T21:30:19.655" v="119"/>
              <pc2:cmMkLst xmlns:pc2="http://schemas.microsoft.com/office/powerpoint/2019/9/main/command">
                <pc:docMk/>
                <pc:sldMk cId="3191903157" sldId="308"/>
                <pc2:cmMk id="{9DEACFF9-393D-48F5-9717-C199CB0F5626}"/>
              </pc2:cmMkLst>
            </pc226:cmChg>
          </p:ext>
        </pc:extLst>
      </pc:sldChg>
      <pc:sldChg chg="modSp addCm">
        <pc:chgData name="Stephen Nusbaum" userId="S::stephen.nusbaum@ieso.ca::75dddb0e-6cc4-4775-a9db-98e8b4b01f67" providerId="AD" clId="Web-{4043C997-F785-B3E1-D37A-34773C214062}" dt="2023-06-15T21:27:11.715" v="118"/>
        <pc:sldMkLst>
          <pc:docMk/>
          <pc:sldMk cId="132340473" sldId="309"/>
        </pc:sldMkLst>
        <pc:graphicFrameChg chg="mod modGraphic">
          <ac:chgData name="Stephen Nusbaum" userId="S::stephen.nusbaum@ieso.ca::75dddb0e-6cc4-4775-a9db-98e8b4b01f67" providerId="AD" clId="Web-{4043C997-F785-B3E1-D37A-34773C214062}" dt="2023-06-15T21:27:11.715" v="118"/>
          <ac:graphicFrameMkLst>
            <pc:docMk/>
            <pc:sldMk cId="132340473" sldId="309"/>
            <ac:graphicFrameMk id="5" creationId="{8D643A26-84FC-0845-9535-BCFD84EC64CE}"/>
          </ac:graphicFrameMkLst>
        </pc:graphicFrameChg>
        <pc:extLst>
          <p:ext xmlns:p="http://schemas.openxmlformats.org/presentationml/2006/main" uri="{D6D511B9-2390-475A-947B-AFAB55BFBCF1}">
            <pc226:cmChg xmlns:pc226="http://schemas.microsoft.com/office/powerpoint/2022/06/main/command" chg="add">
              <pc226:chgData name="Stephen Nusbaum" userId="S::stephen.nusbaum@ieso.ca::75dddb0e-6cc4-4775-a9db-98e8b4b01f67" providerId="AD" clId="Web-{4043C997-F785-B3E1-D37A-34773C214062}" dt="2023-06-15T20:58:55.289" v="40"/>
              <pc2:cmMkLst xmlns:pc2="http://schemas.microsoft.com/office/powerpoint/2019/9/main/command">
                <pc:docMk/>
                <pc:sldMk cId="132340473" sldId="309"/>
                <pc2:cmMk id="{EF41FE08-E165-4A72-B508-698430E19209}"/>
              </pc2:cmMkLst>
            </pc226:cmChg>
          </p:ext>
        </pc:extLst>
      </pc:sldChg>
      <pc:sldChg chg="modSp addCm modCm">
        <pc:chgData name="Stephen Nusbaum" userId="S::stephen.nusbaum@ieso.ca::75dddb0e-6cc4-4775-a9db-98e8b4b01f67" providerId="AD" clId="Web-{4043C997-F785-B3E1-D37A-34773C214062}" dt="2023-06-15T22:09:42.452" v="138"/>
        <pc:sldMkLst>
          <pc:docMk/>
          <pc:sldMk cId="404171187" sldId="310"/>
        </pc:sldMkLst>
        <pc:graphicFrameChg chg="mod modGraphic">
          <ac:chgData name="Stephen Nusbaum" userId="S::stephen.nusbaum@ieso.ca::75dddb0e-6cc4-4775-a9db-98e8b4b01f67" providerId="AD" clId="Web-{4043C997-F785-B3E1-D37A-34773C214062}" dt="2023-06-15T22:09:42.452" v="138"/>
          <ac:graphicFrameMkLst>
            <pc:docMk/>
            <pc:sldMk cId="404171187" sldId="310"/>
            <ac:graphicFrameMk id="9" creationId="{8D643A26-84FC-0845-9535-BCFD84EC64CE}"/>
          </ac:graphicFrameMkLst>
        </pc:graphicFrameChg>
        <pc:extLst>
          <p:ext xmlns:p="http://schemas.openxmlformats.org/presentationml/2006/main" uri="{D6D511B9-2390-475A-947B-AFAB55BFBCF1}">
            <pc226:cmChg xmlns:pc226="http://schemas.microsoft.com/office/powerpoint/2022/06/main/command" chg="add mod">
              <pc226:chgData name="Stephen Nusbaum" userId="S::stephen.nusbaum@ieso.ca::75dddb0e-6cc4-4775-a9db-98e8b4b01f67" providerId="AD" clId="Web-{4043C997-F785-B3E1-D37A-34773C214062}" dt="2023-06-15T22:09:36.608" v="135"/>
              <pc2:cmMkLst xmlns:pc2="http://schemas.microsoft.com/office/powerpoint/2019/9/main/command">
                <pc:docMk/>
                <pc:sldMk cId="404171187" sldId="310"/>
                <pc2:cmMk id="{31C19891-2267-413C-A0E7-B0CE11E1E174}"/>
              </pc2:cmMkLst>
            </pc226:cmChg>
          </p:ext>
        </pc:extLst>
      </pc:sldChg>
      <pc:sldChg chg="modSp addCm">
        <pc:chgData name="Stephen Nusbaum" userId="S::stephen.nusbaum@ieso.ca::75dddb0e-6cc4-4775-a9db-98e8b4b01f67" providerId="AD" clId="Web-{4043C997-F785-B3E1-D37A-34773C214062}" dt="2023-06-15T22:13:03.643" v="149" actId="20577"/>
        <pc:sldMkLst>
          <pc:docMk/>
          <pc:sldMk cId="3956823447" sldId="311"/>
        </pc:sldMkLst>
        <pc:spChg chg="mod">
          <ac:chgData name="Stephen Nusbaum" userId="S::stephen.nusbaum@ieso.ca::75dddb0e-6cc4-4775-a9db-98e8b4b01f67" providerId="AD" clId="Web-{4043C997-F785-B3E1-D37A-34773C214062}" dt="2023-06-15T22:13:03.643" v="149" actId="20577"/>
          <ac:spMkLst>
            <pc:docMk/>
            <pc:sldMk cId="3956823447" sldId="311"/>
            <ac:spMk id="3" creationId="{00000000-0000-0000-0000-000000000000}"/>
          </ac:spMkLst>
        </pc:spChg>
        <pc:extLst>
          <p:ext xmlns:p="http://schemas.openxmlformats.org/presentationml/2006/main" uri="{D6D511B9-2390-475A-947B-AFAB55BFBCF1}">
            <pc226:cmChg xmlns:pc226="http://schemas.microsoft.com/office/powerpoint/2022/06/main/command" chg="add">
              <pc226:chgData name="Stephen Nusbaum" userId="S::stephen.nusbaum@ieso.ca::75dddb0e-6cc4-4775-a9db-98e8b4b01f67" providerId="AD" clId="Web-{4043C997-F785-B3E1-D37A-34773C214062}" dt="2023-06-15T22:12:22.439" v="148"/>
              <pc2:cmMkLst xmlns:pc2="http://schemas.microsoft.com/office/powerpoint/2019/9/main/command">
                <pc:docMk/>
                <pc:sldMk cId="3956823447" sldId="311"/>
                <pc2:cmMk id="{613AFEA3-9643-4B5D-9CDE-AAE08463B2D0}"/>
              </pc2:cmMkLst>
            </pc226:cmChg>
          </p:ext>
        </pc:extLst>
      </pc:sldChg>
    </pc:docChg>
  </pc:docChgLst>
  <pc:docChgLst>
    <pc:chgData name="Jessica Savage" userId="S::jessica.savage@ieso.ca::f8357692-dd3f-45ad-accd-621d4e7338a3" providerId="AD" clId="Web-{1E23E9A5-182D-F68A-5C2E-97F4914A7666}"/>
    <pc:docChg chg="mod addSld delSld modSld sldOrd">
      <pc:chgData name="Jessica Savage" userId="S::jessica.savage@ieso.ca::f8357692-dd3f-45ad-accd-621d4e7338a3" providerId="AD" clId="Web-{1E23E9A5-182D-F68A-5C2E-97F4914A7666}" dt="2023-06-16T23:27:55.804" v="1976"/>
      <pc:docMkLst>
        <pc:docMk/>
      </pc:docMkLst>
      <pc:sldChg chg="modSp">
        <pc:chgData name="Jessica Savage" userId="S::jessica.savage@ieso.ca::f8357692-dd3f-45ad-accd-621d4e7338a3" providerId="AD" clId="Web-{1E23E9A5-182D-F68A-5C2E-97F4914A7666}" dt="2023-06-16T20:31:51.380" v="618" actId="20577"/>
        <pc:sldMkLst>
          <pc:docMk/>
          <pc:sldMk cId="1442964694" sldId="259"/>
        </pc:sldMkLst>
        <pc:spChg chg="mod">
          <ac:chgData name="Jessica Savage" userId="S::jessica.savage@ieso.ca::f8357692-dd3f-45ad-accd-621d4e7338a3" providerId="AD" clId="Web-{1E23E9A5-182D-F68A-5C2E-97F4914A7666}" dt="2023-06-16T20:31:51.380" v="618" actId="20577"/>
          <ac:spMkLst>
            <pc:docMk/>
            <pc:sldMk cId="1442964694" sldId="259"/>
            <ac:spMk id="3" creationId="{60CFDE09-B1BE-2545-B98C-C85A792BC163}"/>
          </ac:spMkLst>
        </pc:spChg>
      </pc:sldChg>
      <pc:sldChg chg="del">
        <pc:chgData name="Jessica Savage" userId="S::jessica.savage@ieso.ca::f8357692-dd3f-45ad-accd-621d4e7338a3" providerId="AD" clId="Web-{1E23E9A5-182D-F68A-5C2E-97F4914A7666}" dt="2023-06-16T23:27:55.804" v="1976"/>
        <pc:sldMkLst>
          <pc:docMk/>
          <pc:sldMk cId="3472334185" sldId="283"/>
        </pc:sldMkLst>
      </pc:sldChg>
      <pc:sldChg chg="modSp">
        <pc:chgData name="Jessica Savage" userId="S::jessica.savage@ieso.ca::f8357692-dd3f-45ad-accd-621d4e7338a3" providerId="AD" clId="Web-{1E23E9A5-182D-F68A-5C2E-97F4914A7666}" dt="2023-06-16T20:30:29.629" v="596" actId="20577"/>
        <pc:sldMkLst>
          <pc:docMk/>
          <pc:sldMk cId="34779578" sldId="289"/>
        </pc:sldMkLst>
        <pc:spChg chg="mod">
          <ac:chgData name="Jessica Savage" userId="S::jessica.savage@ieso.ca::f8357692-dd3f-45ad-accd-621d4e7338a3" providerId="AD" clId="Web-{1E23E9A5-182D-F68A-5C2E-97F4914A7666}" dt="2023-06-16T20:30:29.629" v="596" actId="20577"/>
          <ac:spMkLst>
            <pc:docMk/>
            <pc:sldMk cId="34779578" sldId="289"/>
            <ac:spMk id="11" creationId="{00000000-0000-0000-0000-000000000000}"/>
          </ac:spMkLst>
        </pc:spChg>
      </pc:sldChg>
      <pc:sldChg chg="modSp del">
        <pc:chgData name="Jessica Savage" userId="S::jessica.savage@ieso.ca::f8357692-dd3f-45ad-accd-621d4e7338a3" providerId="AD" clId="Web-{1E23E9A5-182D-F68A-5C2E-97F4914A7666}" dt="2023-06-16T20:28:42.362" v="497"/>
        <pc:sldMkLst>
          <pc:docMk/>
          <pc:sldMk cId="16004139" sldId="290"/>
        </pc:sldMkLst>
        <pc:spChg chg="mod">
          <ac:chgData name="Jessica Savage" userId="S::jessica.savage@ieso.ca::f8357692-dd3f-45ad-accd-621d4e7338a3" providerId="AD" clId="Web-{1E23E9A5-182D-F68A-5C2E-97F4914A7666}" dt="2023-06-16T20:27:14.142" v="496"/>
          <ac:spMkLst>
            <pc:docMk/>
            <pc:sldMk cId="16004139" sldId="290"/>
            <ac:spMk id="3" creationId="{219F351B-236B-344C-8EAA-93C76AE031A6}"/>
          </ac:spMkLst>
        </pc:spChg>
      </pc:sldChg>
      <pc:sldChg chg="ord">
        <pc:chgData name="Jessica Savage" userId="S::jessica.savage@ieso.ca::f8357692-dd3f-45ad-accd-621d4e7338a3" providerId="AD" clId="Web-{1E23E9A5-182D-F68A-5C2E-97F4914A7666}" dt="2023-06-16T22:14:55.939" v="619"/>
        <pc:sldMkLst>
          <pc:docMk/>
          <pc:sldMk cId="1014270808" sldId="291"/>
        </pc:sldMkLst>
      </pc:sldChg>
      <pc:sldChg chg="addSp delSp modSp ord">
        <pc:chgData name="Jessica Savage" userId="S::jessica.savage@ieso.ca::f8357692-dd3f-45ad-accd-621d4e7338a3" providerId="AD" clId="Web-{1E23E9A5-182D-F68A-5C2E-97F4914A7666}" dt="2023-06-16T23:03:40.237" v="1522"/>
        <pc:sldMkLst>
          <pc:docMk/>
          <pc:sldMk cId="2734594781" sldId="301"/>
        </pc:sldMkLst>
        <pc:spChg chg="add del mod">
          <ac:chgData name="Jessica Savage" userId="S::jessica.savage@ieso.ca::f8357692-dd3f-45ad-accd-621d4e7338a3" providerId="AD" clId="Web-{1E23E9A5-182D-F68A-5C2E-97F4914A7666}" dt="2023-06-16T22:45:56.385" v="1282"/>
          <ac:spMkLst>
            <pc:docMk/>
            <pc:sldMk cId="2734594781" sldId="301"/>
            <ac:spMk id="11" creationId="{00000000-0000-0000-0000-000000000000}"/>
          </ac:spMkLst>
        </pc:spChg>
        <pc:cxnChg chg="add del">
          <ac:chgData name="Jessica Savage" userId="S::jessica.savage@ieso.ca::f8357692-dd3f-45ad-accd-621d4e7338a3" providerId="AD" clId="Web-{1E23E9A5-182D-F68A-5C2E-97F4914A7666}" dt="2023-06-16T22:43:24.507" v="1260"/>
          <ac:cxnSpMkLst>
            <pc:docMk/>
            <pc:sldMk cId="2734594781" sldId="301"/>
            <ac:cxnSpMk id="2" creationId="{6110DE69-B3D0-5D16-BB1C-62DA8BC401C8}"/>
          </ac:cxnSpMkLst>
        </pc:cxnChg>
        <pc:cxnChg chg="add del mod">
          <ac:chgData name="Jessica Savage" userId="S::jessica.savage@ieso.ca::f8357692-dd3f-45ad-accd-621d4e7338a3" providerId="AD" clId="Web-{1E23E9A5-182D-F68A-5C2E-97F4914A7666}" dt="2023-06-16T22:43:53.945" v="1267"/>
          <ac:cxnSpMkLst>
            <pc:docMk/>
            <pc:sldMk cId="2734594781" sldId="301"/>
            <ac:cxnSpMk id="5" creationId="{B173262C-ED8B-08AD-4614-D99C41F7C5DA}"/>
          </ac:cxnSpMkLst>
        </pc:cxnChg>
        <pc:cxnChg chg="add mod">
          <ac:chgData name="Jessica Savage" userId="S::jessica.savage@ieso.ca::f8357692-dd3f-45ad-accd-621d4e7338a3" providerId="AD" clId="Web-{1E23E9A5-182D-F68A-5C2E-97F4914A7666}" dt="2023-06-16T22:45:39.854" v="1279" actId="14100"/>
          <ac:cxnSpMkLst>
            <pc:docMk/>
            <pc:sldMk cId="2734594781" sldId="301"/>
            <ac:cxnSpMk id="6" creationId="{4C204BD8-C56B-4BAB-D7F7-4A6DE50C8F44}"/>
          </ac:cxnSpMkLst>
        </pc:cxnChg>
        <pc:cxnChg chg="add del mod">
          <ac:chgData name="Jessica Savage" userId="S::jessica.savage@ieso.ca::f8357692-dd3f-45ad-accd-621d4e7338a3" providerId="AD" clId="Web-{1E23E9A5-182D-F68A-5C2E-97F4914A7666}" dt="2023-06-16T22:43:16.007" v="1258"/>
          <ac:cxnSpMkLst>
            <pc:docMk/>
            <pc:sldMk cId="2734594781" sldId="301"/>
            <ac:cxnSpMk id="27" creationId="{00000000-0000-0000-0000-000000000000}"/>
          </ac:cxnSpMkLst>
        </pc:cxnChg>
      </pc:sldChg>
      <pc:sldChg chg="del ord">
        <pc:chgData name="Jessica Savage" userId="S::jessica.savage@ieso.ca::f8357692-dd3f-45ad-accd-621d4e7338a3" providerId="AD" clId="Web-{1E23E9A5-182D-F68A-5C2E-97F4914A7666}" dt="2023-06-16T22:49:49.984" v="1283"/>
        <pc:sldMkLst>
          <pc:docMk/>
          <pc:sldMk cId="3441515231" sldId="302"/>
        </pc:sldMkLst>
      </pc:sldChg>
      <pc:sldChg chg="modSp ord">
        <pc:chgData name="Jessica Savage" userId="S::jessica.savage@ieso.ca::f8357692-dd3f-45ad-accd-621d4e7338a3" providerId="AD" clId="Web-{1E23E9A5-182D-F68A-5C2E-97F4914A7666}" dt="2023-06-16T23:02:46.064" v="1520" actId="20577"/>
        <pc:sldMkLst>
          <pc:docMk/>
          <pc:sldMk cId="3374925671" sldId="303"/>
        </pc:sldMkLst>
        <pc:spChg chg="mod">
          <ac:chgData name="Jessica Savage" userId="S::jessica.savage@ieso.ca::f8357692-dd3f-45ad-accd-621d4e7338a3" providerId="AD" clId="Web-{1E23E9A5-182D-F68A-5C2E-97F4914A7666}" dt="2023-06-16T23:02:46.064" v="1520" actId="20577"/>
          <ac:spMkLst>
            <pc:docMk/>
            <pc:sldMk cId="3374925671" sldId="303"/>
            <ac:spMk id="3" creationId="{00000000-0000-0000-0000-000000000000}"/>
          </ac:spMkLst>
        </pc:spChg>
      </pc:sldChg>
      <pc:sldChg chg="del">
        <pc:chgData name="Jessica Savage" userId="S::jessica.savage@ieso.ca::f8357692-dd3f-45ad-accd-621d4e7338a3" providerId="AD" clId="Web-{1E23E9A5-182D-F68A-5C2E-97F4914A7666}" dt="2023-06-16T23:08:49.946" v="1573"/>
        <pc:sldMkLst>
          <pc:docMk/>
          <pc:sldMk cId="618050837" sldId="305"/>
        </pc:sldMkLst>
      </pc:sldChg>
      <pc:sldChg chg="addSp modSp">
        <pc:chgData name="Jessica Savage" userId="S::jessica.savage@ieso.ca::f8357692-dd3f-45ad-accd-621d4e7338a3" providerId="AD" clId="Web-{1E23E9A5-182D-F68A-5C2E-97F4914A7666}" dt="2023-06-16T22:59:40.481" v="1451" actId="1076"/>
        <pc:sldMkLst>
          <pc:docMk/>
          <pc:sldMk cId="374124335" sldId="307"/>
        </pc:sldMkLst>
        <pc:spChg chg="add mod">
          <ac:chgData name="Jessica Savage" userId="S::jessica.savage@ieso.ca::f8357692-dd3f-45ad-accd-621d4e7338a3" providerId="AD" clId="Web-{1E23E9A5-182D-F68A-5C2E-97F4914A7666}" dt="2023-06-16T22:58:35.027" v="1430" actId="1076"/>
          <ac:spMkLst>
            <pc:docMk/>
            <pc:sldMk cId="374124335" sldId="307"/>
            <ac:spMk id="3" creationId="{0C018E31-E37E-EB63-BF95-57A1F5533821}"/>
          </ac:spMkLst>
        </pc:spChg>
        <pc:spChg chg="mod">
          <ac:chgData name="Jessica Savage" userId="S::jessica.savage@ieso.ca::f8357692-dd3f-45ad-accd-621d4e7338a3" providerId="AD" clId="Web-{1E23E9A5-182D-F68A-5C2E-97F4914A7666}" dt="2023-06-16T22:36:11.716" v="1170" actId="1076"/>
          <ac:spMkLst>
            <pc:docMk/>
            <pc:sldMk cId="374124335" sldId="307"/>
            <ac:spMk id="10" creationId="{00000000-0000-0000-0000-000000000000}"/>
          </ac:spMkLst>
        </pc:spChg>
        <pc:spChg chg="mod">
          <ac:chgData name="Jessica Savage" userId="S::jessica.savage@ieso.ca::f8357692-dd3f-45ad-accd-621d4e7338a3" providerId="AD" clId="Web-{1E23E9A5-182D-F68A-5C2E-97F4914A7666}" dt="2023-06-16T22:59:32.091" v="1450" actId="1076"/>
          <ac:spMkLst>
            <pc:docMk/>
            <pc:sldMk cId="374124335" sldId="307"/>
            <ac:spMk id="22" creationId="{00000000-0000-0000-0000-000000000000}"/>
          </ac:spMkLst>
        </pc:spChg>
        <pc:spChg chg="mod">
          <ac:chgData name="Jessica Savage" userId="S::jessica.savage@ieso.ca::f8357692-dd3f-45ad-accd-621d4e7338a3" providerId="AD" clId="Web-{1E23E9A5-182D-F68A-5C2E-97F4914A7666}" dt="2023-06-16T22:59:40.481" v="1451" actId="1076"/>
          <ac:spMkLst>
            <pc:docMk/>
            <pc:sldMk cId="374124335" sldId="307"/>
            <ac:spMk id="37" creationId="{00000000-0000-0000-0000-000000000000}"/>
          </ac:spMkLst>
        </pc:spChg>
        <pc:spChg chg="mod">
          <ac:chgData name="Jessica Savage" userId="S::jessica.savage@ieso.ca::f8357692-dd3f-45ad-accd-621d4e7338a3" providerId="AD" clId="Web-{1E23E9A5-182D-F68A-5C2E-97F4914A7666}" dt="2023-06-16T22:58:38.152" v="1431" actId="1076"/>
          <ac:spMkLst>
            <pc:docMk/>
            <pc:sldMk cId="374124335" sldId="307"/>
            <ac:spMk id="38" creationId="{00000000-0000-0000-0000-000000000000}"/>
          </ac:spMkLst>
        </pc:spChg>
      </pc:sldChg>
      <pc:sldChg chg="addCm delCm">
        <pc:chgData name="Jessica Savage" userId="S::jessica.savage@ieso.ca::f8357692-dd3f-45ad-accd-621d4e7338a3" providerId="AD" clId="Web-{1E23E9A5-182D-F68A-5C2E-97F4914A7666}" dt="2023-06-16T23:08:01.649" v="1572"/>
        <pc:sldMkLst>
          <pc:docMk/>
          <pc:sldMk cId="3191903157" sldId="308"/>
        </pc:sldMkLst>
        <pc:extLst>
          <p:ext xmlns:p="http://schemas.openxmlformats.org/presentationml/2006/main" uri="{D6D511B9-2390-475A-947B-AFAB55BFBCF1}">
            <pc226:cmChg xmlns:pc226="http://schemas.microsoft.com/office/powerpoint/2022/06/main/command" chg="add">
              <pc226:chgData name="Jessica Savage" userId="S::jessica.savage@ieso.ca::f8357692-dd3f-45ad-accd-621d4e7338a3" providerId="AD" clId="Web-{1E23E9A5-182D-F68A-5C2E-97F4914A7666}" dt="2023-06-16T23:08:01.649" v="1572"/>
              <pc2:cmMkLst xmlns:pc2="http://schemas.microsoft.com/office/powerpoint/2019/9/main/command">
                <pc:docMk/>
                <pc:sldMk cId="3191903157" sldId="308"/>
                <pc2:cmMk id="{A7AB7269-F442-45BA-9F17-6532AB27F158}"/>
              </pc2:cmMkLst>
            </pc226:cmChg>
            <pc226:cmChg xmlns:pc226="http://schemas.microsoft.com/office/powerpoint/2022/06/main/command" chg="del">
              <pc226:chgData name="Jessica Savage" userId="S::jessica.savage@ieso.ca::f8357692-dd3f-45ad-accd-621d4e7338a3" providerId="AD" clId="Web-{1E23E9A5-182D-F68A-5C2E-97F4914A7666}" dt="2023-06-16T23:07:37.585" v="1570"/>
              <pc2:cmMkLst xmlns:pc2="http://schemas.microsoft.com/office/powerpoint/2019/9/main/command">
                <pc:docMk/>
                <pc:sldMk cId="3191903157" sldId="308"/>
                <pc2:cmMk id="{9DEACFF9-393D-48F5-9717-C199CB0F5626}"/>
              </pc2:cmMkLst>
            </pc226:cmChg>
          </p:ext>
        </pc:extLst>
      </pc:sldChg>
      <pc:sldChg chg="modSp ord delCm modCm">
        <pc:chgData name="Jessica Savage" userId="S::jessica.savage@ieso.ca::f8357692-dd3f-45ad-accd-621d4e7338a3" providerId="AD" clId="Web-{1E23E9A5-182D-F68A-5C2E-97F4914A7666}" dt="2023-06-16T23:04:23.394" v="1523"/>
        <pc:sldMkLst>
          <pc:docMk/>
          <pc:sldMk cId="132340473" sldId="309"/>
        </pc:sldMkLst>
        <pc:graphicFrameChg chg="mod modGraphic">
          <ac:chgData name="Jessica Savage" userId="S::jessica.savage@ieso.ca::f8357692-dd3f-45ad-accd-621d4e7338a3" providerId="AD" clId="Web-{1E23E9A5-182D-F68A-5C2E-97F4914A7666}" dt="2023-06-16T22:36:54.873" v="1172"/>
          <ac:graphicFrameMkLst>
            <pc:docMk/>
            <pc:sldMk cId="132340473" sldId="309"/>
            <ac:graphicFrameMk id="5" creationId="{8D643A26-84FC-0845-9535-BCFD84EC64CE}"/>
          </ac:graphicFrameMkLst>
        </pc:graphicFrameChg>
        <pc:extLst>
          <p:ext xmlns:p="http://schemas.openxmlformats.org/presentationml/2006/main" uri="{D6D511B9-2390-475A-947B-AFAB55BFBCF1}">
            <pc226:cmChg xmlns:pc226="http://schemas.microsoft.com/office/powerpoint/2022/06/main/command" chg="del mod">
              <pc226:chgData name="Jessica Savage" userId="S::jessica.savage@ieso.ca::f8357692-dd3f-45ad-accd-621d4e7338a3" providerId="AD" clId="Web-{1E23E9A5-182D-F68A-5C2E-97F4914A7666}" dt="2023-06-16T20:29:11.893" v="580"/>
              <pc2:cmMkLst xmlns:pc2="http://schemas.microsoft.com/office/powerpoint/2019/9/main/command">
                <pc:docMk/>
                <pc:sldMk cId="132340473" sldId="309"/>
                <pc2:cmMk id="{EF41FE08-E165-4A72-B508-698430E19209}"/>
              </pc2:cmMkLst>
            </pc226:cmChg>
          </p:ext>
        </pc:extLst>
      </pc:sldChg>
      <pc:sldChg chg="modSp ord delCm modCm">
        <pc:chgData name="Jessica Savage" userId="S::jessica.savage@ieso.ca::f8357692-dd3f-45ad-accd-621d4e7338a3" providerId="AD" clId="Web-{1E23E9A5-182D-F68A-5C2E-97F4914A7666}" dt="2023-06-16T23:06:36.303" v="1569"/>
        <pc:sldMkLst>
          <pc:docMk/>
          <pc:sldMk cId="404171187" sldId="310"/>
        </pc:sldMkLst>
        <pc:graphicFrameChg chg="mod modGraphic">
          <ac:chgData name="Jessica Savage" userId="S::jessica.savage@ieso.ca::f8357692-dd3f-45ad-accd-621d4e7338a3" providerId="AD" clId="Web-{1E23E9A5-182D-F68A-5C2E-97F4914A7666}" dt="2023-06-16T23:06:34.490" v="1568"/>
          <ac:graphicFrameMkLst>
            <pc:docMk/>
            <pc:sldMk cId="404171187" sldId="310"/>
            <ac:graphicFrameMk id="9" creationId="{8D643A26-84FC-0845-9535-BCFD84EC64CE}"/>
          </ac:graphicFrameMkLst>
        </pc:graphicFrameChg>
        <pc:extLst>
          <p:ext xmlns:p="http://schemas.openxmlformats.org/presentationml/2006/main" uri="{D6D511B9-2390-475A-947B-AFAB55BFBCF1}">
            <pc226:cmChg xmlns:pc226="http://schemas.microsoft.com/office/powerpoint/2022/06/main/command" chg="del mod">
              <pc226:chgData name="Jessica Savage" userId="S::jessica.savage@ieso.ca::f8357692-dd3f-45ad-accd-621d4e7338a3" providerId="AD" clId="Web-{1E23E9A5-182D-F68A-5C2E-97F4914A7666}" dt="2023-06-16T23:06:36.303" v="1569"/>
              <pc2:cmMkLst xmlns:pc2="http://schemas.microsoft.com/office/powerpoint/2019/9/main/command">
                <pc:docMk/>
                <pc:sldMk cId="404171187" sldId="310"/>
                <pc2:cmMk id="{31C19891-2267-413C-A0E7-B0CE11E1E174}"/>
              </pc2:cmMkLst>
            </pc226:cmChg>
          </p:ext>
        </pc:extLst>
      </pc:sldChg>
      <pc:sldChg chg="modSp delCm modCm">
        <pc:chgData name="Jessica Savage" userId="S::jessica.savage@ieso.ca::f8357692-dd3f-45ad-accd-621d4e7338a3" providerId="AD" clId="Web-{1E23E9A5-182D-F68A-5C2E-97F4914A7666}" dt="2023-06-16T23:27:08.036" v="1975" actId="20577"/>
        <pc:sldMkLst>
          <pc:docMk/>
          <pc:sldMk cId="3956823447" sldId="311"/>
        </pc:sldMkLst>
        <pc:spChg chg="mod">
          <ac:chgData name="Jessica Savage" userId="S::jessica.savage@ieso.ca::f8357692-dd3f-45ad-accd-621d4e7338a3" providerId="AD" clId="Web-{1E23E9A5-182D-F68A-5C2E-97F4914A7666}" dt="2023-06-16T23:09:47.557" v="1584" actId="20577"/>
          <ac:spMkLst>
            <pc:docMk/>
            <pc:sldMk cId="3956823447" sldId="311"/>
            <ac:spMk id="2" creationId="{00000000-0000-0000-0000-000000000000}"/>
          </ac:spMkLst>
        </pc:spChg>
        <pc:spChg chg="mod">
          <ac:chgData name="Jessica Savage" userId="S::jessica.savage@ieso.ca::f8357692-dd3f-45ad-accd-621d4e7338a3" providerId="AD" clId="Web-{1E23E9A5-182D-F68A-5C2E-97F4914A7666}" dt="2023-06-16T23:27:08.036" v="1975" actId="20577"/>
          <ac:spMkLst>
            <pc:docMk/>
            <pc:sldMk cId="3956823447" sldId="311"/>
            <ac:spMk id="3" creationId="{00000000-0000-0000-0000-000000000000}"/>
          </ac:spMkLst>
        </pc:spChg>
        <pc:extLst>
          <p:ext xmlns:p="http://schemas.openxmlformats.org/presentationml/2006/main" uri="{D6D511B9-2390-475A-947B-AFAB55BFBCF1}">
            <pc226:cmChg xmlns:pc226="http://schemas.microsoft.com/office/powerpoint/2022/06/main/command" chg="del mod">
              <pc226:chgData name="Jessica Savage" userId="S::jessica.savage@ieso.ca::f8357692-dd3f-45ad-accd-621d4e7338a3" providerId="AD" clId="Web-{1E23E9A5-182D-F68A-5C2E-97F4914A7666}" dt="2023-06-16T23:13:50.625" v="1659"/>
              <pc2:cmMkLst xmlns:pc2="http://schemas.microsoft.com/office/powerpoint/2019/9/main/command">
                <pc:docMk/>
                <pc:sldMk cId="3956823447" sldId="311"/>
                <pc2:cmMk id="{613AFEA3-9643-4B5D-9CDE-AAE08463B2D0}"/>
              </pc2:cmMkLst>
            </pc226:cmChg>
          </p:ext>
        </pc:extLst>
      </pc:sldChg>
      <pc:sldChg chg="modSp new ord">
        <pc:chgData name="Jessica Savage" userId="S::jessica.savage@ieso.ca::f8357692-dd3f-45ad-accd-621d4e7338a3" providerId="AD" clId="Web-{1E23E9A5-182D-F68A-5C2E-97F4914A7666}" dt="2023-06-16T22:41:43.786" v="1248" actId="20577"/>
        <pc:sldMkLst>
          <pc:docMk/>
          <pc:sldMk cId="2475604339" sldId="312"/>
        </pc:sldMkLst>
        <pc:spChg chg="mod">
          <ac:chgData name="Jessica Savage" userId="S::jessica.savage@ieso.ca::f8357692-dd3f-45ad-accd-621d4e7338a3" providerId="AD" clId="Web-{1E23E9A5-182D-F68A-5C2E-97F4914A7666}" dt="2023-06-16T22:16:03.784" v="628" actId="20577"/>
          <ac:spMkLst>
            <pc:docMk/>
            <pc:sldMk cId="2475604339" sldId="312"/>
            <ac:spMk id="2" creationId="{8A347841-F2F5-33DB-9A19-0D022B984972}"/>
          </ac:spMkLst>
        </pc:spChg>
        <pc:spChg chg="mod">
          <ac:chgData name="Jessica Savage" userId="S::jessica.savage@ieso.ca::f8357692-dd3f-45ad-accd-621d4e7338a3" providerId="AD" clId="Web-{1E23E9A5-182D-F68A-5C2E-97F4914A7666}" dt="2023-06-16T22:41:43.786" v="1248" actId="20577"/>
          <ac:spMkLst>
            <pc:docMk/>
            <pc:sldMk cId="2475604339" sldId="312"/>
            <ac:spMk id="3" creationId="{AF6E62BB-26DD-AE73-AE85-E01FF5223021}"/>
          </ac:spMkLst>
        </pc:spChg>
      </pc:sldChg>
      <pc:sldChg chg="new del">
        <pc:chgData name="Jessica Savage" userId="S::jessica.savage@ieso.ca::f8357692-dd3f-45ad-accd-621d4e7338a3" providerId="AD" clId="Web-{1E23E9A5-182D-F68A-5C2E-97F4914A7666}" dt="2023-06-16T22:52:09.847" v="1289"/>
        <pc:sldMkLst>
          <pc:docMk/>
          <pc:sldMk cId="494770081" sldId="313"/>
        </pc:sldMkLst>
      </pc:sldChg>
      <pc:sldChg chg="modSp add del replId">
        <pc:chgData name="Jessica Savage" userId="S::jessica.savage@ieso.ca::f8357692-dd3f-45ad-accd-621d4e7338a3" providerId="AD" clId="Web-{1E23E9A5-182D-F68A-5C2E-97F4914A7666}" dt="2023-06-16T22:36:00.669" v="1168"/>
        <pc:sldMkLst>
          <pc:docMk/>
          <pc:sldMk cId="3010507190" sldId="313"/>
        </pc:sldMkLst>
        <pc:spChg chg="mod">
          <ac:chgData name="Jessica Savage" userId="S::jessica.savage@ieso.ca::f8357692-dd3f-45ad-accd-621d4e7338a3" providerId="AD" clId="Web-{1E23E9A5-182D-F68A-5C2E-97F4914A7666}" dt="2023-06-16T22:15:50.283" v="623" actId="20577"/>
          <ac:spMkLst>
            <pc:docMk/>
            <pc:sldMk cId="3010507190" sldId="313"/>
            <ac:spMk id="2" creationId="{00000000-0000-0000-0000-000000000000}"/>
          </ac:spMkLst>
        </pc:spChg>
      </pc:sldChg>
      <pc:sldChg chg="new del">
        <pc:chgData name="Jessica Savage" userId="S::jessica.savage@ieso.ca::f8357692-dd3f-45ad-accd-621d4e7338a3" providerId="AD" clId="Web-{1E23E9A5-182D-F68A-5C2E-97F4914A7666}" dt="2023-06-16T22:15:16.986" v="621"/>
        <pc:sldMkLst>
          <pc:docMk/>
          <pc:sldMk cId="3398418238" sldId="313"/>
        </pc:sldMkLst>
      </pc:sldChg>
      <pc:sldChg chg="add del replId">
        <pc:chgData name="Jessica Savage" userId="S::jessica.savage@ieso.ca::f8357692-dd3f-45ad-accd-621d4e7338a3" providerId="AD" clId="Web-{1E23E9A5-182D-F68A-5C2E-97F4914A7666}" dt="2023-06-16T22:51:57.237" v="1286"/>
        <pc:sldMkLst>
          <pc:docMk/>
          <pc:sldMk cId="633443705" sldId="314"/>
        </pc:sldMkLst>
      </pc:sldChg>
      <pc:sldChg chg="modSp add del ord">
        <pc:chgData name="Jessica Savage" userId="S::jessica.savage@ieso.ca::f8357692-dd3f-45ad-accd-621d4e7338a3" providerId="AD" clId="Web-{1E23E9A5-182D-F68A-5C2E-97F4914A7666}" dt="2023-06-16T23:02:55.079" v="1521"/>
        <pc:sldMkLst>
          <pc:docMk/>
          <pc:sldMk cId="1772273182" sldId="314"/>
        </pc:sldMkLst>
        <pc:spChg chg="mod">
          <ac:chgData name="Jessica Savage" userId="S::jessica.savage@ieso.ca::f8357692-dd3f-45ad-accd-621d4e7338a3" providerId="AD" clId="Web-{1E23E9A5-182D-F68A-5C2E-97F4914A7666}" dt="2023-06-16T22:52:57.191" v="1293"/>
          <ac:spMkLst>
            <pc:docMk/>
            <pc:sldMk cId="1772273182" sldId="314"/>
            <ac:spMk id="3" creationId="{AF6E62BB-26DD-AE73-AE85-E01FF5223021}"/>
          </ac:spMkLst>
        </pc:spChg>
      </pc:sldChg>
    </pc:docChg>
  </pc:docChgLst>
  <pc:docChgLst>
    <pc:chgData name="Sarah Roger" userId="S::sarah.roger@ieso.ca::4f02668d-4aab-47d3-9939-919f45aa91be" providerId="AD" clId="Web-{F6D0EEBC-A237-444C-B09E-CB7BFEF2DEC1}"/>
    <pc:docChg chg="">
      <pc:chgData name="Sarah Roger" userId="S::sarah.roger@ieso.ca::4f02668d-4aab-47d3-9939-919f45aa91be" providerId="AD" clId="Web-{F6D0EEBC-A237-444C-B09E-CB7BFEF2DEC1}" dt="2023-08-01T14:17:01.409" v="0"/>
      <pc:docMkLst>
        <pc:docMk/>
      </pc:docMkLst>
      <pc:sldChg chg="delCm">
        <pc:chgData name="Sarah Roger" userId="S::sarah.roger@ieso.ca::4f02668d-4aab-47d3-9939-919f45aa91be" providerId="AD" clId="Web-{F6D0EEBC-A237-444C-B09E-CB7BFEF2DEC1}" dt="2023-08-01T14:17:01.409" v="0"/>
        <pc:sldMkLst>
          <pc:docMk/>
          <pc:sldMk cId="3191903157" sldId="308"/>
        </pc:sldMkLst>
        <pc:extLst>
          <p:ext xmlns:p="http://schemas.openxmlformats.org/presentationml/2006/main" uri="{D6D511B9-2390-475A-947B-AFAB55BFBCF1}">
            <pc226:cmChg xmlns:pc226="http://schemas.microsoft.com/office/powerpoint/2022/06/main/command" chg="del">
              <pc226:chgData name="Sarah Roger" userId="S::sarah.roger@ieso.ca::4f02668d-4aab-47d3-9939-919f45aa91be" providerId="AD" clId="Web-{F6D0EEBC-A237-444C-B09E-CB7BFEF2DEC1}" dt="2023-08-01T14:17:01.409" v="0"/>
              <pc2:cmMkLst xmlns:pc2="http://schemas.microsoft.com/office/powerpoint/2019/9/main/command">
                <pc:docMk/>
                <pc:sldMk cId="3191903157" sldId="308"/>
                <pc2:cmMk id="{A7AB7269-F442-45BA-9F17-6532AB27F158}"/>
              </pc2:cmMkLst>
            </pc226:cmChg>
          </p:ext>
        </pc:extLst>
      </pc:sldChg>
    </pc:docChg>
  </pc:docChgLst>
  <pc:docChgLst>
    <pc:chgData name="Candice Trickey" userId="S::candice.trickey@ieso.ca::17a0667e-76fe-485c-bf5a-9083a2ec61c2" providerId="AD" clId="Web-{95EDDD46-901F-A8DF-ADFE-33BAEDB39DB1}"/>
    <pc:docChg chg="modSld sldOrd">
      <pc:chgData name="Candice Trickey" userId="S::candice.trickey@ieso.ca::17a0667e-76fe-485c-bf5a-9083a2ec61c2" providerId="AD" clId="Web-{95EDDD46-901F-A8DF-ADFE-33BAEDB39DB1}" dt="2023-06-15T20:58:04.082" v="312"/>
      <pc:docMkLst>
        <pc:docMk/>
      </pc:docMkLst>
      <pc:sldChg chg="ord">
        <pc:chgData name="Candice Trickey" userId="S::candice.trickey@ieso.ca::17a0667e-76fe-485c-bf5a-9083a2ec61c2" providerId="AD" clId="Web-{95EDDD46-901F-A8DF-ADFE-33BAEDB39DB1}" dt="2023-06-15T20:57:33.223" v="311"/>
        <pc:sldMkLst>
          <pc:docMk/>
          <pc:sldMk cId="618050837" sldId="305"/>
        </pc:sldMkLst>
      </pc:sldChg>
      <pc:sldChg chg="ord">
        <pc:chgData name="Candice Trickey" userId="S::candice.trickey@ieso.ca::17a0667e-76fe-485c-bf5a-9083a2ec61c2" providerId="AD" clId="Web-{95EDDD46-901F-A8DF-ADFE-33BAEDB39DB1}" dt="2023-06-15T20:58:04.082" v="312"/>
        <pc:sldMkLst>
          <pc:docMk/>
          <pc:sldMk cId="3191903157" sldId="308"/>
        </pc:sldMkLst>
      </pc:sldChg>
      <pc:sldChg chg="addSp modSp ord">
        <pc:chgData name="Candice Trickey" userId="S::candice.trickey@ieso.ca::17a0667e-76fe-485c-bf5a-9083a2ec61c2" providerId="AD" clId="Web-{95EDDD46-901F-A8DF-ADFE-33BAEDB39DB1}" dt="2023-06-15T20:56:56.379" v="310" actId="20577"/>
        <pc:sldMkLst>
          <pc:docMk/>
          <pc:sldMk cId="404171187" sldId="310"/>
        </pc:sldMkLst>
        <pc:spChg chg="mod">
          <ac:chgData name="Candice Trickey" userId="S::candice.trickey@ieso.ca::17a0667e-76fe-485c-bf5a-9083a2ec61c2" providerId="AD" clId="Web-{95EDDD46-901F-A8DF-ADFE-33BAEDB39DB1}" dt="2023-06-15T20:52:54.021" v="60" actId="20577"/>
          <ac:spMkLst>
            <pc:docMk/>
            <pc:sldMk cId="404171187" sldId="310"/>
            <ac:spMk id="2" creationId="{00000000-0000-0000-0000-000000000000}"/>
          </ac:spMkLst>
        </pc:spChg>
        <pc:spChg chg="add mod">
          <ac:chgData name="Candice Trickey" userId="S::candice.trickey@ieso.ca::17a0667e-76fe-485c-bf5a-9083a2ec61c2" providerId="AD" clId="Web-{95EDDD46-901F-A8DF-ADFE-33BAEDB39DB1}" dt="2023-06-15T20:56:56.379" v="310" actId="20577"/>
          <ac:spMkLst>
            <pc:docMk/>
            <pc:sldMk cId="404171187" sldId="310"/>
            <ac:spMk id="3" creationId="{27197680-6AE5-7E82-B2D1-D08FB500CFFC}"/>
          </ac:spMkLst>
        </pc:spChg>
        <pc:graphicFrameChg chg="mod modGraphic">
          <ac:chgData name="Candice Trickey" userId="S::candice.trickey@ieso.ca::17a0667e-76fe-485c-bf5a-9083a2ec61c2" providerId="AD" clId="Web-{95EDDD46-901F-A8DF-ADFE-33BAEDB39DB1}" dt="2023-06-15T20:56:42.239" v="305" actId="1076"/>
          <ac:graphicFrameMkLst>
            <pc:docMk/>
            <pc:sldMk cId="404171187" sldId="310"/>
            <ac:graphicFrameMk id="9" creationId="{8D643A26-84FC-0845-9535-BCFD84EC64CE}"/>
          </ac:graphicFrameMkLst>
        </pc:graphicFrameChg>
      </pc:sldChg>
    </pc:docChg>
  </pc:docChgLst>
  <pc:docChgLst>
    <pc:chgData name="Sarah Roger" userId="S::sarah.roger@ieso.ca::4f02668d-4aab-47d3-9939-919f45aa91be" providerId="AD" clId="Web-{EE4A9980-C5AC-5261-FAEC-1726293C2F56}"/>
    <pc:docChg chg="modSld">
      <pc:chgData name="Sarah Roger" userId="S::sarah.roger@ieso.ca::4f02668d-4aab-47d3-9939-919f45aa91be" providerId="AD" clId="Web-{EE4A9980-C5AC-5261-FAEC-1726293C2F56}" dt="2023-06-19T13:53:24.236" v="4" actId="20577"/>
      <pc:docMkLst>
        <pc:docMk/>
      </pc:docMkLst>
      <pc:sldChg chg="modSp">
        <pc:chgData name="Sarah Roger" userId="S::sarah.roger@ieso.ca::4f02668d-4aab-47d3-9939-919f45aa91be" providerId="AD" clId="Web-{EE4A9980-C5AC-5261-FAEC-1726293C2F56}" dt="2023-06-19T13:53:24.236" v="4" actId="20577"/>
        <pc:sldMkLst>
          <pc:docMk/>
          <pc:sldMk cId="3374925671" sldId="303"/>
        </pc:sldMkLst>
        <pc:spChg chg="mod">
          <ac:chgData name="Sarah Roger" userId="S::sarah.roger@ieso.ca::4f02668d-4aab-47d3-9939-919f45aa91be" providerId="AD" clId="Web-{EE4A9980-C5AC-5261-FAEC-1726293C2F56}" dt="2023-06-19T13:53:24.236" v="4" actId="20577"/>
          <ac:spMkLst>
            <pc:docMk/>
            <pc:sldMk cId="3374925671" sldId="30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A5FAB6-CF72-5F4E-9079-0582DA9D06A0}" type="datetimeFigureOut">
              <a:rPr lang="en-CA" smtClean="0"/>
              <a:t>2023/10/13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01E73A-9851-F24B-A0E1-A503DDD85DED}" type="slidenum">
              <a:rPr lang="en-CA" smtClean="0"/>
              <a:t>‹#›</a:t>
            </a:fld>
            <a:endParaRPr lang="en-CA"/>
          </a:p>
        </p:txBody>
      </p:sp>
    </p:spTree>
    <p:extLst>
      <p:ext uri="{BB962C8B-B14F-4D97-AF65-F5344CB8AC3E}">
        <p14:creationId xmlns:p14="http://schemas.microsoft.com/office/powerpoint/2010/main" val="210322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000">
              <a:cs typeface="Calibri"/>
            </a:endParaRPr>
          </a:p>
        </p:txBody>
      </p:sp>
      <p:sp>
        <p:nvSpPr>
          <p:cNvPr id="4" name="Slide Number Placeholder 3"/>
          <p:cNvSpPr>
            <a:spLocks noGrp="1"/>
          </p:cNvSpPr>
          <p:nvPr>
            <p:ph type="sldNum" sz="quarter" idx="10"/>
          </p:nvPr>
        </p:nvSpPr>
        <p:spPr/>
        <p:txBody>
          <a:bodyPr/>
          <a:lstStyle/>
          <a:p>
            <a:fld id="{1501E73A-9851-F24B-A0E1-A503DDD85DED}" type="slidenum">
              <a:rPr lang="en-CA" smtClean="0"/>
              <a:t>2</a:t>
            </a:fld>
            <a:endParaRPr lang="en-CA"/>
          </a:p>
        </p:txBody>
      </p:sp>
    </p:spTree>
    <p:extLst>
      <p:ext uri="{BB962C8B-B14F-4D97-AF65-F5344CB8AC3E}">
        <p14:creationId xmlns:p14="http://schemas.microsoft.com/office/powerpoint/2010/main" val="1780680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1501E73A-9851-F24B-A0E1-A503DDD85DED}" type="slidenum">
              <a:rPr lang="en-CA" smtClean="0"/>
              <a:t>3</a:t>
            </a:fld>
            <a:endParaRPr lang="en-CA"/>
          </a:p>
        </p:txBody>
      </p:sp>
    </p:spTree>
    <p:extLst>
      <p:ext uri="{BB962C8B-B14F-4D97-AF65-F5344CB8AC3E}">
        <p14:creationId xmlns:p14="http://schemas.microsoft.com/office/powerpoint/2010/main" val="409902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1501E73A-9851-F24B-A0E1-A503DDD85DED}" type="slidenum">
              <a:rPr lang="en-CA" smtClean="0"/>
              <a:t>4</a:t>
            </a:fld>
            <a:endParaRPr lang="en-CA"/>
          </a:p>
        </p:txBody>
      </p:sp>
    </p:spTree>
    <p:extLst>
      <p:ext uri="{BB962C8B-B14F-4D97-AF65-F5344CB8AC3E}">
        <p14:creationId xmlns:p14="http://schemas.microsoft.com/office/powerpoint/2010/main" val="2327954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CA" dirty="0"/>
          </a:p>
        </p:txBody>
      </p:sp>
      <p:sp>
        <p:nvSpPr>
          <p:cNvPr id="4" name="Slide Number Placeholder 3"/>
          <p:cNvSpPr>
            <a:spLocks noGrp="1"/>
          </p:cNvSpPr>
          <p:nvPr>
            <p:ph type="sldNum" sz="quarter" idx="10"/>
          </p:nvPr>
        </p:nvSpPr>
        <p:spPr/>
        <p:txBody>
          <a:bodyPr/>
          <a:lstStyle/>
          <a:p>
            <a:fld id="{1501E73A-9851-F24B-A0E1-A503DDD85DED}" type="slidenum">
              <a:rPr lang="en-CA" smtClean="0"/>
              <a:t>5</a:t>
            </a:fld>
            <a:endParaRPr lang="en-CA"/>
          </a:p>
        </p:txBody>
      </p:sp>
    </p:spTree>
    <p:extLst>
      <p:ext uri="{BB962C8B-B14F-4D97-AF65-F5344CB8AC3E}">
        <p14:creationId xmlns:p14="http://schemas.microsoft.com/office/powerpoint/2010/main" val="860899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501E73A-9851-F24B-A0E1-A503DDD85DED}" type="slidenum">
              <a:rPr lang="en-CA" smtClean="0"/>
              <a:t>6</a:t>
            </a:fld>
            <a:endParaRPr lang="en-CA"/>
          </a:p>
        </p:txBody>
      </p:sp>
    </p:spTree>
    <p:extLst>
      <p:ext uri="{BB962C8B-B14F-4D97-AF65-F5344CB8AC3E}">
        <p14:creationId xmlns:p14="http://schemas.microsoft.com/office/powerpoint/2010/main" val="4225060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501E73A-9851-F24B-A0E1-A503DDD85DED}" type="slidenum">
              <a:rPr lang="en-CA" smtClean="0"/>
              <a:t>7</a:t>
            </a:fld>
            <a:endParaRPr lang="en-CA" dirty="0"/>
          </a:p>
        </p:txBody>
      </p:sp>
    </p:spTree>
    <p:extLst>
      <p:ext uri="{BB962C8B-B14F-4D97-AF65-F5344CB8AC3E}">
        <p14:creationId xmlns:p14="http://schemas.microsoft.com/office/powerpoint/2010/main" val="1145545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8229600" cy="1828800"/>
          </a:xfrm>
        </p:spPr>
        <p:txBody>
          <a:bodyPr anchor="t" anchorCtr="0"/>
          <a:lstStyle>
            <a:lvl1pPr algn="l">
              <a:defRPr sz="26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457200" y="3429000"/>
            <a:ext cx="8229600" cy="914400"/>
          </a:xfrm>
        </p:spPr>
        <p:txBody>
          <a:bodyPr/>
          <a:lstStyle>
            <a:lvl1pPr marL="0" indent="0" algn="l">
              <a:spcAft>
                <a:spcPts val="0"/>
              </a:spcAft>
              <a:buNone/>
              <a:defRPr sz="1600" b="1" i="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a:extLst>
              <a:ext uri="{FF2B5EF4-FFF2-40B4-BE49-F238E27FC236}">
                <a16:creationId xmlns:a16="http://schemas.microsoft.com/office/drawing/2014/main" id="{48E15D13-65EB-064A-BBE7-79880D404929}"/>
              </a:ext>
              <a:ext uri="{C183D7F6-B498-43B3-948B-1728B52AA6E4}">
                <adec:decorative xmlns:adec="http://schemas.microsoft.com/office/drawing/2017/decorative" xmlns="" val="1"/>
              </a:ext>
            </a:extLst>
          </p:cNvPr>
          <p:cNvSpPr/>
          <p:nvPr/>
        </p:nvSpPr>
        <p:spPr bwMode="auto">
          <a:xfrm>
            <a:off x="0" y="4343398"/>
            <a:ext cx="6858000" cy="800102"/>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9" name="Rectangle 6">
            <a:extLst>
              <a:ext uri="{FF2B5EF4-FFF2-40B4-BE49-F238E27FC236}">
                <a16:creationId xmlns:a16="http://schemas.microsoft.com/office/drawing/2014/main" id="{9B47F44A-6A03-FA4A-A602-885DBDED4D59}"/>
              </a:ext>
              <a:ext uri="{C183D7F6-B498-43B3-948B-1728B52AA6E4}">
                <adec:decorative xmlns:adec="http://schemas.microsoft.com/office/drawing/2017/decorative" xmlns="" val="1"/>
              </a:ext>
            </a:extLst>
          </p:cNvPr>
          <p:cNvSpPr>
            <a:spLocks noChangeArrowheads="1"/>
          </p:cNvSpPr>
          <p:nvPr/>
        </p:nvSpPr>
        <p:spPr bwMode="auto">
          <a:xfrm>
            <a:off x="457200" y="594360"/>
            <a:ext cx="1143000" cy="91440"/>
          </a:xfrm>
          <a:prstGeom prst="rect">
            <a:avLst/>
          </a:prstGeom>
          <a:solidFill>
            <a:schemeClr val="accent1"/>
          </a:solidFill>
          <a:ln>
            <a:noFill/>
          </a:ln>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Tree>
    <p:extLst>
      <p:ext uri="{BB962C8B-B14F-4D97-AF65-F5344CB8AC3E}">
        <p14:creationId xmlns:p14="http://schemas.microsoft.com/office/powerpoint/2010/main" val="2004198026"/>
      </p:ext>
    </p:extLst>
  </p:cSld>
  <p:clrMapOvr>
    <a:masterClrMapping/>
  </p:clrMapOvr>
  <p:extLst>
    <p:ext uri="{DCECCB84-F9BA-43D5-87BE-67443E8EF086}">
      <p15:sldGuideLst xmlns:p15="http://schemas.microsoft.com/office/powerpoint/2012/main">
        <p15:guide id="1" orient="horz" pos="214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and Bullet List">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C15C5681-F565-234A-81C6-9F4A1C79DB9C}"/>
              </a:ext>
              <a:ext uri="{C183D7F6-B498-43B3-948B-1728B52AA6E4}">
                <adec:decorative xmlns:adec="http://schemas.microsoft.com/office/drawing/2017/decorative" xmlns=""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096C1113-DCAE-C041-8BD4-294093EACB70}"/>
              </a:ext>
            </a:extLst>
          </p:cNvPr>
          <p:cNvSpPr>
            <a:spLocks noGrp="1"/>
          </p:cNvSpPr>
          <p:nvPr>
            <p:ph type="title" hasCustomPrompt="1"/>
          </p:nvPr>
        </p:nvSpPr>
        <p:spPr>
          <a:xfrm>
            <a:off x="457200" y="457200"/>
            <a:ext cx="8229600" cy="384721"/>
          </a:xfrm>
        </p:spPr>
        <p:txBody>
          <a:bodyPr anchor="t" anchorCtr="0">
            <a:spAutoFit/>
          </a:bodyPr>
          <a:lstStyle>
            <a:lvl1pPr>
              <a:lnSpc>
                <a:spcPts val="3000"/>
              </a:lnSpc>
              <a:defRPr sz="2600" baseline="0"/>
            </a:lvl1pPr>
          </a:lstStyle>
          <a:p>
            <a:r>
              <a:rPr lang="en-US"/>
              <a:t>Click to Edit Master Title Style</a:t>
            </a:r>
            <a:endParaRPr lang="en-CA"/>
          </a:p>
        </p:txBody>
      </p:sp>
      <p:sp>
        <p:nvSpPr>
          <p:cNvPr id="4" name="Text Placeholder 3">
            <a:extLst>
              <a:ext uri="{FF2B5EF4-FFF2-40B4-BE49-F238E27FC236}">
                <a16:creationId xmlns:a16="http://schemas.microsoft.com/office/drawing/2014/main" id="{C7C56A7D-0708-774C-A0FA-68AA804BE83E}"/>
              </a:ext>
            </a:extLst>
          </p:cNvPr>
          <p:cNvSpPr>
            <a:spLocks noGrp="1"/>
          </p:cNvSpPr>
          <p:nvPr>
            <p:ph type="body" sz="half" idx="2"/>
          </p:nvPr>
        </p:nvSpPr>
        <p:spPr>
          <a:xfrm>
            <a:off x="457200" y="1143000"/>
            <a:ext cx="3950208" cy="3200400"/>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Content Placeholder 2">
            <a:extLst>
              <a:ext uri="{FF2B5EF4-FFF2-40B4-BE49-F238E27FC236}">
                <a16:creationId xmlns:a16="http://schemas.microsoft.com/office/drawing/2014/main" id="{DDE69FB3-675D-AF44-95FA-BDAAF0B72F6F}"/>
              </a:ext>
            </a:extLst>
          </p:cNvPr>
          <p:cNvSpPr>
            <a:spLocks noGrp="1"/>
          </p:cNvSpPr>
          <p:nvPr>
            <p:ph idx="1"/>
          </p:nvPr>
        </p:nvSpPr>
        <p:spPr>
          <a:xfrm>
            <a:off x="4736592" y="1143000"/>
            <a:ext cx="3950208" cy="3200400"/>
          </a:xfrm>
        </p:spPr>
        <p:txBody>
          <a:bodyPr/>
          <a:lstStyle>
            <a:lvl1pPr>
              <a:defRPr sz="1600" baseline="0"/>
            </a:lvl1pPr>
            <a:lvl2pPr>
              <a:defRPr sz="1600" baseline="0"/>
            </a:lvl2pPr>
            <a:lvl3pPr>
              <a:defRPr sz="1600" baseline="0"/>
            </a:lvl3pPr>
            <a:lvl4pPr>
              <a:defRPr sz="1600" baseline="0"/>
            </a:lvl4pPr>
            <a:lvl5pPr>
              <a:defRPr sz="1600" baseline="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A95D11E1-51E3-2F4C-9210-5E94EF397A4C}"/>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4088460985"/>
      </p:ext>
    </p:extLst>
  </p:cSld>
  <p:clrMapOvr>
    <a:masterClrMapping/>
  </p:clrMapOvr>
  <p:extLst>
    <p:ext uri="{DCECCB84-F9BA-43D5-87BE-67443E8EF086}">
      <p15:sldGuideLst xmlns:p15="http://schemas.microsoft.com/office/powerpoint/2012/main">
        <p15:guide id="3" pos="2778">
          <p15:clr>
            <a:srgbClr val="FBAE40"/>
          </p15:clr>
        </p15:guide>
        <p15:guide id="4" pos="298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ED54ACD2-CBC5-4E4C-9D0C-0001666F7B97}"/>
              </a:ext>
              <a:ext uri="{C183D7F6-B498-43B3-948B-1728B52AA6E4}">
                <adec:decorative xmlns:adec="http://schemas.microsoft.com/office/drawing/2017/decorative" xmlns=""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ED1CA3F8-AA97-BF44-B449-0E2AC050233C}"/>
              </a:ext>
            </a:extLst>
          </p:cNvPr>
          <p:cNvSpPr>
            <a:spLocks noGrp="1"/>
          </p:cNvSpPr>
          <p:nvPr>
            <p:ph type="title" hasCustomPrompt="1"/>
          </p:nvPr>
        </p:nvSpPr>
        <p:spPr>
          <a:xfrm>
            <a:off x="457200" y="457200"/>
            <a:ext cx="8229600" cy="457200"/>
          </a:xfrm>
        </p:spPr>
        <p:txBody>
          <a:bodyPr anchor="t" anchorCtr="0"/>
          <a:lstStyle>
            <a:lvl1pPr>
              <a:defRPr sz="2600" baseline="0"/>
            </a:lvl1pPr>
          </a:lstStyle>
          <a:p>
            <a:r>
              <a:rPr lang="en-US"/>
              <a:t>Click to Edit Master Title Style</a:t>
            </a:r>
            <a:endParaRPr lang="en-CA"/>
          </a:p>
        </p:txBody>
      </p:sp>
      <p:sp>
        <p:nvSpPr>
          <p:cNvPr id="4" name="Text Placeholder 3">
            <a:extLst>
              <a:ext uri="{FF2B5EF4-FFF2-40B4-BE49-F238E27FC236}">
                <a16:creationId xmlns:a16="http://schemas.microsoft.com/office/drawing/2014/main" id="{EFAFDB8C-1F72-7C4E-BDC4-C207532ADDC9}"/>
              </a:ext>
            </a:extLst>
          </p:cNvPr>
          <p:cNvSpPr>
            <a:spLocks noGrp="1"/>
          </p:cNvSpPr>
          <p:nvPr>
            <p:ph type="body" sz="half" idx="2"/>
          </p:nvPr>
        </p:nvSpPr>
        <p:spPr>
          <a:xfrm>
            <a:off x="457200" y="1142999"/>
            <a:ext cx="3950208" cy="3200400"/>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Picture Placeholder 2">
            <a:extLst>
              <a:ext uri="{FF2B5EF4-FFF2-40B4-BE49-F238E27FC236}">
                <a16:creationId xmlns:a16="http://schemas.microsoft.com/office/drawing/2014/main" id="{CDD57218-ED02-3547-B966-10F8A71F0D2E}"/>
              </a:ext>
            </a:extLst>
          </p:cNvPr>
          <p:cNvSpPr>
            <a:spLocks noGrp="1"/>
          </p:cNvSpPr>
          <p:nvPr>
            <p:ph type="pic" idx="1"/>
          </p:nvPr>
        </p:nvSpPr>
        <p:spPr>
          <a:xfrm>
            <a:off x="4736592" y="1143000"/>
            <a:ext cx="3950208" cy="3200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8" name="Slide Number Placeholder 7">
            <a:extLst>
              <a:ext uri="{FF2B5EF4-FFF2-40B4-BE49-F238E27FC236}">
                <a16:creationId xmlns:a16="http://schemas.microsoft.com/office/drawing/2014/main" id="{F016CC35-DF94-C649-8208-CE5DC453B6D2}"/>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1130357635"/>
      </p:ext>
    </p:extLst>
  </p:cSld>
  <p:clrMapOvr>
    <a:masterClrMapping/>
  </p:clrMapOvr>
  <p:extLst>
    <p:ext uri="{DCECCB84-F9BA-43D5-87BE-67443E8EF086}">
      <p15:sldGuideLst xmlns:p15="http://schemas.microsoft.com/office/powerpoint/2012/main">
        <p15:guide id="3" pos="2778">
          <p15:clr>
            <a:srgbClr val="FBAE40"/>
          </p15:clr>
        </p15:guide>
        <p15:guide id="4" pos="298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2 Pictures">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ED54ACD2-CBC5-4E4C-9D0C-0001666F7B97}"/>
              </a:ext>
              <a:ext uri="{C183D7F6-B498-43B3-948B-1728B52AA6E4}">
                <adec:decorative xmlns:adec="http://schemas.microsoft.com/office/drawing/2017/decorative" xmlns=""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ED1CA3F8-AA97-BF44-B449-0E2AC050233C}"/>
              </a:ext>
            </a:extLst>
          </p:cNvPr>
          <p:cNvSpPr>
            <a:spLocks noGrp="1"/>
          </p:cNvSpPr>
          <p:nvPr>
            <p:ph type="title" hasCustomPrompt="1"/>
          </p:nvPr>
        </p:nvSpPr>
        <p:spPr>
          <a:xfrm>
            <a:off x="457200" y="457200"/>
            <a:ext cx="8229600" cy="457200"/>
          </a:xfrm>
        </p:spPr>
        <p:txBody>
          <a:bodyPr anchor="t" anchorCtr="0"/>
          <a:lstStyle>
            <a:lvl1pPr>
              <a:defRPr sz="2600" baseline="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DD57218-ED02-3547-B966-10F8A71F0D2E}"/>
              </a:ext>
            </a:extLst>
          </p:cNvPr>
          <p:cNvSpPr>
            <a:spLocks noGrp="1"/>
          </p:cNvSpPr>
          <p:nvPr>
            <p:ph type="pic" idx="1"/>
          </p:nvPr>
        </p:nvSpPr>
        <p:spPr>
          <a:xfrm>
            <a:off x="457200" y="1142999"/>
            <a:ext cx="3950208" cy="242316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11" name="Text Placeholder 5">
            <a:extLst>
              <a:ext uri="{FF2B5EF4-FFF2-40B4-BE49-F238E27FC236}">
                <a16:creationId xmlns:a16="http://schemas.microsoft.com/office/drawing/2014/main" id="{DB3DF3B6-1E14-3D49-A667-4D6960918F2E}"/>
              </a:ext>
            </a:extLst>
          </p:cNvPr>
          <p:cNvSpPr>
            <a:spLocks noGrp="1"/>
          </p:cNvSpPr>
          <p:nvPr>
            <p:ph type="body" sz="quarter" idx="12"/>
          </p:nvPr>
        </p:nvSpPr>
        <p:spPr>
          <a:xfrm>
            <a:off x="457200" y="3794760"/>
            <a:ext cx="3949700" cy="548640"/>
          </a:xfrm>
        </p:spPr>
        <p:txBody>
          <a:bodyPr/>
          <a:lstStyle>
            <a:lvl1pPr marL="0" indent="0">
              <a:buFontTx/>
              <a:buNone/>
              <a:defRPr baseline="0"/>
            </a:lvl1pPr>
            <a:lvl2pPr marL="182880" indent="0">
              <a:buNone/>
              <a:defRPr/>
            </a:lvl2pPr>
          </a:lstStyle>
          <a:p>
            <a:pPr lvl="0"/>
            <a:r>
              <a:rPr lang="en-US"/>
              <a:t>Edit Master text styles</a:t>
            </a:r>
          </a:p>
        </p:txBody>
      </p:sp>
      <p:sp>
        <p:nvSpPr>
          <p:cNvPr id="10" name="Picture Placeholder 2">
            <a:extLst>
              <a:ext uri="{FF2B5EF4-FFF2-40B4-BE49-F238E27FC236}">
                <a16:creationId xmlns:a16="http://schemas.microsoft.com/office/drawing/2014/main" id="{C0E542E2-789B-0E4D-8471-B2F290605C19}"/>
              </a:ext>
            </a:extLst>
          </p:cNvPr>
          <p:cNvSpPr>
            <a:spLocks noGrp="1"/>
          </p:cNvSpPr>
          <p:nvPr>
            <p:ph type="pic" idx="11"/>
          </p:nvPr>
        </p:nvSpPr>
        <p:spPr>
          <a:xfrm>
            <a:off x="4734560" y="1143000"/>
            <a:ext cx="3950208" cy="242316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13" name="Text Placeholder 12">
            <a:extLst>
              <a:ext uri="{FF2B5EF4-FFF2-40B4-BE49-F238E27FC236}">
                <a16:creationId xmlns:a16="http://schemas.microsoft.com/office/drawing/2014/main" id="{297336E7-DC04-8544-A5C4-932ED178F6E5}"/>
              </a:ext>
            </a:extLst>
          </p:cNvPr>
          <p:cNvSpPr>
            <a:spLocks noGrp="1"/>
          </p:cNvSpPr>
          <p:nvPr>
            <p:ph type="body" sz="quarter" idx="13"/>
          </p:nvPr>
        </p:nvSpPr>
        <p:spPr>
          <a:xfrm>
            <a:off x="4733925" y="3794125"/>
            <a:ext cx="3951288" cy="550863"/>
          </a:xfrm>
        </p:spPr>
        <p:txBody>
          <a:bodyPr/>
          <a:lstStyle>
            <a:lvl1pPr marL="0" indent="0">
              <a:buFontTx/>
              <a:buNone/>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Edit Master text styles</a:t>
            </a:r>
          </a:p>
        </p:txBody>
      </p:sp>
      <p:sp>
        <p:nvSpPr>
          <p:cNvPr id="8" name="Slide Number Placeholder 7">
            <a:extLst>
              <a:ext uri="{FF2B5EF4-FFF2-40B4-BE49-F238E27FC236}">
                <a16:creationId xmlns:a16="http://schemas.microsoft.com/office/drawing/2014/main" id="{F016CC35-DF94-C649-8208-CE5DC453B6D2}"/>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1115943757"/>
      </p:ext>
    </p:extLst>
  </p:cSld>
  <p:clrMapOvr>
    <a:masterClrMapping/>
  </p:clrMapOvr>
  <p:extLst>
    <p:ext uri="{DCECCB84-F9BA-43D5-87BE-67443E8EF086}">
      <p15:sldGuideLst xmlns:p15="http://schemas.microsoft.com/office/powerpoint/2012/main">
        <p15:guide id="3" pos="2778">
          <p15:clr>
            <a:srgbClr val="FBAE40"/>
          </p15:clr>
        </p15:guide>
        <p15:guide id="4" pos="298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lumn Bulleted Lists">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A1A5C0E3-A302-3D42-8730-046513582630}"/>
              </a:ext>
              <a:ext uri="{C183D7F6-B498-43B3-948B-1728B52AA6E4}">
                <adec:decorative xmlns:adec="http://schemas.microsoft.com/office/drawing/2017/decorative" xmlns=""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5C04D70A-CBD9-DE48-BEB1-411838F40099}"/>
              </a:ext>
            </a:extLst>
          </p:cNvPr>
          <p:cNvSpPr>
            <a:spLocks noGrp="1"/>
          </p:cNvSpPr>
          <p:nvPr>
            <p:ph type="title" hasCustomPrompt="1"/>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54AB1F1-DE73-AB4F-A1AD-46C223F1C4EF}"/>
              </a:ext>
            </a:extLst>
          </p:cNvPr>
          <p:cNvSpPr>
            <a:spLocks noGrp="1"/>
          </p:cNvSpPr>
          <p:nvPr>
            <p:ph sz="half" idx="1"/>
          </p:nvPr>
        </p:nvSpPr>
        <p:spPr>
          <a:xfrm>
            <a:off x="457200" y="1143000"/>
            <a:ext cx="3950208"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4940013-B39F-344E-9801-53C51CBB847F}"/>
              </a:ext>
            </a:extLst>
          </p:cNvPr>
          <p:cNvSpPr>
            <a:spLocks noGrp="1"/>
          </p:cNvSpPr>
          <p:nvPr>
            <p:ph sz="half" idx="2"/>
          </p:nvPr>
        </p:nvSpPr>
        <p:spPr>
          <a:xfrm>
            <a:off x="4736592" y="1143000"/>
            <a:ext cx="3950208"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5A3900E8-2BB3-9447-8545-C18AFD12B197}"/>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2421391750"/>
      </p:ext>
    </p:extLst>
  </p:cSld>
  <p:clrMapOvr>
    <a:masterClrMapping/>
  </p:clrMapOvr>
  <p:extLst>
    <p:ext uri="{DCECCB84-F9BA-43D5-87BE-67443E8EF086}">
      <p15:sldGuideLst xmlns:p15="http://schemas.microsoft.com/office/powerpoint/2012/main">
        <p15:guide id="3" pos="2778">
          <p15:clr>
            <a:srgbClr val="FBAE40"/>
          </p15:clr>
        </p15:guide>
        <p15:guide id="4" pos="298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lumn Bulleted Lists w/ Pict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C691EBB-4069-9A4B-B5A9-B8C169F1ED05}"/>
              </a:ext>
              <a:ext uri="{C183D7F6-B498-43B3-948B-1728B52AA6E4}">
                <adec:decorative xmlns:adec="http://schemas.microsoft.com/office/drawing/2017/decorative" xmlns=""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FC57DAD3-82D2-F947-B629-977B504CBF3D}"/>
              </a:ext>
            </a:extLst>
          </p:cNvPr>
          <p:cNvSpPr>
            <a:spLocks noGrp="1"/>
          </p:cNvSpPr>
          <p:nvPr>
            <p:ph type="title" hasCustomPrompt="1"/>
          </p:nvPr>
        </p:nvSpPr>
        <p:spPr/>
        <p:txBody>
          <a:bodyPr/>
          <a:lstStyle/>
          <a:p>
            <a:r>
              <a:rPr lang="en-US"/>
              <a:t>Click to Edit Master Title Style</a:t>
            </a:r>
            <a:endParaRPr lang="en-CA"/>
          </a:p>
        </p:txBody>
      </p:sp>
      <p:sp>
        <p:nvSpPr>
          <p:cNvPr id="4" name="Content Placeholder 2">
            <a:extLst>
              <a:ext uri="{FF2B5EF4-FFF2-40B4-BE49-F238E27FC236}">
                <a16:creationId xmlns:a16="http://schemas.microsoft.com/office/drawing/2014/main" id="{5324E0DA-F4FD-474F-8CE8-631A780B08EE}"/>
              </a:ext>
            </a:extLst>
          </p:cNvPr>
          <p:cNvSpPr>
            <a:spLocks noGrp="1"/>
          </p:cNvSpPr>
          <p:nvPr>
            <p:ph sz="half" idx="1"/>
          </p:nvPr>
        </p:nvSpPr>
        <p:spPr>
          <a:xfrm>
            <a:off x="457200" y="1143000"/>
            <a:ext cx="3950208"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Picture Placeholder 2">
            <a:extLst>
              <a:ext uri="{FF2B5EF4-FFF2-40B4-BE49-F238E27FC236}">
                <a16:creationId xmlns:a16="http://schemas.microsoft.com/office/drawing/2014/main" id="{A4974FD5-0F00-0B4E-9324-EE678BA20595}"/>
              </a:ext>
            </a:extLst>
          </p:cNvPr>
          <p:cNvSpPr>
            <a:spLocks noGrp="1"/>
          </p:cNvSpPr>
          <p:nvPr>
            <p:ph type="pic" idx="11"/>
          </p:nvPr>
        </p:nvSpPr>
        <p:spPr>
          <a:xfrm>
            <a:off x="4736592" y="1143000"/>
            <a:ext cx="3950208" cy="3200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3" name="Slide Number Placeholder 2">
            <a:extLst>
              <a:ext uri="{FF2B5EF4-FFF2-40B4-BE49-F238E27FC236}">
                <a16:creationId xmlns:a16="http://schemas.microsoft.com/office/drawing/2014/main" id="{0AC7D4BE-F01E-D444-A19D-9D48A10275A1}"/>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2884990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Bullet List with Subheads">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566D2A35-BF5F-0341-83D7-EBBE16F60417}"/>
              </a:ext>
              <a:ext uri="{C183D7F6-B498-43B3-948B-1728B52AA6E4}">
                <adec:decorative xmlns:adec="http://schemas.microsoft.com/office/drawing/2017/decorative" xmlns=""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7F56FCCF-FFB2-154E-BECA-4056E43DD768}"/>
              </a:ext>
            </a:extLst>
          </p:cNvPr>
          <p:cNvSpPr>
            <a:spLocks noGrp="1"/>
          </p:cNvSpPr>
          <p:nvPr>
            <p:ph type="title" hasCustomPrompt="1"/>
          </p:nvPr>
        </p:nvSpPr>
        <p:spPr>
          <a:xfrm>
            <a:off x="457200" y="457200"/>
            <a:ext cx="8229600" cy="457200"/>
          </a:xfrm>
        </p:spPr>
        <p:txBody>
          <a:bodyPr/>
          <a:lstStyle/>
          <a:p>
            <a:r>
              <a:rPr lang="en-US"/>
              <a:t>Click to Edit Master Title Style</a:t>
            </a:r>
            <a:endParaRPr lang="en-CA"/>
          </a:p>
        </p:txBody>
      </p:sp>
      <p:sp>
        <p:nvSpPr>
          <p:cNvPr id="4" name="Content Placeholder 3">
            <a:extLst>
              <a:ext uri="{FF2B5EF4-FFF2-40B4-BE49-F238E27FC236}">
                <a16:creationId xmlns:a16="http://schemas.microsoft.com/office/drawing/2014/main" id="{FF140B09-9DB7-4545-9807-C8F2BC190F9F}"/>
              </a:ext>
            </a:extLst>
          </p:cNvPr>
          <p:cNvSpPr>
            <a:spLocks noGrp="1"/>
          </p:cNvSpPr>
          <p:nvPr>
            <p:ph sz="half" idx="2"/>
          </p:nvPr>
        </p:nvSpPr>
        <p:spPr>
          <a:xfrm>
            <a:off x="457200" y="1142999"/>
            <a:ext cx="3950208" cy="3200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BA85DD4-92D8-4649-9289-BD3E55B20575}"/>
              </a:ext>
            </a:extLst>
          </p:cNvPr>
          <p:cNvSpPr>
            <a:spLocks noGrp="1"/>
          </p:cNvSpPr>
          <p:nvPr>
            <p:ph type="body" sz="quarter" idx="3" hasCustomPrompt="1"/>
          </p:nvPr>
        </p:nvSpPr>
        <p:spPr>
          <a:xfrm>
            <a:off x="4736592"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4DDBE48-70A3-304A-A83B-0E06F066D630}"/>
              </a:ext>
            </a:extLst>
          </p:cNvPr>
          <p:cNvSpPr>
            <a:spLocks noGrp="1"/>
          </p:cNvSpPr>
          <p:nvPr>
            <p:ph sz="quarter" idx="4"/>
          </p:nvPr>
        </p:nvSpPr>
        <p:spPr>
          <a:xfrm>
            <a:off x="4736592" y="1558498"/>
            <a:ext cx="3950208" cy="27800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Slide Number Placeholder 9">
            <a:extLst>
              <a:ext uri="{FF2B5EF4-FFF2-40B4-BE49-F238E27FC236}">
                <a16:creationId xmlns:a16="http://schemas.microsoft.com/office/drawing/2014/main" id="{E736B2DE-2161-044B-B6B9-EF45140004BE}"/>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4270339352"/>
      </p:ext>
    </p:extLst>
  </p:cSld>
  <p:clrMapOvr>
    <a:masterClrMapping/>
  </p:clrMapOvr>
  <p:extLst>
    <p:ext uri="{DCECCB84-F9BA-43D5-87BE-67443E8EF086}">
      <p15:sldGuideLst xmlns:p15="http://schemas.microsoft.com/office/powerpoint/2012/main">
        <p15:guide id="3" pos="2778">
          <p15:clr>
            <a:srgbClr val="FBAE40"/>
          </p15:clr>
        </p15:guide>
        <p15:guide id="4" pos="298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Two Bulleted Lists with Subheads">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566D2A35-BF5F-0341-83D7-EBBE16F60417}"/>
              </a:ext>
              <a:ext uri="{C183D7F6-B498-43B3-948B-1728B52AA6E4}">
                <adec:decorative xmlns:adec="http://schemas.microsoft.com/office/drawing/2017/decorative" xmlns=""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7F56FCCF-FFB2-154E-BECA-4056E43DD768}"/>
              </a:ext>
            </a:extLst>
          </p:cNvPr>
          <p:cNvSpPr>
            <a:spLocks noGrp="1"/>
          </p:cNvSpPr>
          <p:nvPr>
            <p:ph type="title" hasCustomPrompt="1"/>
          </p:nvPr>
        </p:nvSpPr>
        <p:spPr>
          <a:xfrm>
            <a:off x="457200" y="457200"/>
            <a:ext cx="8229600" cy="457200"/>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211295F-5199-0844-B6F2-E1D0DC261D43}"/>
              </a:ext>
            </a:extLst>
          </p:cNvPr>
          <p:cNvSpPr>
            <a:spLocks noGrp="1"/>
          </p:cNvSpPr>
          <p:nvPr>
            <p:ph type="body" idx="1" hasCustomPrompt="1"/>
          </p:nvPr>
        </p:nvSpPr>
        <p:spPr>
          <a:xfrm>
            <a:off x="457200"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F140B09-9DB7-4545-9807-C8F2BC190F9F}"/>
              </a:ext>
            </a:extLst>
          </p:cNvPr>
          <p:cNvSpPr>
            <a:spLocks noGrp="1"/>
          </p:cNvSpPr>
          <p:nvPr>
            <p:ph sz="half" idx="2"/>
          </p:nvPr>
        </p:nvSpPr>
        <p:spPr>
          <a:xfrm>
            <a:off x="457200" y="1558498"/>
            <a:ext cx="3950208" cy="27800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BA85DD4-92D8-4649-9289-BD3E55B20575}"/>
              </a:ext>
            </a:extLst>
          </p:cNvPr>
          <p:cNvSpPr>
            <a:spLocks noGrp="1"/>
          </p:cNvSpPr>
          <p:nvPr>
            <p:ph type="body" sz="quarter" idx="3" hasCustomPrompt="1"/>
          </p:nvPr>
        </p:nvSpPr>
        <p:spPr>
          <a:xfrm>
            <a:off x="4736592"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4DDBE48-70A3-304A-A83B-0E06F066D630}"/>
              </a:ext>
            </a:extLst>
          </p:cNvPr>
          <p:cNvSpPr>
            <a:spLocks noGrp="1"/>
          </p:cNvSpPr>
          <p:nvPr>
            <p:ph sz="quarter" idx="4"/>
          </p:nvPr>
        </p:nvSpPr>
        <p:spPr>
          <a:xfrm>
            <a:off x="4736592" y="1558498"/>
            <a:ext cx="3950208" cy="27800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Slide Number Placeholder 9">
            <a:extLst>
              <a:ext uri="{FF2B5EF4-FFF2-40B4-BE49-F238E27FC236}">
                <a16:creationId xmlns:a16="http://schemas.microsoft.com/office/drawing/2014/main" id="{E736B2DE-2161-044B-B6B9-EF45140004BE}"/>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3170299062"/>
      </p:ext>
    </p:extLst>
  </p:cSld>
  <p:clrMapOvr>
    <a:masterClrMapping/>
  </p:clrMapOvr>
  <p:extLst>
    <p:ext uri="{DCECCB84-F9BA-43D5-87BE-67443E8EF086}">
      <p15:sldGuideLst xmlns:p15="http://schemas.microsoft.com/office/powerpoint/2012/main">
        <p15:guide id="3" pos="2777">
          <p15:clr>
            <a:srgbClr val="FBAE40"/>
          </p15:clr>
        </p15:guide>
        <p15:guide id="4" pos="298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ubhead Content Bullet List">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C15C5681-F565-234A-81C6-9F4A1C79DB9C}"/>
              </a:ext>
              <a:ext uri="{C183D7F6-B498-43B3-948B-1728B52AA6E4}">
                <adec:decorative xmlns:adec="http://schemas.microsoft.com/office/drawing/2017/decorative" xmlns=""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096C1113-DCAE-C041-8BD4-294093EACB70}"/>
              </a:ext>
            </a:extLst>
          </p:cNvPr>
          <p:cNvSpPr>
            <a:spLocks noGrp="1"/>
          </p:cNvSpPr>
          <p:nvPr>
            <p:ph type="title" hasCustomPrompt="1"/>
          </p:nvPr>
        </p:nvSpPr>
        <p:spPr>
          <a:xfrm>
            <a:off x="457200" y="457199"/>
            <a:ext cx="8229600" cy="457200"/>
          </a:xfrm>
        </p:spPr>
        <p:txBody>
          <a:bodyPr anchor="t" anchorCtr="0">
            <a:spAutoFit/>
          </a:bodyPr>
          <a:lstStyle>
            <a:lvl1pPr>
              <a:lnSpc>
                <a:spcPts val="3000"/>
              </a:lnSpc>
              <a:defRPr sz="2600" baseline="0"/>
            </a:lvl1pPr>
          </a:lstStyle>
          <a:p>
            <a:r>
              <a:rPr lang="en-US"/>
              <a:t>Click to Edit Master Title Style</a:t>
            </a:r>
            <a:endParaRPr lang="en-CA"/>
          </a:p>
        </p:txBody>
      </p:sp>
      <p:sp>
        <p:nvSpPr>
          <p:cNvPr id="7" name="Text Placeholder 2">
            <a:extLst>
              <a:ext uri="{FF2B5EF4-FFF2-40B4-BE49-F238E27FC236}">
                <a16:creationId xmlns:a16="http://schemas.microsoft.com/office/drawing/2014/main" id="{51F88647-7E6B-3E42-B7D9-3ECBE613FBB8}"/>
              </a:ext>
            </a:extLst>
          </p:cNvPr>
          <p:cNvSpPr>
            <a:spLocks noGrp="1"/>
          </p:cNvSpPr>
          <p:nvPr>
            <p:ph type="body" idx="11" hasCustomPrompt="1"/>
          </p:nvPr>
        </p:nvSpPr>
        <p:spPr>
          <a:xfrm>
            <a:off x="457200"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Text Placeholder 3">
            <a:extLst>
              <a:ext uri="{FF2B5EF4-FFF2-40B4-BE49-F238E27FC236}">
                <a16:creationId xmlns:a16="http://schemas.microsoft.com/office/drawing/2014/main" id="{C7C56A7D-0708-774C-A0FA-68AA804BE83E}"/>
              </a:ext>
            </a:extLst>
          </p:cNvPr>
          <p:cNvSpPr>
            <a:spLocks noGrp="1"/>
          </p:cNvSpPr>
          <p:nvPr>
            <p:ph type="body" sz="half" idx="2"/>
          </p:nvPr>
        </p:nvSpPr>
        <p:spPr>
          <a:xfrm>
            <a:off x="457200" y="1558498"/>
            <a:ext cx="3950208" cy="2784902"/>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0" name="Text Placeholder 4">
            <a:extLst>
              <a:ext uri="{FF2B5EF4-FFF2-40B4-BE49-F238E27FC236}">
                <a16:creationId xmlns:a16="http://schemas.microsoft.com/office/drawing/2014/main" id="{1045CC09-DCB1-EF41-AB7A-72B208B81C12}"/>
              </a:ext>
            </a:extLst>
          </p:cNvPr>
          <p:cNvSpPr>
            <a:spLocks noGrp="1"/>
          </p:cNvSpPr>
          <p:nvPr>
            <p:ph type="body" sz="quarter" idx="3" hasCustomPrompt="1"/>
          </p:nvPr>
        </p:nvSpPr>
        <p:spPr>
          <a:xfrm>
            <a:off x="4736592"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 name="Content Placeholder 2">
            <a:extLst>
              <a:ext uri="{FF2B5EF4-FFF2-40B4-BE49-F238E27FC236}">
                <a16:creationId xmlns:a16="http://schemas.microsoft.com/office/drawing/2014/main" id="{DDE69FB3-675D-AF44-95FA-BDAAF0B72F6F}"/>
              </a:ext>
            </a:extLst>
          </p:cNvPr>
          <p:cNvSpPr>
            <a:spLocks noGrp="1"/>
          </p:cNvSpPr>
          <p:nvPr>
            <p:ph idx="1"/>
          </p:nvPr>
        </p:nvSpPr>
        <p:spPr>
          <a:xfrm>
            <a:off x="4736592" y="1558498"/>
            <a:ext cx="3950208" cy="2784901"/>
          </a:xfrm>
        </p:spPr>
        <p:txBody>
          <a:bodyPr/>
          <a:lstStyle>
            <a:lvl1pPr>
              <a:defRPr sz="1600" baseline="0"/>
            </a:lvl1pPr>
            <a:lvl2pPr>
              <a:defRPr sz="1600" baseline="0"/>
            </a:lvl2pPr>
            <a:lvl3pPr>
              <a:defRPr sz="1600" baseline="0"/>
            </a:lvl3pPr>
            <a:lvl4pPr>
              <a:defRPr sz="1600" baseline="0"/>
            </a:lvl4pPr>
            <a:lvl5pPr>
              <a:defRPr sz="1600" baseline="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A95D11E1-51E3-2F4C-9210-5E94EF397A4C}"/>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3236273327"/>
      </p:ext>
    </p:extLst>
  </p:cSld>
  <p:clrMapOvr>
    <a:masterClrMapping/>
  </p:clrMapOvr>
  <p:extLst>
    <p:ext uri="{DCECCB84-F9BA-43D5-87BE-67443E8EF086}">
      <p15:sldGuideLst xmlns:p15="http://schemas.microsoft.com/office/powerpoint/2012/main">
        <p15:guide id="3" pos="2777">
          <p15:clr>
            <a:srgbClr val="FBAE40"/>
          </p15:clr>
        </p15:guide>
        <p15:guide id="4" pos="298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ubhead Content with Picture">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ED54ACD2-CBC5-4E4C-9D0C-0001666F7B97}"/>
              </a:ext>
              <a:ext uri="{C183D7F6-B498-43B3-948B-1728B52AA6E4}">
                <adec:decorative xmlns:adec="http://schemas.microsoft.com/office/drawing/2017/decorative" xmlns=""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ED1CA3F8-AA97-BF44-B449-0E2AC050233C}"/>
              </a:ext>
            </a:extLst>
          </p:cNvPr>
          <p:cNvSpPr>
            <a:spLocks noGrp="1"/>
          </p:cNvSpPr>
          <p:nvPr>
            <p:ph type="title" hasCustomPrompt="1"/>
          </p:nvPr>
        </p:nvSpPr>
        <p:spPr>
          <a:xfrm>
            <a:off x="457200" y="457200"/>
            <a:ext cx="8229600" cy="457200"/>
          </a:xfrm>
        </p:spPr>
        <p:txBody>
          <a:bodyPr anchor="t" anchorCtr="0"/>
          <a:lstStyle>
            <a:lvl1pPr>
              <a:defRPr sz="2600" baseline="0"/>
            </a:lvl1pPr>
          </a:lstStyle>
          <a:p>
            <a:r>
              <a:rPr lang="en-US"/>
              <a:t>Click to Edit Master Title Style</a:t>
            </a:r>
            <a:endParaRPr lang="en-CA"/>
          </a:p>
        </p:txBody>
      </p:sp>
      <p:sp>
        <p:nvSpPr>
          <p:cNvPr id="7" name="Text Placeholder 2">
            <a:extLst>
              <a:ext uri="{FF2B5EF4-FFF2-40B4-BE49-F238E27FC236}">
                <a16:creationId xmlns:a16="http://schemas.microsoft.com/office/drawing/2014/main" id="{DEAD74BA-677B-6245-9543-2D37DB9A9165}"/>
              </a:ext>
            </a:extLst>
          </p:cNvPr>
          <p:cNvSpPr>
            <a:spLocks noGrp="1"/>
          </p:cNvSpPr>
          <p:nvPr>
            <p:ph type="body" idx="11" hasCustomPrompt="1"/>
          </p:nvPr>
        </p:nvSpPr>
        <p:spPr>
          <a:xfrm>
            <a:off x="457200"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Text Placeholder 3">
            <a:extLst>
              <a:ext uri="{FF2B5EF4-FFF2-40B4-BE49-F238E27FC236}">
                <a16:creationId xmlns:a16="http://schemas.microsoft.com/office/drawing/2014/main" id="{EFAFDB8C-1F72-7C4E-BDC4-C207532ADDC9}"/>
              </a:ext>
            </a:extLst>
          </p:cNvPr>
          <p:cNvSpPr>
            <a:spLocks noGrp="1"/>
          </p:cNvSpPr>
          <p:nvPr>
            <p:ph type="body" sz="half" idx="2"/>
          </p:nvPr>
        </p:nvSpPr>
        <p:spPr>
          <a:xfrm>
            <a:off x="457200" y="1558497"/>
            <a:ext cx="3950208" cy="2784901"/>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Picture Placeholder 2">
            <a:extLst>
              <a:ext uri="{FF2B5EF4-FFF2-40B4-BE49-F238E27FC236}">
                <a16:creationId xmlns:a16="http://schemas.microsoft.com/office/drawing/2014/main" id="{CDD57218-ED02-3547-B966-10F8A71F0D2E}"/>
              </a:ext>
            </a:extLst>
          </p:cNvPr>
          <p:cNvSpPr>
            <a:spLocks noGrp="1"/>
          </p:cNvSpPr>
          <p:nvPr>
            <p:ph type="pic" idx="1"/>
          </p:nvPr>
        </p:nvSpPr>
        <p:spPr>
          <a:xfrm>
            <a:off x="4736592" y="1143000"/>
            <a:ext cx="3950208" cy="3200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8" name="Slide Number Placeholder 7">
            <a:extLst>
              <a:ext uri="{FF2B5EF4-FFF2-40B4-BE49-F238E27FC236}">
                <a16:creationId xmlns:a16="http://schemas.microsoft.com/office/drawing/2014/main" id="{F016CC35-DF94-C649-8208-CE5DC453B6D2}"/>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3801434034"/>
      </p:ext>
    </p:extLst>
  </p:cSld>
  <p:clrMapOvr>
    <a:masterClrMapping/>
  </p:clrMapOvr>
  <p:extLst>
    <p:ext uri="{DCECCB84-F9BA-43D5-87BE-67443E8EF086}">
      <p15:sldGuideLst xmlns:p15="http://schemas.microsoft.com/office/powerpoint/2012/main">
        <p15:guide id="3" pos="2777">
          <p15:clr>
            <a:srgbClr val="FBAE40"/>
          </p15:clr>
        </p15:guide>
        <p15:guide id="4" pos="298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ubhead Bullet List with Picture">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ED54ACD2-CBC5-4E4C-9D0C-0001666F7B97}"/>
              </a:ext>
              <a:ext uri="{C183D7F6-B498-43B3-948B-1728B52AA6E4}">
                <adec:decorative xmlns:adec="http://schemas.microsoft.com/office/drawing/2017/decorative" xmlns=""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ED1CA3F8-AA97-BF44-B449-0E2AC050233C}"/>
              </a:ext>
            </a:extLst>
          </p:cNvPr>
          <p:cNvSpPr>
            <a:spLocks noGrp="1"/>
          </p:cNvSpPr>
          <p:nvPr>
            <p:ph type="title" hasCustomPrompt="1"/>
          </p:nvPr>
        </p:nvSpPr>
        <p:spPr>
          <a:xfrm>
            <a:off x="457200" y="457200"/>
            <a:ext cx="8229600" cy="457200"/>
          </a:xfrm>
        </p:spPr>
        <p:txBody>
          <a:bodyPr anchor="t" anchorCtr="0"/>
          <a:lstStyle>
            <a:lvl1pPr>
              <a:defRPr sz="2600" baseline="0"/>
            </a:lvl1pPr>
          </a:lstStyle>
          <a:p>
            <a:r>
              <a:rPr lang="en-US"/>
              <a:t>Click to Edit Master Title Style</a:t>
            </a:r>
            <a:endParaRPr lang="en-CA"/>
          </a:p>
        </p:txBody>
      </p:sp>
      <p:sp>
        <p:nvSpPr>
          <p:cNvPr id="7" name="Text Placeholder 2">
            <a:extLst>
              <a:ext uri="{FF2B5EF4-FFF2-40B4-BE49-F238E27FC236}">
                <a16:creationId xmlns:a16="http://schemas.microsoft.com/office/drawing/2014/main" id="{DEAD74BA-677B-6245-9543-2D37DB9A9165}"/>
              </a:ext>
            </a:extLst>
          </p:cNvPr>
          <p:cNvSpPr>
            <a:spLocks noGrp="1"/>
          </p:cNvSpPr>
          <p:nvPr>
            <p:ph type="body" idx="11" hasCustomPrompt="1"/>
          </p:nvPr>
        </p:nvSpPr>
        <p:spPr>
          <a:xfrm>
            <a:off x="457200"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Content Placeholder 3">
            <a:extLst>
              <a:ext uri="{FF2B5EF4-FFF2-40B4-BE49-F238E27FC236}">
                <a16:creationId xmlns:a16="http://schemas.microsoft.com/office/drawing/2014/main" id="{6C89D95E-FDC9-B64E-9306-F623DD02BC63}"/>
              </a:ext>
            </a:extLst>
          </p:cNvPr>
          <p:cNvSpPr>
            <a:spLocks noGrp="1"/>
          </p:cNvSpPr>
          <p:nvPr>
            <p:ph sz="half" idx="2"/>
          </p:nvPr>
        </p:nvSpPr>
        <p:spPr>
          <a:xfrm>
            <a:off x="457200" y="1558498"/>
            <a:ext cx="3950208" cy="27800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Picture Placeholder 2">
            <a:extLst>
              <a:ext uri="{FF2B5EF4-FFF2-40B4-BE49-F238E27FC236}">
                <a16:creationId xmlns:a16="http://schemas.microsoft.com/office/drawing/2014/main" id="{CDD57218-ED02-3547-B966-10F8A71F0D2E}"/>
              </a:ext>
            </a:extLst>
          </p:cNvPr>
          <p:cNvSpPr>
            <a:spLocks noGrp="1"/>
          </p:cNvSpPr>
          <p:nvPr>
            <p:ph type="pic" idx="1"/>
          </p:nvPr>
        </p:nvSpPr>
        <p:spPr>
          <a:xfrm>
            <a:off x="4736592" y="1143000"/>
            <a:ext cx="3950208" cy="3200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8" name="Slide Number Placeholder 7">
            <a:extLst>
              <a:ext uri="{FF2B5EF4-FFF2-40B4-BE49-F238E27FC236}">
                <a16:creationId xmlns:a16="http://schemas.microsoft.com/office/drawing/2014/main" id="{F016CC35-DF94-C649-8208-CE5DC453B6D2}"/>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479055144"/>
      </p:ext>
    </p:extLst>
  </p:cSld>
  <p:clrMapOvr>
    <a:masterClrMapping/>
  </p:clrMapOvr>
  <p:extLst>
    <p:ext uri="{DCECCB84-F9BA-43D5-87BE-67443E8EF086}">
      <p15:sldGuideLst xmlns:p15="http://schemas.microsoft.com/office/powerpoint/2012/main">
        <p15:guide id="3" pos="2777">
          <p15:clr>
            <a:srgbClr val="FBAE40"/>
          </p15:clr>
        </p15:guide>
        <p15:guide id="4" pos="298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8229600" cy="1828800"/>
          </a:xfrm>
        </p:spPr>
        <p:txBody>
          <a:bodyPr anchor="t" anchorCtr="0"/>
          <a:lstStyle>
            <a:lvl1pPr algn="l">
              <a:defRPr sz="26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457200" y="3429000"/>
            <a:ext cx="8229600" cy="914400"/>
          </a:xfrm>
        </p:spPr>
        <p:txBody>
          <a:bodyPr/>
          <a:lstStyle>
            <a:lvl1pPr marL="0" indent="0" algn="l">
              <a:spcAft>
                <a:spcPts val="0"/>
              </a:spcAft>
              <a:buNone/>
              <a:defRPr sz="1600" b="1" i="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a:extLst>
              <a:ext uri="{FF2B5EF4-FFF2-40B4-BE49-F238E27FC236}">
                <a16:creationId xmlns:a16="http://schemas.microsoft.com/office/drawing/2014/main" id="{48E15D13-65EB-064A-BBE7-79880D404929}"/>
              </a:ext>
              <a:ext uri="{C183D7F6-B498-43B3-948B-1728B52AA6E4}">
                <adec:decorative xmlns:adec="http://schemas.microsoft.com/office/drawing/2017/decorative" xmlns="" val="1"/>
              </a:ext>
            </a:extLst>
          </p:cNvPr>
          <p:cNvSpPr/>
          <p:nvPr/>
        </p:nvSpPr>
        <p:spPr bwMode="auto">
          <a:xfrm>
            <a:off x="0" y="4343398"/>
            <a:ext cx="6858000" cy="800102"/>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9" name="Rectangle 6">
            <a:extLst>
              <a:ext uri="{FF2B5EF4-FFF2-40B4-BE49-F238E27FC236}">
                <a16:creationId xmlns:a16="http://schemas.microsoft.com/office/drawing/2014/main" id="{9B47F44A-6A03-FA4A-A602-885DBDED4D59}"/>
              </a:ext>
              <a:ext uri="{C183D7F6-B498-43B3-948B-1728B52AA6E4}">
                <adec:decorative xmlns:adec="http://schemas.microsoft.com/office/drawing/2017/decorative" xmlns="" val="1"/>
              </a:ext>
            </a:extLst>
          </p:cNvPr>
          <p:cNvSpPr>
            <a:spLocks noChangeArrowheads="1"/>
          </p:cNvSpPr>
          <p:nvPr/>
        </p:nvSpPr>
        <p:spPr bwMode="auto">
          <a:xfrm>
            <a:off x="457200" y="594360"/>
            <a:ext cx="1143000" cy="91440"/>
          </a:xfrm>
          <a:prstGeom prst="rect">
            <a:avLst/>
          </a:prstGeom>
          <a:solidFill>
            <a:schemeClr val="accent1"/>
          </a:solidFill>
          <a:ln>
            <a:noFill/>
          </a:ln>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Tree>
    <p:extLst>
      <p:ext uri="{BB962C8B-B14F-4D97-AF65-F5344CB8AC3E}">
        <p14:creationId xmlns:p14="http://schemas.microsoft.com/office/powerpoint/2010/main" val="3697619891"/>
      </p:ext>
    </p:extLst>
  </p:cSld>
  <p:clrMapOvr>
    <a:masterClrMapping/>
  </p:clrMapOvr>
  <p:extLst>
    <p:ext uri="{DCECCB84-F9BA-43D5-87BE-67443E8EF086}">
      <p15:sldGuideLst xmlns:p15="http://schemas.microsoft.com/office/powerpoint/2012/main">
        <p15:guide id="1" orient="horz" pos="214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ubhead Bullet List Paste Graph">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ED54ACD2-CBC5-4E4C-9D0C-0001666F7B97}"/>
              </a:ext>
              <a:ext uri="{C183D7F6-B498-43B3-948B-1728B52AA6E4}">
                <adec:decorative xmlns:adec="http://schemas.microsoft.com/office/drawing/2017/decorative" xmlns=""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ED1CA3F8-AA97-BF44-B449-0E2AC050233C}"/>
              </a:ext>
            </a:extLst>
          </p:cNvPr>
          <p:cNvSpPr>
            <a:spLocks noGrp="1"/>
          </p:cNvSpPr>
          <p:nvPr>
            <p:ph type="title" hasCustomPrompt="1"/>
          </p:nvPr>
        </p:nvSpPr>
        <p:spPr>
          <a:xfrm>
            <a:off x="457200" y="457200"/>
            <a:ext cx="8229600" cy="457200"/>
          </a:xfrm>
        </p:spPr>
        <p:txBody>
          <a:bodyPr anchor="t" anchorCtr="0"/>
          <a:lstStyle>
            <a:lvl1pPr>
              <a:defRPr sz="2600" baseline="0"/>
            </a:lvl1pPr>
          </a:lstStyle>
          <a:p>
            <a:r>
              <a:rPr lang="en-US"/>
              <a:t>Click to Edit Master Title Style</a:t>
            </a:r>
            <a:endParaRPr lang="en-CA"/>
          </a:p>
        </p:txBody>
      </p:sp>
      <p:sp>
        <p:nvSpPr>
          <p:cNvPr id="7" name="Text Placeholder 2">
            <a:extLst>
              <a:ext uri="{FF2B5EF4-FFF2-40B4-BE49-F238E27FC236}">
                <a16:creationId xmlns:a16="http://schemas.microsoft.com/office/drawing/2014/main" id="{DEAD74BA-677B-6245-9543-2D37DB9A9165}"/>
              </a:ext>
            </a:extLst>
          </p:cNvPr>
          <p:cNvSpPr>
            <a:spLocks noGrp="1"/>
          </p:cNvSpPr>
          <p:nvPr>
            <p:ph type="body" idx="11" hasCustomPrompt="1"/>
          </p:nvPr>
        </p:nvSpPr>
        <p:spPr>
          <a:xfrm>
            <a:off x="457200" y="1143000"/>
            <a:ext cx="3950208"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Content Placeholder 3">
            <a:extLst>
              <a:ext uri="{FF2B5EF4-FFF2-40B4-BE49-F238E27FC236}">
                <a16:creationId xmlns:a16="http://schemas.microsoft.com/office/drawing/2014/main" id="{6C89D95E-FDC9-B64E-9306-F623DD02BC63}"/>
              </a:ext>
            </a:extLst>
          </p:cNvPr>
          <p:cNvSpPr>
            <a:spLocks noGrp="1"/>
          </p:cNvSpPr>
          <p:nvPr>
            <p:ph sz="half" idx="2"/>
          </p:nvPr>
        </p:nvSpPr>
        <p:spPr>
          <a:xfrm>
            <a:off x="457200" y="1558498"/>
            <a:ext cx="3950208" cy="27800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Slide Number Placeholder 7">
            <a:extLst>
              <a:ext uri="{FF2B5EF4-FFF2-40B4-BE49-F238E27FC236}">
                <a16:creationId xmlns:a16="http://schemas.microsoft.com/office/drawing/2014/main" id="{F016CC35-DF94-C649-8208-CE5DC453B6D2}"/>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712162641"/>
      </p:ext>
    </p:extLst>
  </p:cSld>
  <p:clrMapOvr>
    <a:masterClrMapping/>
  </p:clrMapOvr>
  <p:extLst>
    <p:ext uri="{DCECCB84-F9BA-43D5-87BE-67443E8EF086}">
      <p15:sldGuideLst xmlns:p15="http://schemas.microsoft.com/office/powerpoint/2012/main">
        <p15:guide id="3" pos="2777">
          <p15:clr>
            <a:srgbClr val="FBAE40"/>
          </p15:clr>
        </p15:guide>
        <p15:guide id="4" pos="298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Content with Icons">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ED54ACD2-CBC5-4E4C-9D0C-0001666F7B97}"/>
              </a:ext>
              <a:ext uri="{C183D7F6-B498-43B3-948B-1728B52AA6E4}">
                <adec:decorative xmlns:adec="http://schemas.microsoft.com/office/drawing/2017/decorative" xmlns=""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ED1CA3F8-AA97-BF44-B449-0E2AC050233C}"/>
              </a:ext>
            </a:extLst>
          </p:cNvPr>
          <p:cNvSpPr>
            <a:spLocks noGrp="1"/>
          </p:cNvSpPr>
          <p:nvPr>
            <p:ph type="title" hasCustomPrompt="1"/>
          </p:nvPr>
        </p:nvSpPr>
        <p:spPr>
          <a:xfrm>
            <a:off x="457200" y="457200"/>
            <a:ext cx="8229600" cy="457200"/>
          </a:xfrm>
        </p:spPr>
        <p:txBody>
          <a:bodyPr anchor="t" anchorCtr="0"/>
          <a:lstStyle>
            <a:lvl1pPr>
              <a:defRPr sz="2600" baseline="0"/>
            </a:lvl1pPr>
          </a:lstStyle>
          <a:p>
            <a:r>
              <a:rPr lang="en-US"/>
              <a:t>Click to Edit Master Title Style</a:t>
            </a:r>
            <a:endParaRPr lang="en-CA"/>
          </a:p>
        </p:txBody>
      </p:sp>
      <p:sp>
        <p:nvSpPr>
          <p:cNvPr id="10" name="Picture Placeholder 2">
            <a:extLst>
              <a:ext uri="{FF2B5EF4-FFF2-40B4-BE49-F238E27FC236}">
                <a16:creationId xmlns:a16="http://schemas.microsoft.com/office/drawing/2014/main" id="{F419E0EC-9C48-1245-9374-9371668668C2}"/>
              </a:ext>
              <a:ext uri="{C183D7F6-B498-43B3-948B-1728B52AA6E4}">
                <adec:decorative xmlns:adec="http://schemas.microsoft.com/office/drawing/2017/decorative" xmlns="" val="1"/>
              </a:ext>
            </a:extLst>
          </p:cNvPr>
          <p:cNvSpPr>
            <a:spLocks noGrp="1"/>
          </p:cNvSpPr>
          <p:nvPr>
            <p:ph type="pic" idx="11"/>
          </p:nvPr>
        </p:nvSpPr>
        <p:spPr>
          <a:xfrm>
            <a:off x="457201" y="1143000"/>
            <a:ext cx="914400" cy="914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4" name="Text Placeholder 3">
            <a:extLst>
              <a:ext uri="{FF2B5EF4-FFF2-40B4-BE49-F238E27FC236}">
                <a16:creationId xmlns:a16="http://schemas.microsoft.com/office/drawing/2014/main" id="{EFAFDB8C-1F72-7C4E-BDC4-C207532ADDC9}"/>
              </a:ext>
            </a:extLst>
          </p:cNvPr>
          <p:cNvSpPr>
            <a:spLocks noGrp="1"/>
          </p:cNvSpPr>
          <p:nvPr>
            <p:ph type="body" sz="half" idx="2"/>
          </p:nvPr>
        </p:nvSpPr>
        <p:spPr>
          <a:xfrm>
            <a:off x="1529715" y="1142999"/>
            <a:ext cx="2880360" cy="1428751"/>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3" name="Picture Placeholder 2">
            <a:extLst>
              <a:ext uri="{FF2B5EF4-FFF2-40B4-BE49-F238E27FC236}">
                <a16:creationId xmlns:a16="http://schemas.microsoft.com/office/drawing/2014/main" id="{62149158-D273-FF48-A184-E8FAA400FBE8}"/>
              </a:ext>
              <a:ext uri="{C183D7F6-B498-43B3-948B-1728B52AA6E4}">
                <adec:decorative xmlns:adec="http://schemas.microsoft.com/office/drawing/2017/decorative" xmlns="" val="1"/>
              </a:ext>
            </a:extLst>
          </p:cNvPr>
          <p:cNvSpPr>
            <a:spLocks noGrp="1"/>
          </p:cNvSpPr>
          <p:nvPr>
            <p:ph type="pic" idx="14"/>
          </p:nvPr>
        </p:nvSpPr>
        <p:spPr>
          <a:xfrm>
            <a:off x="457201" y="2909887"/>
            <a:ext cx="914400" cy="914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12" name="Text Placeholder 3">
            <a:extLst>
              <a:ext uri="{FF2B5EF4-FFF2-40B4-BE49-F238E27FC236}">
                <a16:creationId xmlns:a16="http://schemas.microsoft.com/office/drawing/2014/main" id="{C6668367-1D9A-C34B-BAD1-EEC24F771401}"/>
              </a:ext>
            </a:extLst>
          </p:cNvPr>
          <p:cNvSpPr>
            <a:spLocks noGrp="1"/>
          </p:cNvSpPr>
          <p:nvPr>
            <p:ph type="body" sz="half" idx="13"/>
          </p:nvPr>
        </p:nvSpPr>
        <p:spPr>
          <a:xfrm>
            <a:off x="1529715" y="2909887"/>
            <a:ext cx="2880360" cy="1428751"/>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Picture Placeholder 2">
            <a:extLst>
              <a:ext uri="{FF2B5EF4-FFF2-40B4-BE49-F238E27FC236}">
                <a16:creationId xmlns:a16="http://schemas.microsoft.com/office/drawing/2014/main" id="{CDD57218-ED02-3547-B966-10F8A71F0D2E}"/>
              </a:ext>
              <a:ext uri="{C183D7F6-B498-43B3-948B-1728B52AA6E4}">
                <adec:decorative xmlns:adec="http://schemas.microsoft.com/office/drawing/2017/decorative" xmlns="" val="1"/>
              </a:ext>
            </a:extLst>
          </p:cNvPr>
          <p:cNvSpPr>
            <a:spLocks noGrp="1"/>
          </p:cNvSpPr>
          <p:nvPr>
            <p:ph type="pic" idx="1"/>
          </p:nvPr>
        </p:nvSpPr>
        <p:spPr>
          <a:xfrm>
            <a:off x="4733925" y="1143000"/>
            <a:ext cx="914400" cy="914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11" name="Text Placeholder 3">
            <a:extLst>
              <a:ext uri="{FF2B5EF4-FFF2-40B4-BE49-F238E27FC236}">
                <a16:creationId xmlns:a16="http://schemas.microsoft.com/office/drawing/2014/main" id="{CC4E04B7-9B1C-624B-BCD8-A05C6B4B9ACD}"/>
              </a:ext>
            </a:extLst>
          </p:cNvPr>
          <p:cNvSpPr>
            <a:spLocks noGrp="1"/>
          </p:cNvSpPr>
          <p:nvPr>
            <p:ph type="body" sz="half" idx="12"/>
          </p:nvPr>
        </p:nvSpPr>
        <p:spPr>
          <a:xfrm>
            <a:off x="5806439" y="1142999"/>
            <a:ext cx="2880360" cy="1428750"/>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14" name="Picture Placeholder 2">
            <a:extLst>
              <a:ext uri="{FF2B5EF4-FFF2-40B4-BE49-F238E27FC236}">
                <a16:creationId xmlns:a16="http://schemas.microsoft.com/office/drawing/2014/main" id="{AB3C32B2-3BBD-CD4C-96F5-B562E1337B65}"/>
              </a:ext>
              <a:ext uri="{C183D7F6-B498-43B3-948B-1728B52AA6E4}">
                <adec:decorative xmlns:adec="http://schemas.microsoft.com/office/drawing/2017/decorative" xmlns="" val="1"/>
              </a:ext>
            </a:extLst>
          </p:cNvPr>
          <p:cNvSpPr>
            <a:spLocks noGrp="1"/>
          </p:cNvSpPr>
          <p:nvPr>
            <p:ph type="pic" idx="15"/>
          </p:nvPr>
        </p:nvSpPr>
        <p:spPr>
          <a:xfrm>
            <a:off x="4733925" y="2909887"/>
            <a:ext cx="914400" cy="914400"/>
          </a:xfrm>
        </p:spPr>
        <p:txBody>
          <a:bodyPr/>
          <a:lstStyle>
            <a:lvl1pPr marL="0" indent="0">
              <a:spcBef>
                <a:spcPts val="0"/>
              </a:spcBef>
              <a:buNone/>
              <a:defRPr sz="16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15" name="Text Placeholder 3">
            <a:extLst>
              <a:ext uri="{FF2B5EF4-FFF2-40B4-BE49-F238E27FC236}">
                <a16:creationId xmlns:a16="http://schemas.microsoft.com/office/drawing/2014/main" id="{6930BB47-30E8-954F-9AC0-ECE87E4364A5}"/>
              </a:ext>
            </a:extLst>
          </p:cNvPr>
          <p:cNvSpPr>
            <a:spLocks noGrp="1"/>
          </p:cNvSpPr>
          <p:nvPr>
            <p:ph type="body" sz="half" idx="16"/>
          </p:nvPr>
        </p:nvSpPr>
        <p:spPr>
          <a:xfrm>
            <a:off x="5806439" y="2909887"/>
            <a:ext cx="2880360" cy="1436688"/>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Slide Number Placeholder 7">
            <a:extLst>
              <a:ext uri="{FF2B5EF4-FFF2-40B4-BE49-F238E27FC236}">
                <a16:creationId xmlns:a16="http://schemas.microsoft.com/office/drawing/2014/main" id="{F016CC35-DF94-C649-8208-CE5DC453B6D2}"/>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4026069459"/>
      </p:ext>
    </p:extLst>
  </p:cSld>
  <p:clrMapOvr>
    <a:masterClrMapping/>
  </p:clrMapOvr>
  <p:extLst>
    <p:ext uri="{DCECCB84-F9BA-43D5-87BE-67443E8EF086}">
      <p15:sldGuideLst xmlns:p15="http://schemas.microsoft.com/office/powerpoint/2012/main">
        <p15:guide id="3" pos="2778">
          <p15:clr>
            <a:srgbClr val="FBAE40"/>
          </p15:clr>
        </p15:guide>
        <p15:guide id="4" pos="2982">
          <p15:clr>
            <a:srgbClr val="FBAE40"/>
          </p15:clr>
        </p15:guide>
        <p15:guide id="5" orient="horz" pos="1830">
          <p15:clr>
            <a:srgbClr val="FBAE40"/>
          </p15:clr>
        </p15:guide>
        <p15:guide id="6" orient="horz" pos="1620">
          <p15:clr>
            <a:srgbClr val="FBAE40"/>
          </p15:clr>
        </p15:guide>
        <p15:guide id="7" orient="horz" pos="172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D626A1-132E-BE48-8DB7-01479E00C9F6}"/>
              </a:ext>
              <a:ext uri="{C183D7F6-B498-43B3-948B-1728B52AA6E4}">
                <adec:decorative xmlns:adec="http://schemas.microsoft.com/office/drawing/2017/decorative" xmlns=""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6883B1D3-F5BF-8C48-8D15-17F890D5A8F8}"/>
              </a:ext>
            </a:extLst>
          </p:cNvPr>
          <p:cNvSpPr>
            <a:spLocks noGrp="1"/>
          </p:cNvSpPr>
          <p:nvPr>
            <p:ph type="title" hasCustomPrompt="1"/>
          </p:nvPr>
        </p:nvSpPr>
        <p:spPr/>
        <p:txBody>
          <a:bodyPr/>
          <a:lstStyle>
            <a:lvl1pPr>
              <a:lnSpc>
                <a:spcPts val="3000"/>
              </a:lnSpc>
              <a:defRPr/>
            </a:lvl1pPr>
          </a:lstStyle>
          <a:p>
            <a:r>
              <a:rPr lang="en-US"/>
              <a:t>Click to Edit Master Title Style</a:t>
            </a:r>
            <a:endParaRPr lang="en-CA"/>
          </a:p>
        </p:txBody>
      </p:sp>
      <p:sp>
        <p:nvSpPr>
          <p:cNvPr id="4" name="Text Placeholder 3">
            <a:extLst>
              <a:ext uri="{FF2B5EF4-FFF2-40B4-BE49-F238E27FC236}">
                <a16:creationId xmlns:a16="http://schemas.microsoft.com/office/drawing/2014/main" id="{1FC0D80F-B163-6C47-ADBE-BAF825C4EE9F}"/>
              </a:ext>
            </a:extLst>
          </p:cNvPr>
          <p:cNvSpPr>
            <a:spLocks noGrp="1"/>
          </p:cNvSpPr>
          <p:nvPr>
            <p:ph type="body" sz="quarter" idx="11"/>
          </p:nvPr>
        </p:nvSpPr>
        <p:spPr>
          <a:xfrm>
            <a:off x="457200" y="4206240"/>
            <a:ext cx="8229600" cy="137160"/>
          </a:xfrm>
          <a:noFill/>
        </p:spPr>
        <p:txBody>
          <a:bodyPr/>
          <a:lstStyle>
            <a:lvl1pPr marL="0" indent="0">
              <a:lnSpc>
                <a:spcPts val="1200"/>
              </a:lnSpc>
              <a:spcAft>
                <a:spcPts val="0"/>
              </a:spcAft>
              <a:buFontTx/>
              <a:buNone/>
              <a:defRPr sz="1000" baseline="0"/>
            </a:lvl1pPr>
            <a:lvl2pPr marL="182880" indent="0">
              <a:buNone/>
              <a:defRPr/>
            </a:lvl2pPr>
          </a:lstStyle>
          <a:p>
            <a:pPr lvl="0"/>
            <a:r>
              <a:rPr lang="en-US"/>
              <a:t>Edit Master text styles</a:t>
            </a:r>
          </a:p>
        </p:txBody>
      </p:sp>
      <p:sp>
        <p:nvSpPr>
          <p:cNvPr id="6" name="Slide Number Placeholder 5">
            <a:extLst>
              <a:ext uri="{FF2B5EF4-FFF2-40B4-BE49-F238E27FC236}">
                <a16:creationId xmlns:a16="http://schemas.microsoft.com/office/drawing/2014/main" id="{36AC7C9F-8887-BC4F-BEFA-5D2B3C5DEC4F}"/>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3530507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20D471B1-DFB2-2E4D-937C-1E6590463135}"/>
              </a:ext>
              <a:ext uri="{C183D7F6-B498-43B3-948B-1728B52AA6E4}">
                <adec:decorative xmlns:adec="http://schemas.microsoft.com/office/drawing/2017/decorative" xmlns=""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5" name="Slide Number Placeholder 4">
            <a:extLst>
              <a:ext uri="{FF2B5EF4-FFF2-40B4-BE49-F238E27FC236}">
                <a16:creationId xmlns:a16="http://schemas.microsoft.com/office/drawing/2014/main" id="{CD966E3F-726A-6341-8924-EF68736F9321}"/>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749069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79F30116-A097-C142-9B15-A60ECD50B27C}"/>
              </a:ext>
              <a:ext uri="{C183D7F6-B498-43B3-948B-1728B52AA6E4}">
                <adec:decorative xmlns:adec="http://schemas.microsoft.com/office/drawing/2017/decorative" xmlns=""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F67AAEC4-E5A3-3E4C-BCD6-AB796CE8965F}"/>
              </a:ext>
            </a:extLst>
          </p:cNvPr>
          <p:cNvSpPr>
            <a:spLocks noGrp="1"/>
          </p:cNvSpPr>
          <p:nvPr>
            <p:ph type="title" hasCustomPrompt="1"/>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F1DC551-0066-D248-9643-48ABD9A524F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FD833849-483E-9C48-A4AF-4A1014BD97ED}"/>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1982129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5D7490B2-4251-5547-956B-0E1C51EEC415}"/>
              </a:ext>
              <a:ext uri="{C183D7F6-B498-43B3-948B-1728B52AA6E4}">
                <adec:decorative xmlns:adec="http://schemas.microsoft.com/office/drawing/2017/decorative" xmlns=""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Vertical Title 1">
            <a:extLst>
              <a:ext uri="{FF2B5EF4-FFF2-40B4-BE49-F238E27FC236}">
                <a16:creationId xmlns:a16="http://schemas.microsoft.com/office/drawing/2014/main" id="{61E77671-13F0-A641-B0B7-9935C128D45E}"/>
              </a:ext>
            </a:extLst>
          </p:cNvPr>
          <p:cNvSpPr>
            <a:spLocks noGrp="1"/>
          </p:cNvSpPr>
          <p:nvPr>
            <p:ph type="title" orient="vert" hasCustomPrompt="1"/>
          </p:nvPr>
        </p:nvSpPr>
        <p:spPr>
          <a:xfrm>
            <a:off x="7754112" y="457200"/>
            <a:ext cx="932688" cy="3889375"/>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9E4B598-D8BB-F549-8DBE-34ACD9272A80}"/>
              </a:ext>
            </a:extLst>
          </p:cNvPr>
          <p:cNvSpPr>
            <a:spLocks noGrp="1"/>
          </p:cNvSpPr>
          <p:nvPr>
            <p:ph type="body" orient="vert" idx="1"/>
          </p:nvPr>
        </p:nvSpPr>
        <p:spPr>
          <a:xfrm>
            <a:off x="457200" y="457200"/>
            <a:ext cx="6905134" cy="38893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6EF70435-AA1B-6A41-AA6D-A1E4E1A7DAD2}"/>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3557334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7AC8D2-ECED-4B4A-8EA4-9802665CD085}"/>
              </a:ext>
              <a:ext uri="{C183D7F6-B498-43B3-948B-1728B52AA6E4}">
                <adec:decorative xmlns:adec="http://schemas.microsoft.com/office/drawing/2017/decorative" xmlns="" val="1"/>
              </a:ext>
            </a:extLst>
          </p:cNvPr>
          <p:cNvSpPr>
            <a:spLocks noChangeArrowheads="1"/>
          </p:cNvSpPr>
          <p:nvPr/>
        </p:nvSpPr>
        <p:spPr bwMode="auto">
          <a:xfrm>
            <a:off x="457200" y="59436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dirty="0">
              <a:solidFill>
                <a:srgbClr val="000000"/>
              </a:solidFill>
            </a:endParaRPr>
          </a:p>
        </p:txBody>
      </p:sp>
      <p:sp>
        <p:nvSpPr>
          <p:cNvPr id="2" name="Title 1">
            <a:extLst>
              <a:ext uri="{FF2B5EF4-FFF2-40B4-BE49-F238E27FC236}">
                <a16:creationId xmlns:a16="http://schemas.microsoft.com/office/drawing/2014/main" id="{63E11DC4-DB98-2847-B1CA-BCBB8088F0A1}"/>
              </a:ext>
            </a:extLst>
          </p:cNvPr>
          <p:cNvSpPr>
            <a:spLocks noGrp="1"/>
          </p:cNvSpPr>
          <p:nvPr>
            <p:ph type="ctrTitle"/>
          </p:nvPr>
        </p:nvSpPr>
        <p:spPr>
          <a:xfrm>
            <a:off x="457200" y="822960"/>
            <a:ext cx="8229600" cy="457200"/>
          </a:xfrm>
        </p:spPr>
        <p:txBody>
          <a:bodyPr anchor="t" anchorCtr="0">
            <a:noAutofit/>
          </a:bodyPr>
          <a:lstStyle>
            <a:lvl1pPr algn="l" fontAlgn="t">
              <a:defRPr sz="2600" baseline="0">
                <a:solidFill>
                  <a:schemeClr val="bg1"/>
                </a:solidFill>
              </a:defRPr>
            </a:lvl1pPr>
          </a:lstStyle>
          <a:p>
            <a:r>
              <a:rPr lang="en-US"/>
              <a:t>Click to edit Master title style</a:t>
            </a:r>
            <a:endParaRPr lang="en-CA"/>
          </a:p>
        </p:txBody>
      </p:sp>
      <p:sp>
        <p:nvSpPr>
          <p:cNvPr id="4" name="Text Placeholder 11">
            <a:extLst>
              <a:ext uri="{FF2B5EF4-FFF2-40B4-BE49-F238E27FC236}">
                <a16:creationId xmlns:a16="http://schemas.microsoft.com/office/drawing/2014/main" id="{E06349F3-0104-2140-BA06-391B5A36505F}"/>
              </a:ext>
            </a:extLst>
          </p:cNvPr>
          <p:cNvSpPr>
            <a:spLocks noGrp="1"/>
          </p:cNvSpPr>
          <p:nvPr>
            <p:ph type="body" sz="quarter" idx="10"/>
          </p:nvPr>
        </p:nvSpPr>
        <p:spPr>
          <a:xfrm>
            <a:off x="457200" y="1965960"/>
            <a:ext cx="3950207" cy="228600"/>
          </a:xfrm>
        </p:spPr>
        <p:txBody>
          <a:bodyPr/>
          <a:lstStyle>
            <a:lvl1pPr marL="0" indent="0">
              <a:buFontTx/>
              <a:buNone/>
              <a:defRPr b="1" i="0" baseline="0">
                <a:solidFill>
                  <a:schemeClr val="bg1"/>
                </a:solidFill>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Click to edit Master text styles</a:t>
            </a:r>
          </a:p>
        </p:txBody>
      </p:sp>
      <p:sp>
        <p:nvSpPr>
          <p:cNvPr id="5" name="Text Placeholder 13">
            <a:extLst>
              <a:ext uri="{FF2B5EF4-FFF2-40B4-BE49-F238E27FC236}">
                <a16:creationId xmlns:a16="http://schemas.microsoft.com/office/drawing/2014/main" id="{67113F30-B662-6E4F-BA3C-45885383E79B}"/>
              </a:ext>
            </a:extLst>
          </p:cNvPr>
          <p:cNvSpPr>
            <a:spLocks noGrp="1"/>
          </p:cNvSpPr>
          <p:nvPr>
            <p:ph type="body" sz="quarter" idx="11"/>
          </p:nvPr>
        </p:nvSpPr>
        <p:spPr>
          <a:xfrm>
            <a:off x="457200" y="2459736"/>
            <a:ext cx="3949700" cy="228600"/>
          </a:xfrm>
        </p:spPr>
        <p:txBody>
          <a:bodyPr/>
          <a:lstStyle>
            <a:lvl1pPr marL="0" indent="0">
              <a:buFontTx/>
              <a:buNone/>
              <a:defRPr baseline="0">
                <a:solidFill>
                  <a:schemeClr val="bg1"/>
                </a:solidFill>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Click to edit Master text styles</a:t>
            </a:r>
          </a:p>
        </p:txBody>
      </p:sp>
      <p:sp>
        <p:nvSpPr>
          <p:cNvPr id="6" name="Text Placeholder 15">
            <a:extLst>
              <a:ext uri="{FF2B5EF4-FFF2-40B4-BE49-F238E27FC236}">
                <a16:creationId xmlns:a16="http://schemas.microsoft.com/office/drawing/2014/main" id="{BAE6D63E-06AA-8D4A-9A4F-62B04DC02391}"/>
              </a:ext>
            </a:extLst>
          </p:cNvPr>
          <p:cNvSpPr>
            <a:spLocks noGrp="1"/>
          </p:cNvSpPr>
          <p:nvPr>
            <p:ph type="body" sz="quarter" idx="12"/>
          </p:nvPr>
        </p:nvSpPr>
        <p:spPr>
          <a:xfrm>
            <a:off x="457200" y="2949575"/>
            <a:ext cx="3949700" cy="228600"/>
          </a:xfrm>
        </p:spPr>
        <p:txBody>
          <a:bodyPr/>
          <a:lstStyle>
            <a:lvl1pPr marL="0" indent="0">
              <a:buFontTx/>
              <a:buNone/>
              <a:defRPr baseline="0">
                <a:solidFill>
                  <a:schemeClr val="bg1"/>
                </a:solidFill>
              </a:defRPr>
            </a:lvl1pPr>
            <a:lvl2pPr marL="182880" indent="0">
              <a:buNone/>
              <a:defRPr/>
            </a:lvl2pPr>
          </a:lstStyle>
          <a:p>
            <a:pPr lvl="0"/>
            <a:r>
              <a:rPr lang="en-US"/>
              <a:t>Click to edit Master text styles</a:t>
            </a:r>
          </a:p>
        </p:txBody>
      </p:sp>
      <p:sp>
        <p:nvSpPr>
          <p:cNvPr id="8" name="Text Placeholder 17">
            <a:extLst>
              <a:ext uri="{FF2B5EF4-FFF2-40B4-BE49-F238E27FC236}">
                <a16:creationId xmlns:a16="http://schemas.microsoft.com/office/drawing/2014/main" id="{290F8965-ECF8-CB4C-BD8F-6B0B404558C0}"/>
              </a:ext>
            </a:extLst>
          </p:cNvPr>
          <p:cNvSpPr>
            <a:spLocks noGrp="1"/>
          </p:cNvSpPr>
          <p:nvPr>
            <p:ph type="body" sz="quarter" idx="13"/>
          </p:nvPr>
        </p:nvSpPr>
        <p:spPr>
          <a:xfrm>
            <a:off x="457200" y="3451225"/>
            <a:ext cx="3952875" cy="228600"/>
          </a:xfrm>
        </p:spPr>
        <p:txBody>
          <a:bodyPr/>
          <a:lstStyle>
            <a:lvl1pPr marL="0" indent="0">
              <a:buFontTx/>
              <a:buNone/>
              <a:defRPr baseline="0">
                <a:solidFill>
                  <a:schemeClr val="bg1"/>
                </a:solidFill>
              </a:defRPr>
            </a:lvl1pPr>
            <a:lvl2pPr marL="182880" indent="0">
              <a:buNone/>
              <a:defRPr/>
            </a:lvl2pPr>
          </a:lstStyle>
          <a:p>
            <a:pPr lvl="0"/>
            <a:r>
              <a:rPr lang="en-US"/>
              <a:t>Click to edit Master text styles</a:t>
            </a:r>
          </a:p>
        </p:txBody>
      </p:sp>
      <p:sp>
        <p:nvSpPr>
          <p:cNvPr id="9" name="Picture Placeholder 22">
            <a:extLst>
              <a:ext uri="{FF2B5EF4-FFF2-40B4-BE49-F238E27FC236}">
                <a16:creationId xmlns:a16="http://schemas.microsoft.com/office/drawing/2014/main" id="{87712D41-C534-6440-A7E3-C7FADEFF11BB}"/>
              </a:ext>
              <a:ext uri="{C183D7F6-B498-43B3-948B-1728B52AA6E4}">
                <adec:decorative xmlns:adec="http://schemas.microsoft.com/office/drawing/2017/decorative" xmlns="" val="1"/>
              </a:ext>
            </a:extLst>
          </p:cNvPr>
          <p:cNvSpPr>
            <a:spLocks noGrp="1" noChangeAspect="1"/>
          </p:cNvSpPr>
          <p:nvPr>
            <p:ph type="pic" sz="quarter" idx="15"/>
          </p:nvPr>
        </p:nvSpPr>
        <p:spPr>
          <a:xfrm>
            <a:off x="4737100" y="1945822"/>
            <a:ext cx="274320" cy="274320"/>
          </a:xfrm>
        </p:spPr>
        <p:txBody>
          <a:bodyPr/>
          <a:lstStyle>
            <a:lvl1pPr marL="0" indent="0">
              <a:buFontTx/>
              <a:buNone/>
              <a:defRPr baseline="0">
                <a:solidFill>
                  <a:schemeClr val="bg1"/>
                </a:solidFill>
              </a:defRPr>
            </a:lvl1pPr>
          </a:lstStyle>
          <a:p>
            <a:r>
              <a:rPr lang="en-US" dirty="0"/>
              <a:t>Click icon to add picture</a:t>
            </a:r>
            <a:endParaRPr lang="en-CA" dirty="0"/>
          </a:p>
        </p:txBody>
      </p:sp>
      <p:sp>
        <p:nvSpPr>
          <p:cNvPr id="10" name="Text Placeholder 11">
            <a:extLst>
              <a:ext uri="{FF2B5EF4-FFF2-40B4-BE49-F238E27FC236}">
                <a16:creationId xmlns:a16="http://schemas.microsoft.com/office/drawing/2014/main" id="{41003850-02BC-FE49-A6D2-B65F12E5E3AF}"/>
              </a:ext>
            </a:extLst>
          </p:cNvPr>
          <p:cNvSpPr>
            <a:spLocks noGrp="1"/>
          </p:cNvSpPr>
          <p:nvPr>
            <p:ph type="body" sz="quarter" idx="14"/>
          </p:nvPr>
        </p:nvSpPr>
        <p:spPr>
          <a:xfrm>
            <a:off x="5349241" y="1965960"/>
            <a:ext cx="3337560" cy="228600"/>
          </a:xfrm>
        </p:spPr>
        <p:txBody>
          <a:bodyPr/>
          <a:lstStyle>
            <a:lvl1pPr marL="0" indent="0">
              <a:buFontTx/>
              <a:buNone/>
              <a:defRPr b="0" i="0" baseline="0">
                <a:solidFill>
                  <a:schemeClr val="bg1"/>
                </a:solidFill>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Click to edit Master text styles</a:t>
            </a:r>
          </a:p>
        </p:txBody>
      </p:sp>
      <p:sp>
        <p:nvSpPr>
          <p:cNvPr id="12" name="Picture Placeholder 25">
            <a:extLst>
              <a:ext uri="{FF2B5EF4-FFF2-40B4-BE49-F238E27FC236}">
                <a16:creationId xmlns:a16="http://schemas.microsoft.com/office/drawing/2014/main" id="{E3BEDD1B-C128-844A-8F14-FAF4119D66C8}"/>
              </a:ext>
              <a:ext uri="{C183D7F6-B498-43B3-948B-1728B52AA6E4}">
                <adec:decorative xmlns:adec="http://schemas.microsoft.com/office/drawing/2017/decorative" xmlns="" val="1"/>
              </a:ext>
            </a:extLst>
          </p:cNvPr>
          <p:cNvSpPr>
            <a:spLocks noGrp="1" noChangeAspect="1"/>
          </p:cNvSpPr>
          <p:nvPr>
            <p:ph type="pic" sz="quarter" idx="16"/>
          </p:nvPr>
        </p:nvSpPr>
        <p:spPr>
          <a:xfrm>
            <a:off x="4737099" y="2442709"/>
            <a:ext cx="274320" cy="274320"/>
          </a:xfrm>
        </p:spPr>
        <p:txBody>
          <a:bodyPr/>
          <a:lstStyle>
            <a:lvl1pPr marL="0" indent="0">
              <a:buFontTx/>
              <a:buNone/>
              <a:defRPr baseline="0">
                <a:solidFill>
                  <a:schemeClr val="bg1"/>
                </a:solidFill>
              </a:defRPr>
            </a:lvl1pPr>
          </a:lstStyle>
          <a:p>
            <a:r>
              <a:rPr lang="en-US" dirty="0"/>
              <a:t>Click icon to add picture</a:t>
            </a:r>
            <a:endParaRPr lang="en-CA" dirty="0"/>
          </a:p>
        </p:txBody>
      </p:sp>
      <p:sp>
        <p:nvSpPr>
          <p:cNvPr id="13" name="Text Placeholder 27">
            <a:extLst>
              <a:ext uri="{FF2B5EF4-FFF2-40B4-BE49-F238E27FC236}">
                <a16:creationId xmlns:a16="http://schemas.microsoft.com/office/drawing/2014/main" id="{0B741730-13F7-5E41-B422-D3B182553FE7}"/>
              </a:ext>
            </a:extLst>
          </p:cNvPr>
          <p:cNvSpPr>
            <a:spLocks noGrp="1"/>
          </p:cNvSpPr>
          <p:nvPr>
            <p:ph type="body" sz="quarter" idx="17"/>
          </p:nvPr>
        </p:nvSpPr>
        <p:spPr>
          <a:xfrm>
            <a:off x="5349875" y="2459736"/>
            <a:ext cx="3336925" cy="228600"/>
          </a:xfrm>
        </p:spPr>
        <p:txBody>
          <a:bodyPr/>
          <a:lstStyle>
            <a:lvl1pPr marL="0" indent="0">
              <a:buFontTx/>
              <a:buNone/>
              <a:defRPr baseline="0">
                <a:solidFill>
                  <a:schemeClr val="bg1"/>
                </a:solidFill>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Click to edit Master text styles</a:t>
            </a:r>
          </a:p>
        </p:txBody>
      </p:sp>
      <p:sp>
        <p:nvSpPr>
          <p:cNvPr id="14" name="Picture Placeholder 29">
            <a:extLst>
              <a:ext uri="{FF2B5EF4-FFF2-40B4-BE49-F238E27FC236}">
                <a16:creationId xmlns:a16="http://schemas.microsoft.com/office/drawing/2014/main" id="{0807AAF6-B521-7D4C-A29D-BC049416D5D3}"/>
              </a:ext>
              <a:ext uri="{C183D7F6-B498-43B3-948B-1728B52AA6E4}">
                <adec:decorative xmlns:adec="http://schemas.microsoft.com/office/drawing/2017/decorative" xmlns="" val="1"/>
              </a:ext>
            </a:extLst>
          </p:cNvPr>
          <p:cNvSpPr>
            <a:spLocks noGrp="1" noChangeAspect="1"/>
          </p:cNvSpPr>
          <p:nvPr>
            <p:ph type="pic" sz="quarter" idx="18"/>
          </p:nvPr>
        </p:nvSpPr>
        <p:spPr>
          <a:xfrm>
            <a:off x="4736592" y="2933247"/>
            <a:ext cx="274320" cy="274320"/>
          </a:xfrm>
        </p:spPr>
        <p:txBody>
          <a:bodyPr/>
          <a:lstStyle>
            <a:lvl1pPr marL="0" indent="0">
              <a:buFontTx/>
              <a:buNone/>
              <a:defRPr baseline="0">
                <a:solidFill>
                  <a:schemeClr val="bg1"/>
                </a:solidFill>
              </a:defRPr>
            </a:lvl1pPr>
          </a:lstStyle>
          <a:p>
            <a:r>
              <a:rPr lang="en-US" dirty="0"/>
              <a:t>Click icon to add picture</a:t>
            </a:r>
            <a:endParaRPr lang="en-CA" dirty="0"/>
          </a:p>
        </p:txBody>
      </p:sp>
      <p:sp>
        <p:nvSpPr>
          <p:cNvPr id="15" name="Text Placeholder 31">
            <a:extLst>
              <a:ext uri="{FF2B5EF4-FFF2-40B4-BE49-F238E27FC236}">
                <a16:creationId xmlns:a16="http://schemas.microsoft.com/office/drawing/2014/main" id="{50E1395C-F15F-1D40-830F-ED08162DD48C}"/>
              </a:ext>
            </a:extLst>
          </p:cNvPr>
          <p:cNvSpPr>
            <a:spLocks noGrp="1"/>
          </p:cNvSpPr>
          <p:nvPr>
            <p:ph type="body" sz="quarter" idx="19"/>
          </p:nvPr>
        </p:nvSpPr>
        <p:spPr>
          <a:xfrm>
            <a:off x="5343525" y="2949575"/>
            <a:ext cx="3343275" cy="228600"/>
          </a:xfrm>
        </p:spPr>
        <p:txBody>
          <a:bodyPr/>
          <a:lstStyle>
            <a:lvl1pPr marL="0" indent="0">
              <a:buFontTx/>
              <a:buNone/>
              <a:defRPr baseline="0">
                <a:solidFill>
                  <a:schemeClr val="bg1"/>
                </a:solidFill>
              </a:defRPr>
            </a:lvl1pPr>
            <a:lvl2pPr marL="182880" indent="0">
              <a:buFontTx/>
              <a:buNone/>
              <a:defRPr baseline="0">
                <a:solidFill>
                  <a:schemeClr val="bg1"/>
                </a:solidFill>
              </a:defRPr>
            </a:lvl2pPr>
            <a:lvl3pPr marL="365760" indent="0">
              <a:buFontTx/>
              <a:buNone/>
              <a:defRPr baseline="0">
                <a:solidFill>
                  <a:schemeClr val="bg1"/>
                </a:solidFill>
              </a:defRPr>
            </a:lvl3pPr>
            <a:lvl4pPr marL="548640" indent="0">
              <a:buFontTx/>
              <a:buNone/>
              <a:defRPr baseline="0">
                <a:solidFill>
                  <a:schemeClr val="bg1"/>
                </a:solidFill>
              </a:defRPr>
            </a:lvl4pPr>
            <a:lvl5pPr marL="731520" indent="0">
              <a:buFontTx/>
              <a:buNone/>
              <a:defRPr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783679283"/>
      </p:ext>
    </p:extLst>
  </p:cSld>
  <p:clrMapOvr>
    <a:masterClrMapping/>
  </p:clrMapOvr>
  <p:extLst mod="1">
    <p:ext uri="{DCECCB84-F9BA-43D5-87BE-67443E8EF086}">
      <p15:sldGuideLst xmlns:p15="http://schemas.microsoft.com/office/powerpoint/2012/main">
        <p15:guide id="1" orient="horz" pos="1236">
          <p15:clr>
            <a:srgbClr val="FBAE40"/>
          </p15:clr>
        </p15:guide>
        <p15:guide id="2" orient="horz" pos="1548">
          <p15:clr>
            <a:srgbClr val="FBAE40"/>
          </p15:clr>
        </p15:guide>
        <p15:guide id="3" pos="2778">
          <p15:clr>
            <a:srgbClr val="FBAE40"/>
          </p15:clr>
        </p15:guide>
        <p15:guide id="4" pos="2982">
          <p15:clr>
            <a:srgbClr val="FBAE40"/>
          </p15:clr>
        </p15:guide>
        <p15:guide id="5" orient="horz" pos="1858">
          <p15:clr>
            <a:srgbClr val="FBAE40"/>
          </p15:clr>
        </p15:guide>
        <p15:guide id="6" orient="horz" pos="2174">
          <p15:clr>
            <a:srgbClr val="FBAE40"/>
          </p15:clr>
        </p15:guide>
        <p15:guide id="7" pos="336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7AC8D2-ECED-4B4A-8EA4-9802665CD085}"/>
              </a:ext>
              <a:ext uri="{C183D7F6-B498-43B3-948B-1728B52AA6E4}">
                <adec:decorative xmlns:adec="http://schemas.microsoft.com/office/drawing/2017/decorative" xmlns="" val="1"/>
              </a:ext>
            </a:extLst>
          </p:cNvPr>
          <p:cNvSpPr>
            <a:spLocks noChangeArrowheads="1"/>
          </p:cNvSpPr>
          <p:nvPr/>
        </p:nvSpPr>
        <p:spPr bwMode="auto">
          <a:xfrm>
            <a:off x="457200" y="59436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63E11DC4-DB98-2847-B1CA-BCBB8088F0A1}"/>
              </a:ext>
            </a:extLst>
          </p:cNvPr>
          <p:cNvSpPr>
            <a:spLocks noGrp="1"/>
          </p:cNvSpPr>
          <p:nvPr>
            <p:ph type="ctrTitle"/>
          </p:nvPr>
        </p:nvSpPr>
        <p:spPr>
          <a:xfrm>
            <a:off x="457200" y="822960"/>
            <a:ext cx="8229600" cy="457200"/>
          </a:xfrm>
        </p:spPr>
        <p:txBody>
          <a:bodyPr anchor="t" anchorCtr="0">
            <a:noAutofit/>
          </a:bodyPr>
          <a:lstStyle>
            <a:lvl1pPr algn="l" fontAlgn="t">
              <a:defRPr sz="2600" baseline="0">
                <a:solidFill>
                  <a:schemeClr val="bg1"/>
                </a:solidFill>
              </a:defRPr>
            </a:lvl1pPr>
          </a:lstStyle>
          <a:p>
            <a:r>
              <a:rPr lang="en-US"/>
              <a:t>Click to edit Master title style</a:t>
            </a:r>
            <a:endParaRPr lang="en-CA"/>
          </a:p>
        </p:txBody>
      </p:sp>
      <p:sp>
        <p:nvSpPr>
          <p:cNvPr id="4" name="Text Placeholder 11">
            <a:extLst>
              <a:ext uri="{FF2B5EF4-FFF2-40B4-BE49-F238E27FC236}">
                <a16:creationId xmlns:a16="http://schemas.microsoft.com/office/drawing/2014/main" id="{E06349F3-0104-2140-BA06-391B5A36505F}"/>
              </a:ext>
            </a:extLst>
          </p:cNvPr>
          <p:cNvSpPr>
            <a:spLocks noGrp="1"/>
          </p:cNvSpPr>
          <p:nvPr>
            <p:ph type="body" sz="quarter" idx="10"/>
          </p:nvPr>
        </p:nvSpPr>
        <p:spPr>
          <a:xfrm>
            <a:off x="457200" y="1965960"/>
            <a:ext cx="3950207" cy="228600"/>
          </a:xfrm>
        </p:spPr>
        <p:txBody>
          <a:bodyPr/>
          <a:lstStyle>
            <a:lvl1pPr marL="0" indent="0">
              <a:buFontTx/>
              <a:buNone/>
              <a:defRPr b="1" i="0" baseline="0">
                <a:solidFill>
                  <a:schemeClr val="bg1"/>
                </a:solidFill>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Click to edit Master text styles</a:t>
            </a:r>
          </a:p>
        </p:txBody>
      </p:sp>
      <p:sp>
        <p:nvSpPr>
          <p:cNvPr id="5" name="Text Placeholder 13">
            <a:extLst>
              <a:ext uri="{FF2B5EF4-FFF2-40B4-BE49-F238E27FC236}">
                <a16:creationId xmlns:a16="http://schemas.microsoft.com/office/drawing/2014/main" id="{67113F30-B662-6E4F-BA3C-45885383E79B}"/>
              </a:ext>
            </a:extLst>
          </p:cNvPr>
          <p:cNvSpPr>
            <a:spLocks noGrp="1"/>
          </p:cNvSpPr>
          <p:nvPr>
            <p:ph type="body" sz="quarter" idx="11"/>
          </p:nvPr>
        </p:nvSpPr>
        <p:spPr>
          <a:xfrm>
            <a:off x="457200" y="2459736"/>
            <a:ext cx="3949700" cy="228600"/>
          </a:xfrm>
        </p:spPr>
        <p:txBody>
          <a:bodyPr/>
          <a:lstStyle>
            <a:lvl1pPr marL="0" indent="0">
              <a:buFontTx/>
              <a:buNone/>
              <a:defRPr baseline="0">
                <a:solidFill>
                  <a:schemeClr val="bg1"/>
                </a:solidFill>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Click to edit Master text styles</a:t>
            </a:r>
          </a:p>
        </p:txBody>
      </p:sp>
      <p:sp>
        <p:nvSpPr>
          <p:cNvPr id="6" name="Text Placeholder 15">
            <a:extLst>
              <a:ext uri="{FF2B5EF4-FFF2-40B4-BE49-F238E27FC236}">
                <a16:creationId xmlns:a16="http://schemas.microsoft.com/office/drawing/2014/main" id="{BAE6D63E-06AA-8D4A-9A4F-62B04DC02391}"/>
              </a:ext>
            </a:extLst>
          </p:cNvPr>
          <p:cNvSpPr>
            <a:spLocks noGrp="1"/>
          </p:cNvSpPr>
          <p:nvPr>
            <p:ph type="body" sz="quarter" idx="12"/>
          </p:nvPr>
        </p:nvSpPr>
        <p:spPr>
          <a:xfrm>
            <a:off x="457200" y="2949575"/>
            <a:ext cx="3949700" cy="228600"/>
          </a:xfrm>
        </p:spPr>
        <p:txBody>
          <a:bodyPr/>
          <a:lstStyle>
            <a:lvl1pPr marL="0" indent="0">
              <a:buFontTx/>
              <a:buNone/>
              <a:defRPr baseline="0">
                <a:solidFill>
                  <a:schemeClr val="bg1"/>
                </a:solidFill>
              </a:defRPr>
            </a:lvl1pPr>
            <a:lvl2pPr marL="182880" indent="0">
              <a:buNone/>
              <a:defRPr/>
            </a:lvl2pPr>
          </a:lstStyle>
          <a:p>
            <a:pPr lvl="0"/>
            <a:r>
              <a:rPr lang="en-US"/>
              <a:t>Click to edit Master text styles</a:t>
            </a:r>
          </a:p>
        </p:txBody>
      </p:sp>
      <p:sp>
        <p:nvSpPr>
          <p:cNvPr id="8" name="Text Placeholder 17">
            <a:extLst>
              <a:ext uri="{FF2B5EF4-FFF2-40B4-BE49-F238E27FC236}">
                <a16:creationId xmlns:a16="http://schemas.microsoft.com/office/drawing/2014/main" id="{290F8965-ECF8-CB4C-BD8F-6B0B404558C0}"/>
              </a:ext>
            </a:extLst>
          </p:cNvPr>
          <p:cNvSpPr>
            <a:spLocks noGrp="1"/>
          </p:cNvSpPr>
          <p:nvPr>
            <p:ph type="body" sz="quarter" idx="13"/>
          </p:nvPr>
        </p:nvSpPr>
        <p:spPr>
          <a:xfrm>
            <a:off x="457200" y="3451225"/>
            <a:ext cx="3952875" cy="228600"/>
          </a:xfrm>
        </p:spPr>
        <p:txBody>
          <a:bodyPr/>
          <a:lstStyle>
            <a:lvl1pPr marL="0" indent="0">
              <a:buFontTx/>
              <a:buNone/>
              <a:defRPr baseline="0">
                <a:solidFill>
                  <a:schemeClr val="bg1"/>
                </a:solidFill>
              </a:defRPr>
            </a:lvl1pPr>
            <a:lvl2pPr marL="182880" indent="0">
              <a:buNone/>
              <a:defRPr/>
            </a:lvl2pPr>
          </a:lstStyle>
          <a:p>
            <a:pPr lvl="0"/>
            <a:r>
              <a:rPr lang="en-US"/>
              <a:t>Click to edit Master text styles</a:t>
            </a:r>
          </a:p>
        </p:txBody>
      </p:sp>
      <p:sp>
        <p:nvSpPr>
          <p:cNvPr id="9" name="Picture Placeholder 22">
            <a:extLst>
              <a:ext uri="{FF2B5EF4-FFF2-40B4-BE49-F238E27FC236}">
                <a16:creationId xmlns:a16="http://schemas.microsoft.com/office/drawing/2014/main" id="{87712D41-C534-6440-A7E3-C7FADEFF11BB}"/>
              </a:ext>
              <a:ext uri="{C183D7F6-B498-43B3-948B-1728B52AA6E4}">
                <adec:decorative xmlns:adec="http://schemas.microsoft.com/office/drawing/2017/decorative" xmlns="" val="1"/>
              </a:ext>
            </a:extLst>
          </p:cNvPr>
          <p:cNvSpPr>
            <a:spLocks noGrp="1" noChangeAspect="1"/>
          </p:cNvSpPr>
          <p:nvPr>
            <p:ph type="pic" sz="quarter" idx="15"/>
          </p:nvPr>
        </p:nvSpPr>
        <p:spPr>
          <a:xfrm>
            <a:off x="4737100" y="1945822"/>
            <a:ext cx="274320" cy="274320"/>
          </a:xfrm>
        </p:spPr>
        <p:txBody>
          <a:bodyPr/>
          <a:lstStyle>
            <a:lvl1pPr marL="0" indent="0">
              <a:buFontTx/>
              <a:buNone/>
              <a:defRPr baseline="0">
                <a:solidFill>
                  <a:schemeClr val="bg1"/>
                </a:solidFill>
              </a:defRPr>
            </a:lvl1pPr>
          </a:lstStyle>
          <a:p>
            <a:r>
              <a:rPr lang="en-US"/>
              <a:t>Click icon to add picture</a:t>
            </a:r>
            <a:endParaRPr lang="en-CA"/>
          </a:p>
        </p:txBody>
      </p:sp>
      <p:sp>
        <p:nvSpPr>
          <p:cNvPr id="10" name="Text Placeholder 11">
            <a:extLst>
              <a:ext uri="{FF2B5EF4-FFF2-40B4-BE49-F238E27FC236}">
                <a16:creationId xmlns:a16="http://schemas.microsoft.com/office/drawing/2014/main" id="{41003850-02BC-FE49-A6D2-B65F12E5E3AF}"/>
              </a:ext>
            </a:extLst>
          </p:cNvPr>
          <p:cNvSpPr>
            <a:spLocks noGrp="1"/>
          </p:cNvSpPr>
          <p:nvPr>
            <p:ph type="body" sz="quarter" idx="14"/>
          </p:nvPr>
        </p:nvSpPr>
        <p:spPr>
          <a:xfrm>
            <a:off x="5349241" y="1965960"/>
            <a:ext cx="3337560" cy="228600"/>
          </a:xfrm>
        </p:spPr>
        <p:txBody>
          <a:bodyPr/>
          <a:lstStyle>
            <a:lvl1pPr marL="0" indent="0">
              <a:buFontTx/>
              <a:buNone/>
              <a:defRPr b="0" i="0" baseline="0">
                <a:solidFill>
                  <a:schemeClr val="bg1"/>
                </a:solidFill>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Click to edit Master text styles</a:t>
            </a:r>
          </a:p>
        </p:txBody>
      </p:sp>
      <p:sp>
        <p:nvSpPr>
          <p:cNvPr id="12" name="Picture Placeholder 25">
            <a:extLst>
              <a:ext uri="{FF2B5EF4-FFF2-40B4-BE49-F238E27FC236}">
                <a16:creationId xmlns:a16="http://schemas.microsoft.com/office/drawing/2014/main" id="{E3BEDD1B-C128-844A-8F14-FAF4119D66C8}"/>
              </a:ext>
              <a:ext uri="{C183D7F6-B498-43B3-948B-1728B52AA6E4}">
                <adec:decorative xmlns:adec="http://schemas.microsoft.com/office/drawing/2017/decorative" xmlns="" val="1"/>
              </a:ext>
            </a:extLst>
          </p:cNvPr>
          <p:cNvSpPr>
            <a:spLocks noGrp="1" noChangeAspect="1"/>
          </p:cNvSpPr>
          <p:nvPr>
            <p:ph type="pic" sz="quarter" idx="16"/>
          </p:nvPr>
        </p:nvSpPr>
        <p:spPr>
          <a:xfrm>
            <a:off x="4737099" y="2442709"/>
            <a:ext cx="274320" cy="274320"/>
          </a:xfrm>
        </p:spPr>
        <p:txBody>
          <a:bodyPr/>
          <a:lstStyle>
            <a:lvl1pPr marL="0" indent="0">
              <a:buFontTx/>
              <a:buNone/>
              <a:defRPr baseline="0">
                <a:solidFill>
                  <a:schemeClr val="bg1"/>
                </a:solidFill>
              </a:defRPr>
            </a:lvl1pPr>
          </a:lstStyle>
          <a:p>
            <a:r>
              <a:rPr lang="en-US"/>
              <a:t>Click icon to add picture</a:t>
            </a:r>
            <a:endParaRPr lang="en-CA"/>
          </a:p>
        </p:txBody>
      </p:sp>
      <p:sp>
        <p:nvSpPr>
          <p:cNvPr id="13" name="Text Placeholder 27">
            <a:extLst>
              <a:ext uri="{FF2B5EF4-FFF2-40B4-BE49-F238E27FC236}">
                <a16:creationId xmlns:a16="http://schemas.microsoft.com/office/drawing/2014/main" id="{0B741730-13F7-5E41-B422-D3B182553FE7}"/>
              </a:ext>
            </a:extLst>
          </p:cNvPr>
          <p:cNvSpPr>
            <a:spLocks noGrp="1"/>
          </p:cNvSpPr>
          <p:nvPr>
            <p:ph type="body" sz="quarter" idx="17"/>
          </p:nvPr>
        </p:nvSpPr>
        <p:spPr>
          <a:xfrm>
            <a:off x="5349875" y="2459736"/>
            <a:ext cx="3336925" cy="228600"/>
          </a:xfrm>
        </p:spPr>
        <p:txBody>
          <a:bodyPr/>
          <a:lstStyle>
            <a:lvl1pPr marL="0" indent="0">
              <a:buFontTx/>
              <a:buNone/>
              <a:defRPr baseline="0">
                <a:solidFill>
                  <a:schemeClr val="bg1"/>
                </a:solidFill>
              </a:defRPr>
            </a:lvl1pPr>
            <a:lvl2pPr marL="182880" indent="0">
              <a:buFontTx/>
              <a:buNone/>
              <a:defRPr/>
            </a:lvl2pPr>
            <a:lvl3pPr marL="365760" indent="0">
              <a:buFontTx/>
              <a:buNone/>
              <a:defRPr/>
            </a:lvl3pPr>
            <a:lvl4pPr marL="548640" indent="0">
              <a:buFontTx/>
              <a:buNone/>
              <a:defRPr/>
            </a:lvl4pPr>
            <a:lvl5pPr marL="731520" indent="0">
              <a:buFontTx/>
              <a:buNone/>
              <a:defRPr/>
            </a:lvl5pPr>
          </a:lstStyle>
          <a:p>
            <a:pPr lvl="0"/>
            <a:r>
              <a:rPr lang="en-US"/>
              <a:t>Click to edit Master text styles</a:t>
            </a:r>
          </a:p>
        </p:txBody>
      </p:sp>
      <p:sp>
        <p:nvSpPr>
          <p:cNvPr id="14" name="Picture Placeholder 29">
            <a:extLst>
              <a:ext uri="{FF2B5EF4-FFF2-40B4-BE49-F238E27FC236}">
                <a16:creationId xmlns:a16="http://schemas.microsoft.com/office/drawing/2014/main" id="{0807AAF6-B521-7D4C-A29D-BC049416D5D3}"/>
              </a:ext>
              <a:ext uri="{C183D7F6-B498-43B3-948B-1728B52AA6E4}">
                <adec:decorative xmlns:adec="http://schemas.microsoft.com/office/drawing/2017/decorative" xmlns="" val="1"/>
              </a:ext>
            </a:extLst>
          </p:cNvPr>
          <p:cNvSpPr>
            <a:spLocks noGrp="1" noChangeAspect="1"/>
          </p:cNvSpPr>
          <p:nvPr>
            <p:ph type="pic" sz="quarter" idx="18"/>
          </p:nvPr>
        </p:nvSpPr>
        <p:spPr>
          <a:xfrm>
            <a:off x="4736592" y="2933247"/>
            <a:ext cx="274320" cy="274320"/>
          </a:xfrm>
        </p:spPr>
        <p:txBody>
          <a:bodyPr/>
          <a:lstStyle>
            <a:lvl1pPr marL="0" indent="0">
              <a:buFontTx/>
              <a:buNone/>
              <a:defRPr baseline="0">
                <a:solidFill>
                  <a:schemeClr val="bg1"/>
                </a:solidFill>
              </a:defRPr>
            </a:lvl1pPr>
          </a:lstStyle>
          <a:p>
            <a:r>
              <a:rPr lang="en-US"/>
              <a:t>Click icon to add picture</a:t>
            </a:r>
            <a:endParaRPr lang="en-CA"/>
          </a:p>
        </p:txBody>
      </p:sp>
      <p:sp>
        <p:nvSpPr>
          <p:cNvPr id="15" name="Text Placeholder 31">
            <a:extLst>
              <a:ext uri="{FF2B5EF4-FFF2-40B4-BE49-F238E27FC236}">
                <a16:creationId xmlns:a16="http://schemas.microsoft.com/office/drawing/2014/main" id="{50E1395C-F15F-1D40-830F-ED08162DD48C}"/>
              </a:ext>
            </a:extLst>
          </p:cNvPr>
          <p:cNvSpPr>
            <a:spLocks noGrp="1"/>
          </p:cNvSpPr>
          <p:nvPr>
            <p:ph type="body" sz="quarter" idx="19"/>
          </p:nvPr>
        </p:nvSpPr>
        <p:spPr>
          <a:xfrm>
            <a:off x="5343525" y="2949575"/>
            <a:ext cx="3343275" cy="228600"/>
          </a:xfrm>
        </p:spPr>
        <p:txBody>
          <a:bodyPr/>
          <a:lstStyle>
            <a:lvl1pPr marL="0" indent="0">
              <a:buFontTx/>
              <a:buNone/>
              <a:defRPr baseline="0">
                <a:solidFill>
                  <a:schemeClr val="bg1"/>
                </a:solidFill>
              </a:defRPr>
            </a:lvl1pPr>
            <a:lvl2pPr marL="182880" indent="0">
              <a:buFontTx/>
              <a:buNone/>
              <a:defRPr baseline="0">
                <a:solidFill>
                  <a:schemeClr val="bg1"/>
                </a:solidFill>
              </a:defRPr>
            </a:lvl2pPr>
            <a:lvl3pPr marL="365760" indent="0">
              <a:buFontTx/>
              <a:buNone/>
              <a:defRPr baseline="0">
                <a:solidFill>
                  <a:schemeClr val="bg1"/>
                </a:solidFill>
              </a:defRPr>
            </a:lvl3pPr>
            <a:lvl4pPr marL="548640" indent="0">
              <a:buFontTx/>
              <a:buNone/>
              <a:defRPr baseline="0">
                <a:solidFill>
                  <a:schemeClr val="bg1"/>
                </a:solidFill>
              </a:defRPr>
            </a:lvl4pPr>
            <a:lvl5pPr marL="731520" indent="0">
              <a:buFontTx/>
              <a:buNone/>
              <a:defRPr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860866257"/>
      </p:ext>
    </p:extLst>
  </p:cSld>
  <p:clrMapOvr>
    <a:masterClrMapping/>
  </p:clrMapOvr>
  <p:extLst>
    <p:ext uri="{DCECCB84-F9BA-43D5-87BE-67443E8EF086}">
      <p15:sldGuideLst xmlns:p15="http://schemas.microsoft.com/office/powerpoint/2012/main">
        <p15:guide id="1" orient="horz" pos="1236">
          <p15:clr>
            <a:srgbClr val="FBAE40"/>
          </p15:clr>
        </p15:guide>
        <p15:guide id="2" orient="horz" pos="1548">
          <p15:clr>
            <a:srgbClr val="FBAE40"/>
          </p15:clr>
        </p15:guide>
        <p15:guide id="3" pos="2778">
          <p15:clr>
            <a:srgbClr val="FBAE40"/>
          </p15:clr>
        </p15:guide>
        <p15:guide id="4" pos="2982">
          <p15:clr>
            <a:srgbClr val="FBAE40"/>
          </p15:clr>
        </p15:guide>
        <p15:guide id="5" orient="horz" pos="1858">
          <p15:clr>
            <a:srgbClr val="FBAE40"/>
          </p15:clr>
        </p15:guide>
        <p15:guide id="6" orient="horz" pos="2174">
          <p15:clr>
            <a:srgbClr val="FBAE40"/>
          </p15:clr>
        </p15:guide>
        <p15:guide id="7" pos="33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8229600" cy="1828800"/>
          </a:xfrm>
        </p:spPr>
        <p:txBody>
          <a:bodyPr anchor="t" anchorCtr="0"/>
          <a:lstStyle>
            <a:lvl1pPr algn="l">
              <a:defRPr sz="26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457200" y="3429000"/>
            <a:ext cx="8229600" cy="914400"/>
          </a:xfrm>
        </p:spPr>
        <p:txBody>
          <a:bodyPr/>
          <a:lstStyle>
            <a:lvl1pPr marL="0" indent="0" algn="l">
              <a:spcAft>
                <a:spcPts val="0"/>
              </a:spcAft>
              <a:buNone/>
              <a:defRPr sz="1600" b="1" i="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a:extLst>
              <a:ext uri="{FF2B5EF4-FFF2-40B4-BE49-F238E27FC236}">
                <a16:creationId xmlns:a16="http://schemas.microsoft.com/office/drawing/2014/main" id="{48E15D13-65EB-064A-BBE7-79880D404929}"/>
              </a:ext>
              <a:ext uri="{C183D7F6-B498-43B3-948B-1728B52AA6E4}">
                <adec:decorative xmlns:adec="http://schemas.microsoft.com/office/drawing/2017/decorative" xmlns="" val="1"/>
              </a:ext>
            </a:extLst>
          </p:cNvPr>
          <p:cNvSpPr/>
          <p:nvPr/>
        </p:nvSpPr>
        <p:spPr bwMode="auto">
          <a:xfrm>
            <a:off x="0" y="4343398"/>
            <a:ext cx="6858000" cy="800102"/>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
        <p:nvSpPr>
          <p:cNvPr id="9" name="Rectangle 6">
            <a:extLst>
              <a:ext uri="{FF2B5EF4-FFF2-40B4-BE49-F238E27FC236}">
                <a16:creationId xmlns:a16="http://schemas.microsoft.com/office/drawing/2014/main" id="{9B47F44A-6A03-FA4A-A602-885DBDED4D59}"/>
              </a:ext>
              <a:ext uri="{C183D7F6-B498-43B3-948B-1728B52AA6E4}">
                <adec:decorative xmlns:adec="http://schemas.microsoft.com/office/drawing/2017/decorative" xmlns="" val="1"/>
              </a:ext>
            </a:extLst>
          </p:cNvPr>
          <p:cNvSpPr>
            <a:spLocks noChangeArrowheads="1"/>
          </p:cNvSpPr>
          <p:nvPr/>
        </p:nvSpPr>
        <p:spPr bwMode="auto">
          <a:xfrm>
            <a:off x="457200" y="594360"/>
            <a:ext cx="1143000" cy="91440"/>
          </a:xfrm>
          <a:prstGeom prst="rect">
            <a:avLst/>
          </a:prstGeom>
          <a:solidFill>
            <a:schemeClr val="accent1"/>
          </a:solidFill>
          <a:ln>
            <a:noFill/>
          </a:ln>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Tree>
    <p:extLst>
      <p:ext uri="{BB962C8B-B14F-4D97-AF65-F5344CB8AC3E}">
        <p14:creationId xmlns:p14="http://schemas.microsoft.com/office/powerpoint/2010/main" val="2071355110"/>
      </p:ext>
    </p:extLst>
  </p:cSld>
  <p:clrMapOvr>
    <a:masterClrMapping/>
  </p:clrMapOvr>
  <p:extLst>
    <p:ext uri="{DCECCB84-F9BA-43D5-87BE-67443E8EF086}">
      <p15:sldGuideLst xmlns:p15="http://schemas.microsoft.com/office/powerpoint/2012/main">
        <p15:guide id="1" orient="horz" pos="214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Single Column Content">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66D81F47-CF08-C14A-9C3A-5096FD346F65}"/>
              </a:ext>
              <a:ext uri="{C183D7F6-B498-43B3-948B-1728B52AA6E4}">
                <adec:decorative xmlns:adec="http://schemas.microsoft.com/office/drawing/2017/decorative" xmlns=""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14BC5E34-F5F9-4549-A54E-17645AF0135F}"/>
              </a:ext>
            </a:extLst>
          </p:cNvPr>
          <p:cNvSpPr>
            <a:spLocks noGrp="1"/>
          </p:cNvSpPr>
          <p:nvPr>
            <p:ph type="title" hasCustomPrompt="1"/>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8AF8775-E37D-B44E-BE17-65563B85A499}"/>
              </a:ext>
            </a:extLst>
          </p:cNvPr>
          <p:cNvSpPr>
            <a:spLocks noGrp="1"/>
          </p:cNvSpPr>
          <p:nvPr>
            <p:ph idx="1"/>
          </p:nvPr>
        </p:nvSpPr>
        <p:spPr/>
        <p:txBody>
          <a:bodyPr/>
          <a:lstStyle>
            <a:lvl1pPr marL="0" indent="0">
              <a:lnSpc>
                <a:spcPts val="2600"/>
              </a:lnSpc>
              <a:spcAft>
                <a:spcPts val="900"/>
              </a:spcAft>
              <a:buFontTx/>
              <a:buNone/>
              <a:defRPr sz="2000" baseline="0"/>
            </a:lvl1pPr>
            <a:lvl2pPr marL="0" indent="0">
              <a:lnSpc>
                <a:spcPts val="2600"/>
              </a:lnSpc>
              <a:spcAft>
                <a:spcPts val="900"/>
              </a:spcAft>
              <a:buFontTx/>
              <a:buNone/>
              <a:defRPr sz="2000" baseline="0"/>
            </a:lvl2pPr>
            <a:lvl3pPr marL="0" indent="0">
              <a:lnSpc>
                <a:spcPts val="2600"/>
              </a:lnSpc>
              <a:spcAft>
                <a:spcPts val="900"/>
              </a:spcAft>
              <a:buFontTx/>
              <a:buNone/>
              <a:defRPr sz="2000" baseline="0"/>
            </a:lvl3pPr>
            <a:lvl4pPr marL="0" indent="0">
              <a:lnSpc>
                <a:spcPts val="2600"/>
              </a:lnSpc>
              <a:spcAft>
                <a:spcPts val="900"/>
              </a:spcAft>
              <a:buFontTx/>
              <a:buNone/>
              <a:defRPr sz="2000" baseline="0"/>
            </a:lvl4pPr>
            <a:lvl5pPr marL="0" indent="0">
              <a:lnSpc>
                <a:spcPts val="2600"/>
              </a:lnSpc>
              <a:spcAft>
                <a:spcPts val="900"/>
              </a:spcAft>
              <a:buFontTx/>
              <a:buNone/>
              <a:defRPr sz="20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CCE15FE4-8BC8-1642-91BA-2090367F9A6E}"/>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428592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head and Single Column Content">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66D81F47-CF08-C14A-9C3A-5096FD346F65}"/>
              </a:ext>
              <a:ext uri="{C183D7F6-B498-43B3-948B-1728B52AA6E4}">
                <adec:decorative xmlns:adec="http://schemas.microsoft.com/office/drawing/2017/decorative" xmlns=""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14BC5E34-F5F9-4549-A54E-17645AF0135F}"/>
              </a:ext>
            </a:extLst>
          </p:cNvPr>
          <p:cNvSpPr>
            <a:spLocks noGrp="1"/>
          </p:cNvSpPr>
          <p:nvPr>
            <p:ph type="title" hasCustomPrompt="1"/>
          </p:nvPr>
        </p:nvSpPr>
        <p:spPr/>
        <p:txBody>
          <a:bodyPr/>
          <a:lstStyle/>
          <a:p>
            <a:r>
              <a:rPr lang="en-US"/>
              <a:t>Click to Edit Master Title Style</a:t>
            </a:r>
            <a:endParaRPr lang="en-CA"/>
          </a:p>
        </p:txBody>
      </p:sp>
      <p:sp>
        <p:nvSpPr>
          <p:cNvPr id="6" name="Text Placeholder 2">
            <a:extLst>
              <a:ext uri="{FF2B5EF4-FFF2-40B4-BE49-F238E27FC236}">
                <a16:creationId xmlns:a16="http://schemas.microsoft.com/office/drawing/2014/main" id="{7758B1F4-52A1-EB48-AA1C-3D35BEEC7785}"/>
              </a:ext>
            </a:extLst>
          </p:cNvPr>
          <p:cNvSpPr>
            <a:spLocks noGrp="1"/>
          </p:cNvSpPr>
          <p:nvPr>
            <p:ph type="body" idx="11" hasCustomPrompt="1"/>
          </p:nvPr>
        </p:nvSpPr>
        <p:spPr>
          <a:xfrm>
            <a:off x="457200" y="1143000"/>
            <a:ext cx="8229600"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 name="Content Placeholder 2">
            <a:extLst>
              <a:ext uri="{FF2B5EF4-FFF2-40B4-BE49-F238E27FC236}">
                <a16:creationId xmlns:a16="http://schemas.microsoft.com/office/drawing/2014/main" id="{78AF8775-E37D-B44E-BE17-65563B85A499}"/>
              </a:ext>
            </a:extLst>
          </p:cNvPr>
          <p:cNvSpPr>
            <a:spLocks noGrp="1"/>
          </p:cNvSpPr>
          <p:nvPr>
            <p:ph idx="1"/>
          </p:nvPr>
        </p:nvSpPr>
        <p:spPr>
          <a:xfrm>
            <a:off x="457200" y="1558498"/>
            <a:ext cx="8229600" cy="2784902"/>
          </a:xfrm>
        </p:spPr>
        <p:txBody>
          <a:bodyPr/>
          <a:lstStyle>
            <a:lvl1pPr marL="0" indent="0">
              <a:lnSpc>
                <a:spcPts val="2600"/>
              </a:lnSpc>
              <a:spcAft>
                <a:spcPts val="900"/>
              </a:spcAft>
              <a:buFontTx/>
              <a:buNone/>
              <a:defRPr sz="2000" baseline="0"/>
            </a:lvl1pPr>
            <a:lvl2pPr marL="0" indent="0">
              <a:lnSpc>
                <a:spcPts val="2600"/>
              </a:lnSpc>
              <a:spcAft>
                <a:spcPts val="900"/>
              </a:spcAft>
              <a:buFontTx/>
              <a:buNone/>
              <a:defRPr sz="2000" baseline="0"/>
            </a:lvl2pPr>
            <a:lvl3pPr marL="0" indent="0">
              <a:lnSpc>
                <a:spcPts val="2600"/>
              </a:lnSpc>
              <a:spcAft>
                <a:spcPts val="900"/>
              </a:spcAft>
              <a:buFontTx/>
              <a:buNone/>
              <a:defRPr sz="2000" baseline="0"/>
            </a:lvl3pPr>
            <a:lvl4pPr marL="0" indent="0">
              <a:lnSpc>
                <a:spcPts val="2600"/>
              </a:lnSpc>
              <a:spcAft>
                <a:spcPts val="900"/>
              </a:spcAft>
              <a:buFontTx/>
              <a:buNone/>
              <a:defRPr sz="2000" baseline="0"/>
            </a:lvl4pPr>
            <a:lvl5pPr marL="0" indent="0">
              <a:lnSpc>
                <a:spcPts val="2600"/>
              </a:lnSpc>
              <a:spcAft>
                <a:spcPts val="900"/>
              </a:spcAft>
              <a:buFontTx/>
              <a:buNone/>
              <a:defRPr sz="20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CCE15FE4-8BC8-1642-91BA-2090367F9A6E}"/>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2791054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Single Column Bullets">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66D81F47-CF08-C14A-9C3A-5096FD346F65}"/>
              </a:ext>
              <a:ext uri="{C183D7F6-B498-43B3-948B-1728B52AA6E4}">
                <adec:decorative xmlns:adec="http://schemas.microsoft.com/office/drawing/2017/decorative" xmlns=""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14BC5E34-F5F9-4549-A54E-17645AF0135F}"/>
              </a:ext>
            </a:extLst>
          </p:cNvPr>
          <p:cNvSpPr>
            <a:spLocks noGrp="1"/>
          </p:cNvSpPr>
          <p:nvPr>
            <p:ph type="title" hasCustomPrompt="1"/>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8AF8775-E37D-B44E-BE17-65563B85A499}"/>
              </a:ext>
            </a:extLst>
          </p:cNvPr>
          <p:cNvSpPr>
            <a:spLocks noGrp="1"/>
          </p:cNvSpPr>
          <p:nvPr>
            <p:ph idx="1" hasCustomPrompt="1"/>
          </p:nvPr>
        </p:nvSpPr>
        <p:spPr/>
        <p:txBody>
          <a:bodyPr/>
          <a:lstStyle>
            <a:lvl1pPr marL="182880" indent="-182880">
              <a:lnSpc>
                <a:spcPts val="2600"/>
              </a:lnSpc>
              <a:spcAft>
                <a:spcPts val="900"/>
              </a:spcAft>
              <a:buFont typeface="Arial" panose="020B0604020202020204" pitchFamily="34" charset="0"/>
              <a:buChar char="•"/>
              <a:defRPr sz="2000" baseline="0">
                <a:solidFill>
                  <a:schemeClr val="tx1"/>
                </a:solidFill>
              </a:defRPr>
            </a:lvl1pPr>
            <a:lvl2pPr marL="365760" indent="-182880">
              <a:lnSpc>
                <a:spcPts val="2000"/>
              </a:lnSpc>
              <a:spcAft>
                <a:spcPts val="900"/>
              </a:spcAft>
              <a:buFont typeface="Arial" panose="020B0604020202020204" pitchFamily="34" charset="0"/>
              <a:buChar char="•"/>
              <a:defRPr sz="1600" baseline="0">
                <a:solidFill>
                  <a:schemeClr val="tx1"/>
                </a:solidFill>
              </a:defRPr>
            </a:lvl2pPr>
            <a:lvl3pPr marL="548640" indent="-182880">
              <a:lnSpc>
                <a:spcPts val="2000"/>
              </a:lnSpc>
              <a:spcAft>
                <a:spcPts val="900"/>
              </a:spcAft>
              <a:buFont typeface="Arial" panose="020B0604020202020204" pitchFamily="34" charset="0"/>
              <a:buChar char="•"/>
              <a:defRPr sz="1600" baseline="0">
                <a:solidFill>
                  <a:schemeClr val="tx1"/>
                </a:solidFill>
              </a:defRPr>
            </a:lvl3pPr>
            <a:lvl4pPr marL="731520" indent="-182880">
              <a:lnSpc>
                <a:spcPts val="2000"/>
              </a:lnSpc>
              <a:spcAft>
                <a:spcPts val="900"/>
              </a:spcAft>
              <a:buFont typeface="Arial" panose="020B0604020202020204" pitchFamily="34" charset="0"/>
              <a:buChar char="•"/>
              <a:defRPr sz="1600" baseline="0">
                <a:solidFill>
                  <a:schemeClr val="tx1"/>
                </a:solidFill>
              </a:defRPr>
            </a:lvl4pPr>
            <a:lvl5pPr marL="914400" indent="-182880">
              <a:lnSpc>
                <a:spcPts val="2000"/>
              </a:lnSpc>
              <a:spcAft>
                <a:spcPts val="900"/>
              </a:spcAft>
              <a:buFont typeface="Arial" panose="020B0604020202020204" pitchFamily="34" charset="0"/>
              <a:buChar char="•"/>
              <a:defRPr sz="1600" baseline="0">
                <a:solidFill>
                  <a:schemeClr val="tx1"/>
                </a:solidFill>
              </a:defRPr>
            </a:lvl5pPr>
          </a:lstStyle>
          <a:p>
            <a:pPr lvl="0"/>
            <a:r>
              <a:rPr lang="en-US"/>
              <a:t>Edit Master text</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CCE15FE4-8BC8-1642-91BA-2090367F9A6E}"/>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2989489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head and Single Column Bullets">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66D81F47-CF08-C14A-9C3A-5096FD346F65}"/>
              </a:ext>
              <a:ext uri="{C183D7F6-B498-43B3-948B-1728B52AA6E4}">
                <adec:decorative xmlns:adec="http://schemas.microsoft.com/office/drawing/2017/decorative" xmlns=""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14BC5E34-F5F9-4549-A54E-17645AF0135F}"/>
              </a:ext>
            </a:extLst>
          </p:cNvPr>
          <p:cNvSpPr>
            <a:spLocks noGrp="1"/>
          </p:cNvSpPr>
          <p:nvPr>
            <p:ph type="title" hasCustomPrompt="1"/>
          </p:nvPr>
        </p:nvSpPr>
        <p:spPr/>
        <p:txBody>
          <a:bodyPr/>
          <a:lstStyle/>
          <a:p>
            <a:r>
              <a:rPr lang="en-US"/>
              <a:t>Click to Edit Master Title Style</a:t>
            </a:r>
            <a:endParaRPr lang="en-CA"/>
          </a:p>
        </p:txBody>
      </p:sp>
      <p:sp>
        <p:nvSpPr>
          <p:cNvPr id="6" name="Text Placeholder 2">
            <a:extLst>
              <a:ext uri="{FF2B5EF4-FFF2-40B4-BE49-F238E27FC236}">
                <a16:creationId xmlns:a16="http://schemas.microsoft.com/office/drawing/2014/main" id="{8E64CBCC-7CB4-194A-9AD0-49D251BEA2C1}"/>
              </a:ext>
            </a:extLst>
          </p:cNvPr>
          <p:cNvSpPr>
            <a:spLocks noGrp="1"/>
          </p:cNvSpPr>
          <p:nvPr>
            <p:ph type="body" idx="11" hasCustomPrompt="1"/>
          </p:nvPr>
        </p:nvSpPr>
        <p:spPr>
          <a:xfrm>
            <a:off x="457200" y="1143000"/>
            <a:ext cx="8229600" cy="415498"/>
          </a:xfrm>
        </p:spPr>
        <p:txBody>
          <a:bodyPr bIns="182880" anchor="t" anchorCtr="0">
            <a:sp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 name="Content Placeholder 2">
            <a:extLst>
              <a:ext uri="{FF2B5EF4-FFF2-40B4-BE49-F238E27FC236}">
                <a16:creationId xmlns:a16="http://schemas.microsoft.com/office/drawing/2014/main" id="{78AF8775-E37D-B44E-BE17-65563B85A499}"/>
              </a:ext>
            </a:extLst>
          </p:cNvPr>
          <p:cNvSpPr>
            <a:spLocks noGrp="1"/>
          </p:cNvSpPr>
          <p:nvPr>
            <p:ph idx="1" hasCustomPrompt="1"/>
          </p:nvPr>
        </p:nvSpPr>
        <p:spPr>
          <a:xfrm>
            <a:off x="457200" y="1558498"/>
            <a:ext cx="8229600" cy="2784902"/>
          </a:xfrm>
        </p:spPr>
        <p:txBody>
          <a:bodyPr/>
          <a:lstStyle>
            <a:lvl1pPr marL="182880" indent="-182880">
              <a:lnSpc>
                <a:spcPts val="2600"/>
              </a:lnSpc>
              <a:spcAft>
                <a:spcPts val="900"/>
              </a:spcAft>
              <a:buFont typeface="Arial" panose="020B0604020202020204" pitchFamily="34" charset="0"/>
              <a:buChar char="•"/>
              <a:defRPr sz="2000" baseline="0">
                <a:solidFill>
                  <a:schemeClr val="tx1"/>
                </a:solidFill>
              </a:defRPr>
            </a:lvl1pPr>
            <a:lvl2pPr marL="365760" indent="-182880">
              <a:lnSpc>
                <a:spcPts val="2000"/>
              </a:lnSpc>
              <a:spcAft>
                <a:spcPts val="900"/>
              </a:spcAft>
              <a:buFont typeface="Arial" panose="020B0604020202020204" pitchFamily="34" charset="0"/>
              <a:buChar char="•"/>
              <a:defRPr sz="1600" baseline="0">
                <a:solidFill>
                  <a:schemeClr val="tx1"/>
                </a:solidFill>
              </a:defRPr>
            </a:lvl2pPr>
            <a:lvl3pPr marL="548640" indent="-182880">
              <a:lnSpc>
                <a:spcPts val="2000"/>
              </a:lnSpc>
              <a:spcAft>
                <a:spcPts val="900"/>
              </a:spcAft>
              <a:buFont typeface="Arial" panose="020B0604020202020204" pitchFamily="34" charset="0"/>
              <a:buChar char="•"/>
              <a:defRPr sz="1600" baseline="0">
                <a:solidFill>
                  <a:schemeClr val="tx1"/>
                </a:solidFill>
              </a:defRPr>
            </a:lvl3pPr>
            <a:lvl4pPr marL="731520" indent="-182880">
              <a:lnSpc>
                <a:spcPts val="2000"/>
              </a:lnSpc>
              <a:spcAft>
                <a:spcPts val="900"/>
              </a:spcAft>
              <a:buFont typeface="Arial" panose="020B0604020202020204" pitchFamily="34" charset="0"/>
              <a:buChar char="•"/>
              <a:defRPr sz="1600" baseline="0">
                <a:solidFill>
                  <a:schemeClr val="tx1"/>
                </a:solidFill>
              </a:defRPr>
            </a:lvl4pPr>
            <a:lvl5pPr marL="914400" indent="-182880">
              <a:lnSpc>
                <a:spcPts val="2000"/>
              </a:lnSpc>
              <a:spcAft>
                <a:spcPts val="900"/>
              </a:spcAft>
              <a:buFont typeface="Arial" panose="020B0604020202020204" pitchFamily="34" charset="0"/>
              <a:buChar char="•"/>
              <a:defRPr sz="1600" baseline="0">
                <a:solidFill>
                  <a:schemeClr val="tx1"/>
                </a:solidFill>
              </a:defRPr>
            </a:lvl5pPr>
          </a:lstStyle>
          <a:p>
            <a:pPr lvl="0"/>
            <a:r>
              <a:rPr lang="en-US"/>
              <a:t>Edit Master text</a:t>
            </a:r>
          </a:p>
          <a:p>
            <a:pPr lvl="1"/>
            <a:r>
              <a:rPr lang="en-US"/>
              <a:t>Second level</a:t>
            </a:r>
          </a:p>
          <a:p>
            <a:pPr lvl="2"/>
            <a:r>
              <a:rPr lang="en-US"/>
              <a:t>Third level</a:t>
            </a:r>
          </a:p>
          <a:p>
            <a:pPr lvl="3"/>
            <a:r>
              <a:rPr lang="en-US"/>
              <a:t>Fourth level</a:t>
            </a:r>
          </a:p>
          <a:p>
            <a:pPr lvl="4"/>
            <a:r>
              <a:rPr lang="en-US"/>
              <a:t>Fifth level</a:t>
            </a:r>
            <a:endParaRPr lang="en-CA"/>
          </a:p>
        </p:txBody>
      </p:sp>
      <p:sp>
        <p:nvSpPr>
          <p:cNvPr id="7" name="Slide Number Placeholder 6">
            <a:extLst>
              <a:ext uri="{FF2B5EF4-FFF2-40B4-BE49-F238E27FC236}">
                <a16:creationId xmlns:a16="http://schemas.microsoft.com/office/drawing/2014/main" id="{CCE15FE4-8BC8-1642-91BA-2090367F9A6E}"/>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150831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2">
            <a:alpha val="20000"/>
          </a:schemeClr>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292044F9-593C-2E42-9E5B-0FEBCD3074AA}"/>
              </a:ext>
              <a:ext uri="{C183D7F6-B498-43B3-948B-1728B52AA6E4}">
                <adec:decorative xmlns:adec="http://schemas.microsoft.com/office/drawing/2017/decorative" xmlns="" val="1"/>
              </a:ext>
            </a:extLst>
          </p:cNvPr>
          <p:cNvSpPr>
            <a:spLocks noChangeArrowheads="1"/>
          </p:cNvSpPr>
          <p:nvPr/>
        </p:nvSpPr>
        <p:spPr bwMode="auto">
          <a:xfrm>
            <a:off x="457200" y="594360"/>
            <a:ext cx="1143000" cy="91440"/>
          </a:xfrm>
          <a:prstGeom prst="rect">
            <a:avLst/>
          </a:prstGeom>
          <a:solidFill>
            <a:schemeClr val="accent1"/>
          </a:solidFill>
          <a:ln>
            <a:noFill/>
          </a:ln>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CE75657E-48A7-844B-9DB1-E32B6178B456}"/>
              </a:ext>
            </a:extLst>
          </p:cNvPr>
          <p:cNvSpPr>
            <a:spLocks noGrp="1"/>
          </p:cNvSpPr>
          <p:nvPr>
            <p:ph type="title" hasCustomPrompt="1"/>
          </p:nvPr>
        </p:nvSpPr>
        <p:spPr>
          <a:xfrm>
            <a:off x="457200" y="1143000"/>
            <a:ext cx="8229600" cy="1828800"/>
          </a:xfrm>
        </p:spPr>
        <p:txBody>
          <a:bodyPr anchor="t" anchorCtr="0"/>
          <a:lstStyle>
            <a:lvl1pPr>
              <a:lnSpc>
                <a:spcPts val="3000"/>
              </a:lnSpc>
              <a:defRPr sz="2600" baseline="0">
                <a:solidFill>
                  <a:schemeClr val="tx2"/>
                </a:solidFill>
              </a:defRPr>
            </a:lvl1pPr>
          </a:lstStyle>
          <a:p>
            <a:r>
              <a:rPr lang="en-US"/>
              <a:t>Click to Edit Master Title Style</a:t>
            </a:r>
            <a:endParaRPr lang="en-CA"/>
          </a:p>
        </p:txBody>
      </p:sp>
      <p:sp>
        <p:nvSpPr>
          <p:cNvPr id="11" name="Slide Number Placeholder 10">
            <a:extLst>
              <a:ext uri="{FF2B5EF4-FFF2-40B4-BE49-F238E27FC236}">
                <a16:creationId xmlns:a16="http://schemas.microsoft.com/office/drawing/2014/main" id="{5C9AF95E-56C4-344E-9478-7EA1281273FB}"/>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37946858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wo Content Column">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C15C5681-F565-234A-81C6-9F4A1C79DB9C}"/>
              </a:ext>
              <a:ext uri="{C183D7F6-B498-43B3-948B-1728B52AA6E4}">
                <adec:decorative xmlns:adec="http://schemas.microsoft.com/office/drawing/2017/decorative" xmlns="" val="1"/>
              </a:ext>
            </a:extLst>
          </p:cNvPr>
          <p:cNvSpPr>
            <a:spLocks noChangeArrowheads="1"/>
          </p:cNvSpPr>
          <p:nvPr/>
        </p:nvSpPr>
        <p:spPr bwMode="auto">
          <a:xfrm>
            <a:off x="457200" y="228600"/>
            <a:ext cx="1143000" cy="9144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ヒラギノ角ゴ Pro W3" panose="020B0300000000000000" pitchFamily="34"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34"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34"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34"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endParaRPr lang="en-US" altLang="en-US">
              <a:solidFill>
                <a:srgbClr val="000000"/>
              </a:solidFill>
            </a:endParaRPr>
          </a:p>
        </p:txBody>
      </p:sp>
      <p:sp>
        <p:nvSpPr>
          <p:cNvPr id="2" name="Title 1">
            <a:extLst>
              <a:ext uri="{FF2B5EF4-FFF2-40B4-BE49-F238E27FC236}">
                <a16:creationId xmlns:a16="http://schemas.microsoft.com/office/drawing/2014/main" id="{096C1113-DCAE-C041-8BD4-294093EACB70}"/>
              </a:ext>
            </a:extLst>
          </p:cNvPr>
          <p:cNvSpPr>
            <a:spLocks noGrp="1"/>
          </p:cNvSpPr>
          <p:nvPr>
            <p:ph type="title" hasCustomPrompt="1"/>
          </p:nvPr>
        </p:nvSpPr>
        <p:spPr>
          <a:xfrm>
            <a:off x="457200" y="457200"/>
            <a:ext cx="8229600" cy="384721"/>
          </a:xfrm>
        </p:spPr>
        <p:txBody>
          <a:bodyPr anchor="t" anchorCtr="0">
            <a:spAutoFit/>
          </a:bodyPr>
          <a:lstStyle>
            <a:lvl1pPr>
              <a:lnSpc>
                <a:spcPts val="3000"/>
              </a:lnSpc>
              <a:defRPr sz="2600" baseline="0"/>
            </a:lvl1pPr>
          </a:lstStyle>
          <a:p>
            <a:r>
              <a:rPr lang="en-US"/>
              <a:t>Click to Edit Master Title Style</a:t>
            </a:r>
            <a:endParaRPr lang="en-CA"/>
          </a:p>
        </p:txBody>
      </p:sp>
      <p:sp>
        <p:nvSpPr>
          <p:cNvPr id="4" name="Text Placeholder 3">
            <a:extLst>
              <a:ext uri="{FF2B5EF4-FFF2-40B4-BE49-F238E27FC236}">
                <a16:creationId xmlns:a16="http://schemas.microsoft.com/office/drawing/2014/main" id="{C7C56A7D-0708-774C-A0FA-68AA804BE83E}"/>
              </a:ext>
            </a:extLst>
          </p:cNvPr>
          <p:cNvSpPr>
            <a:spLocks noGrp="1"/>
          </p:cNvSpPr>
          <p:nvPr>
            <p:ph type="body" sz="half" idx="2"/>
          </p:nvPr>
        </p:nvSpPr>
        <p:spPr>
          <a:xfrm>
            <a:off x="457200" y="1143000"/>
            <a:ext cx="3950208" cy="3200400"/>
          </a:xfrm>
        </p:spPr>
        <p:txBody>
          <a:bodyPr/>
          <a:lstStyle>
            <a:lvl1pPr marL="0" indent="0">
              <a:spcBef>
                <a:spcPts val="0"/>
              </a:spcBef>
              <a:buNone/>
              <a:defRPr sz="16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3" name="Content Placeholder 2">
            <a:extLst>
              <a:ext uri="{FF2B5EF4-FFF2-40B4-BE49-F238E27FC236}">
                <a16:creationId xmlns:a16="http://schemas.microsoft.com/office/drawing/2014/main" id="{DDE69FB3-675D-AF44-95FA-BDAAF0B72F6F}"/>
              </a:ext>
            </a:extLst>
          </p:cNvPr>
          <p:cNvSpPr>
            <a:spLocks noGrp="1"/>
          </p:cNvSpPr>
          <p:nvPr>
            <p:ph idx="1"/>
          </p:nvPr>
        </p:nvSpPr>
        <p:spPr>
          <a:xfrm>
            <a:off x="4736592" y="1143000"/>
            <a:ext cx="3950208" cy="3200400"/>
          </a:xfrm>
        </p:spPr>
        <p:txBody>
          <a:bodyPr/>
          <a:lstStyle>
            <a:lvl1pPr marL="0" indent="0">
              <a:buNone/>
              <a:defRPr sz="1600" baseline="0"/>
            </a:lvl1pPr>
            <a:lvl2pPr>
              <a:defRPr sz="1600" baseline="0"/>
            </a:lvl2pPr>
            <a:lvl3pPr>
              <a:defRPr sz="1600" baseline="0"/>
            </a:lvl3pPr>
            <a:lvl4pPr>
              <a:defRPr sz="1600" baseline="0"/>
            </a:lvl4pPr>
            <a:lvl5pPr>
              <a:defRPr sz="1600" baseline="0"/>
            </a:lvl5pPr>
            <a:lvl6pPr>
              <a:defRPr sz="1500"/>
            </a:lvl6pPr>
            <a:lvl7pPr>
              <a:defRPr sz="1500"/>
            </a:lvl7pPr>
            <a:lvl8pPr>
              <a:defRPr sz="1500"/>
            </a:lvl8pPr>
            <a:lvl9pPr>
              <a:defRPr sz="1500"/>
            </a:lvl9pPr>
          </a:lstStyle>
          <a:p>
            <a:pPr lvl="0"/>
            <a:r>
              <a:rPr lang="en-US"/>
              <a:t>Edit Master text styles</a:t>
            </a:r>
          </a:p>
        </p:txBody>
      </p:sp>
      <p:sp>
        <p:nvSpPr>
          <p:cNvPr id="8" name="Slide Number Placeholder 7">
            <a:extLst>
              <a:ext uri="{FF2B5EF4-FFF2-40B4-BE49-F238E27FC236}">
                <a16:creationId xmlns:a16="http://schemas.microsoft.com/office/drawing/2014/main" id="{A95D11E1-51E3-2F4C-9210-5E94EF397A4C}"/>
              </a:ext>
            </a:extLst>
          </p:cNvPr>
          <p:cNvSpPr>
            <a:spLocks noGrp="1"/>
          </p:cNvSpPr>
          <p:nvPr>
            <p:ph type="sldNum" sz="quarter" idx="10"/>
          </p:nvPr>
        </p:nvSpPr>
        <p:spPr/>
        <p:txBody>
          <a:bodyPr/>
          <a:lstStyle/>
          <a:p>
            <a:fld id="{9B442C30-933E-0741-AC11-FF2C510DF436}" type="slidenum">
              <a:rPr lang="en-CA" smtClean="0"/>
              <a:t>‹#›</a:t>
            </a:fld>
            <a:endParaRPr lang="en-CA"/>
          </a:p>
        </p:txBody>
      </p:sp>
    </p:spTree>
    <p:extLst>
      <p:ext uri="{BB962C8B-B14F-4D97-AF65-F5344CB8AC3E}">
        <p14:creationId xmlns:p14="http://schemas.microsoft.com/office/powerpoint/2010/main" val="21999132"/>
      </p:ext>
    </p:extLst>
  </p:cSld>
  <p:clrMapOvr>
    <a:masterClrMapping/>
  </p:clrMapOvr>
  <p:extLst>
    <p:ext uri="{DCECCB84-F9BA-43D5-87BE-67443E8EF086}">
      <p15:sldGuideLst xmlns:p15="http://schemas.microsoft.com/office/powerpoint/2012/main">
        <p15:guide id="3" pos="2778">
          <p15:clr>
            <a:srgbClr val="FBAE40"/>
          </p15:clr>
        </p15:guide>
        <p15:guide id="4" pos="298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848962-187F-0842-BC04-A95B582E616D}"/>
              </a:ext>
            </a:extLst>
          </p:cNvPr>
          <p:cNvSpPr/>
          <p:nvPr/>
        </p:nvSpPr>
        <p:spPr bwMode="auto">
          <a:xfrm>
            <a:off x="0" y="4617720"/>
            <a:ext cx="9144000" cy="320040"/>
          </a:xfrm>
          <a:prstGeom prst="rect">
            <a:avLst/>
          </a:prstGeom>
          <a:gradFill>
            <a:gsLst>
              <a:gs pos="35000">
                <a:schemeClr val="accent4">
                  <a:alpha val="0"/>
                  <a:lumMod val="100000"/>
                </a:schemeClr>
              </a:gs>
              <a:gs pos="85000">
                <a:schemeClr val="accent4"/>
              </a:gs>
              <a:gs pos="100000">
                <a:schemeClr val="tx2"/>
              </a:gs>
            </a:gsLst>
            <a:lin ang="10800000" scaled="0"/>
          </a:gra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noFill/>
              <a:effectLst/>
              <a:latin typeface="Arial" charset="0"/>
              <a:ea typeface="ヒラギノ角ゴ Pro W3" charset="0"/>
              <a:cs typeface="ヒラギノ角ゴ Pro W3" charset="0"/>
            </a:endParaRPr>
          </a:p>
        </p:txBody>
      </p:sp>
      <p:sp>
        <p:nvSpPr>
          <p:cNvPr id="2" name="Title Placeholder 1">
            <a:extLst>
              <a:ext uri="{FF2B5EF4-FFF2-40B4-BE49-F238E27FC236}">
                <a16:creationId xmlns:a16="http://schemas.microsoft.com/office/drawing/2014/main" id="{864B70FB-D80C-6E41-BE08-2B1E09D8A73A}"/>
              </a:ext>
            </a:extLst>
          </p:cNvPr>
          <p:cNvSpPr>
            <a:spLocks noGrp="1"/>
          </p:cNvSpPr>
          <p:nvPr>
            <p:ph type="title"/>
          </p:nvPr>
        </p:nvSpPr>
        <p:spPr>
          <a:xfrm>
            <a:off x="457200" y="457200"/>
            <a:ext cx="8229600" cy="457200"/>
          </a:xfrm>
          <a:prstGeom prst="rect">
            <a:avLst/>
          </a:prstGeom>
        </p:spPr>
        <p:txBody>
          <a:bodyPr vert="horz" lIns="0" tIns="0" rIns="0" bIns="0" rtlCol="0" anchor="t" anchorCtr="0">
            <a:no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3F603AA-104B-3146-8D3D-E443542F8ECD}"/>
              </a:ext>
            </a:extLst>
          </p:cNvPr>
          <p:cNvSpPr>
            <a:spLocks noGrp="1"/>
          </p:cNvSpPr>
          <p:nvPr>
            <p:ph type="body" idx="1"/>
          </p:nvPr>
        </p:nvSpPr>
        <p:spPr>
          <a:xfrm>
            <a:off x="457200" y="1143000"/>
            <a:ext cx="8229600" cy="320040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6">
            <a:extLst>
              <a:ext uri="{FF2B5EF4-FFF2-40B4-BE49-F238E27FC236}">
                <a16:creationId xmlns:a16="http://schemas.microsoft.com/office/drawing/2014/main" id="{30F29AED-BA1B-8149-A01D-AF02E6167FD5}"/>
              </a:ext>
              <a:ext uri="{C183D7F6-B498-43B3-948B-1728B52AA6E4}">
                <adec:decorative xmlns:adec="http://schemas.microsoft.com/office/drawing/2017/decorative" xmlns="" val="1"/>
              </a:ext>
            </a:extLst>
          </p:cNvPr>
          <p:cNvSpPr/>
          <p:nvPr/>
        </p:nvSpPr>
        <p:spPr bwMode="auto">
          <a:xfrm>
            <a:off x="0" y="4617720"/>
            <a:ext cx="9144000" cy="320040"/>
          </a:xfrm>
          <a:prstGeom prst="rect">
            <a:avLst/>
          </a:prstGeom>
          <a:gradFill>
            <a:gsLst>
              <a:gs pos="35000">
                <a:schemeClr val="accent4">
                  <a:alpha val="0"/>
                  <a:lumMod val="100000"/>
                </a:schemeClr>
              </a:gs>
              <a:gs pos="85000">
                <a:schemeClr val="accent4"/>
              </a:gs>
              <a:gs pos="100000">
                <a:schemeClr val="tx2"/>
              </a:gs>
            </a:gsLst>
            <a:lin ang="10800000" scaled="0"/>
          </a:gra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noFill/>
              <a:effectLst/>
              <a:latin typeface="Arial" charset="0"/>
              <a:ea typeface="ヒラギノ角ゴ Pro W3" charset="0"/>
              <a:cs typeface="ヒラギノ角ゴ Pro W3" charset="0"/>
            </a:endParaRPr>
          </a:p>
        </p:txBody>
      </p:sp>
      <p:sp>
        <p:nvSpPr>
          <p:cNvPr id="6" name="Slide Number Placeholder 5">
            <a:extLst>
              <a:ext uri="{FF2B5EF4-FFF2-40B4-BE49-F238E27FC236}">
                <a16:creationId xmlns:a16="http://schemas.microsoft.com/office/drawing/2014/main" id="{53D8B811-5CF0-CF44-9F88-7E73952D093E}"/>
              </a:ext>
            </a:extLst>
          </p:cNvPr>
          <p:cNvSpPr>
            <a:spLocks noGrp="1"/>
          </p:cNvSpPr>
          <p:nvPr>
            <p:ph type="sldNum" sz="quarter" idx="4"/>
          </p:nvPr>
        </p:nvSpPr>
        <p:spPr>
          <a:xfrm>
            <a:off x="457200" y="4617720"/>
            <a:ext cx="558265" cy="320040"/>
          </a:xfrm>
          <a:prstGeom prst="rect">
            <a:avLst/>
          </a:prstGeom>
        </p:spPr>
        <p:txBody>
          <a:bodyPr vert="horz" lIns="0" tIns="0" rIns="0" bIns="0" rtlCol="0" anchor="ctr" anchorCtr="0"/>
          <a:lstStyle>
            <a:lvl1pPr algn="l">
              <a:lnSpc>
                <a:spcPct val="100000"/>
              </a:lnSpc>
              <a:defRPr sz="900" baseline="0">
                <a:solidFill>
                  <a:schemeClr val="bg1"/>
                </a:solidFill>
                <a:latin typeface="Tahoma" panose="020B0604030504040204" pitchFamily="34" charset="0"/>
              </a:defRPr>
            </a:lvl1pPr>
          </a:lstStyle>
          <a:p>
            <a:fld id="{9B442C30-933E-0741-AC11-FF2C510DF436}" type="slidenum">
              <a:rPr lang="en-CA" smtClean="0"/>
              <a:t>‹#›</a:t>
            </a:fld>
            <a:endParaRPr lang="en-CA"/>
          </a:p>
        </p:txBody>
      </p:sp>
      <p:pic>
        <p:nvPicPr>
          <p:cNvPr id="8" name="Picture 7" descr="Independent Electicity System Operator">
            <a:extLst>
              <a:ext uri="{FF2B5EF4-FFF2-40B4-BE49-F238E27FC236}">
                <a16:creationId xmlns:a16="http://schemas.microsoft.com/office/drawing/2014/main" id="{498812C3-C664-8140-AF7F-D5CC50511995}"/>
              </a:ext>
            </a:extLst>
          </p:cNvPr>
          <p:cNvPicPr>
            <a:picLocks noChangeAspect="1"/>
          </p:cNvPicPr>
          <p:nvPr/>
        </p:nvPicPr>
        <p:blipFill>
          <a:blip r:embed="rId28"/>
          <a:stretch>
            <a:fillRect/>
          </a:stretch>
        </p:blipFill>
        <p:spPr>
          <a:xfrm>
            <a:off x="6912864" y="4526280"/>
            <a:ext cx="1772920" cy="424180"/>
          </a:xfrm>
          <a:prstGeom prst="rect">
            <a:avLst/>
          </a:prstGeom>
        </p:spPr>
      </p:pic>
      <p:pic>
        <p:nvPicPr>
          <p:cNvPr id="10" name="Picture 9" descr="Independent Electicity System Operator">
            <a:extLst>
              <a:ext uri="{FF2B5EF4-FFF2-40B4-BE49-F238E27FC236}">
                <a16:creationId xmlns:a16="http://schemas.microsoft.com/office/drawing/2014/main" id="{D0CA9AD7-776E-5E42-AE0C-E0EBDD776CA5}"/>
              </a:ext>
            </a:extLst>
          </p:cNvPr>
          <p:cNvPicPr>
            <a:picLocks noChangeAspect="1"/>
          </p:cNvPicPr>
          <p:nvPr/>
        </p:nvPicPr>
        <p:blipFill>
          <a:blip r:embed="rId28"/>
          <a:stretch>
            <a:fillRect/>
          </a:stretch>
        </p:blipFill>
        <p:spPr>
          <a:xfrm>
            <a:off x="6912864" y="4526280"/>
            <a:ext cx="1772920" cy="424180"/>
          </a:xfrm>
          <a:prstGeom prst="rect">
            <a:avLst/>
          </a:prstGeom>
        </p:spPr>
      </p:pic>
    </p:spTree>
    <p:extLst>
      <p:ext uri="{BB962C8B-B14F-4D97-AF65-F5344CB8AC3E}">
        <p14:creationId xmlns:p14="http://schemas.microsoft.com/office/powerpoint/2010/main" val="9971372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99" r:id="rId5"/>
    <p:sldLayoutId id="2147483677" r:id="rId6"/>
    <p:sldLayoutId id="2147483698" r:id="rId7"/>
    <p:sldLayoutId id="2147483678" r:id="rId8"/>
    <p:sldLayoutId id="2147483679" r:id="rId9"/>
    <p:sldLayoutId id="2147483680" r:id="rId10"/>
    <p:sldLayoutId id="2147483681" r:id="rId11"/>
    <p:sldLayoutId id="2147483697"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700" r:id="rId26"/>
  </p:sldLayoutIdLst>
  <p:hf hdr="0" ftr="0" dt="0"/>
  <p:txStyles>
    <p:titleStyle>
      <a:lvl1pPr algn="l" defTabSz="685800" rtl="0" eaLnBrk="1" latinLnBrk="0" hangingPunct="1">
        <a:lnSpc>
          <a:spcPts val="3000"/>
        </a:lnSpc>
        <a:spcBef>
          <a:spcPct val="0"/>
        </a:spcBef>
        <a:buNone/>
        <a:defRPr sz="2600" kern="1200" baseline="0">
          <a:solidFill>
            <a:schemeClr val="tx2"/>
          </a:solidFill>
          <a:latin typeface="Tahoma" panose="020B0604030504040204" pitchFamily="34" charset="0"/>
          <a:ea typeface="+mj-ea"/>
          <a:cs typeface="+mj-cs"/>
        </a:defRPr>
      </a:lvl1pPr>
    </p:titleStyle>
    <p:bodyStyle>
      <a:lvl1pPr marL="13716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1pPr>
      <a:lvl2pPr marL="32004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2pPr>
      <a:lvl3pPr marL="50292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3pPr>
      <a:lvl4pPr marL="68580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4pPr>
      <a:lvl5pPr marL="868680" indent="-137160" algn="l" defTabSz="6858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accent6"/>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288">
          <p15:clr>
            <a:srgbClr val="F26B43"/>
          </p15:clr>
        </p15:guide>
        <p15:guide id="9" orient="horz" pos="288">
          <p15:clr>
            <a:srgbClr val="F26B43"/>
          </p15:clr>
        </p15:guide>
        <p15:guide id="10" orient="horz" pos="720">
          <p15:clr>
            <a:srgbClr val="F26B43"/>
          </p15:clr>
        </p15:guide>
        <p15:guide id="11" pos="5472">
          <p15:clr>
            <a:srgbClr val="F26B43"/>
          </p15:clr>
        </p15:guide>
        <p15:guide id="12" pos="2880">
          <p15:clr>
            <a:srgbClr val="F26B43"/>
          </p15:clr>
        </p15:guide>
        <p15:guide id="13" orient="horz" pos="3024">
          <p15:clr>
            <a:srgbClr val="F26B43"/>
          </p15:clr>
        </p15:guide>
        <p15:guide id="14" orient="horz" pos="273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75111-7E0F-7540-AA4E-97D0112CE9F6}"/>
              </a:ext>
            </a:extLst>
          </p:cNvPr>
          <p:cNvSpPr>
            <a:spLocks noGrp="1"/>
          </p:cNvSpPr>
          <p:nvPr>
            <p:ph type="title"/>
          </p:nvPr>
        </p:nvSpPr>
        <p:spPr>
          <a:xfrm>
            <a:off x="457200" y="457200"/>
            <a:ext cx="8229600" cy="457200"/>
          </a:xfrm>
          <a:prstGeom prst="rect">
            <a:avLst/>
          </a:prstGeom>
        </p:spPr>
        <p:txBody>
          <a:bodyPr vert="horz" lIns="0" tIns="0" rIns="0" bIns="0" rtlCol="0" anchor="t" anchorCtr="0">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7E2A3AD-3E38-3649-83DD-41A2A9FE601B}"/>
              </a:ext>
            </a:extLst>
          </p:cNvPr>
          <p:cNvSpPr>
            <a:spLocks noGrp="1"/>
          </p:cNvSpPr>
          <p:nvPr>
            <p:ph type="body" idx="1"/>
          </p:nvPr>
        </p:nvSpPr>
        <p:spPr>
          <a:xfrm>
            <a:off x="457200" y="1143000"/>
            <a:ext cx="8229600" cy="32004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7" name="Picture 6" descr="Independent Electicity System Operator">
            <a:extLst>
              <a:ext uri="{FF2B5EF4-FFF2-40B4-BE49-F238E27FC236}">
                <a16:creationId xmlns:a16="http://schemas.microsoft.com/office/drawing/2014/main" id="{AFF230B6-6BB8-0447-886B-07160D732051}"/>
              </a:ext>
            </a:extLst>
          </p:cNvPr>
          <p:cNvPicPr>
            <a:picLocks noChangeAspect="1"/>
          </p:cNvPicPr>
          <p:nvPr/>
        </p:nvPicPr>
        <p:blipFill>
          <a:blip r:embed="rId3"/>
          <a:stretch>
            <a:fillRect/>
          </a:stretch>
        </p:blipFill>
        <p:spPr>
          <a:xfrm>
            <a:off x="6912864" y="4526280"/>
            <a:ext cx="1772920" cy="424180"/>
          </a:xfrm>
          <a:prstGeom prst="rect">
            <a:avLst/>
          </a:prstGeom>
        </p:spPr>
      </p:pic>
    </p:spTree>
    <p:extLst>
      <p:ext uri="{BB962C8B-B14F-4D97-AF65-F5344CB8AC3E}">
        <p14:creationId xmlns:p14="http://schemas.microsoft.com/office/powerpoint/2010/main" val="3600148792"/>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l" defTabSz="914400" rtl="0" eaLnBrk="1" latinLnBrk="0" hangingPunct="1">
        <a:lnSpc>
          <a:spcPts val="3000"/>
        </a:lnSpc>
        <a:spcBef>
          <a:spcPct val="0"/>
        </a:spcBef>
        <a:buNone/>
        <a:defRPr sz="2600" kern="1200" baseline="0">
          <a:solidFill>
            <a:schemeClr val="tx2"/>
          </a:solidFill>
          <a:latin typeface="Tahoma" panose="020B0604030504040204" pitchFamily="34" charset="0"/>
          <a:ea typeface="+mj-ea"/>
          <a:cs typeface="+mj-cs"/>
        </a:defRPr>
      </a:lvl1pPr>
    </p:titleStyle>
    <p:bodyStyle>
      <a:lvl1pPr marL="137160" indent="-137160" algn="l" defTabSz="9144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1pPr>
      <a:lvl2pPr marL="320040" indent="-137160" algn="l" defTabSz="9144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2pPr>
      <a:lvl3pPr marL="502920" indent="-137160" algn="l" defTabSz="9144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3pPr>
      <a:lvl4pPr marL="685800" indent="-137160" algn="l" defTabSz="9144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4pPr>
      <a:lvl5pPr marL="868680" indent="-137160" algn="l" defTabSz="914400" rtl="0" eaLnBrk="1" latinLnBrk="0" hangingPunct="1">
        <a:lnSpc>
          <a:spcPts val="2000"/>
        </a:lnSpc>
        <a:spcBef>
          <a:spcPts val="0"/>
        </a:spcBef>
        <a:spcAft>
          <a:spcPts val="900"/>
        </a:spcAft>
        <a:buSzPct val="90000"/>
        <a:buFont typeface="Arial" panose="020B0604020202020204" pitchFamily="34" charset="0"/>
        <a:buChar char="•"/>
        <a:defRPr sz="1600" kern="1200" baseline="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F26B43"/>
          </p15:clr>
        </p15:guide>
        <p15:guide id="2" pos="288">
          <p15:clr>
            <a:srgbClr val="F26B43"/>
          </p15:clr>
        </p15:guide>
        <p15:guide id="3" pos="5472">
          <p15:clr>
            <a:srgbClr val="F26B43"/>
          </p15:clr>
        </p15:guide>
        <p15:guide id="4" orient="horz" pos="288">
          <p15:clr>
            <a:srgbClr val="F26B43"/>
          </p15:clr>
        </p15:guide>
        <p15:guide id="6" orient="horz" pos="720">
          <p15:clr>
            <a:srgbClr val="F26B43"/>
          </p15:clr>
        </p15:guide>
        <p15:guide id="7" orient="horz" pos="27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ieso.ca/" TargetMode="External"/><Relationship Id="rId7" Type="http://schemas.openxmlformats.org/officeDocument/2006/relationships/hyperlink" Target="https://twitter.com/IESO_Tweets?ref_src=twsrc%5egoogle|twcamp%5eserp|twgr%5eauthor" TargetMode="External"/><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5.png"/><Relationship Id="rId5" Type="http://schemas.openxmlformats.org/officeDocument/2006/relationships/hyperlink" Target="mailto:engagement@ieso.ca" TargetMode="External"/><Relationship Id="rId4" Type="http://schemas.openxmlformats.org/officeDocument/2006/relationships/hyperlink" Target="mailto:customer.relations@ieso.ca" TargetMode="External"/><Relationship Id="rId9" Type="http://schemas.openxmlformats.org/officeDocument/2006/relationships/hyperlink" Target="https://www.linkedin.com/company/ies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50BCE-4AD6-1A47-8FD6-1AF1DAC4C0F5}"/>
              </a:ext>
            </a:extLst>
          </p:cNvPr>
          <p:cNvSpPr>
            <a:spLocks noGrp="1"/>
          </p:cNvSpPr>
          <p:nvPr>
            <p:ph type="ctrTitle"/>
          </p:nvPr>
        </p:nvSpPr>
        <p:spPr>
          <a:xfrm>
            <a:off x="457200" y="1151164"/>
            <a:ext cx="8229600" cy="1828800"/>
          </a:xfrm>
        </p:spPr>
        <p:txBody>
          <a:bodyPr/>
          <a:lstStyle/>
          <a:p>
            <a:r>
              <a:rPr lang="en-CA" dirty="0"/>
              <a:t>Ivey Annual Electricity Workshop </a:t>
            </a:r>
            <a:r>
              <a:rPr lang="en-CA" dirty="0" smtClean="0"/>
              <a:t>2023 </a:t>
            </a:r>
            <a:br>
              <a:rPr lang="en-CA" dirty="0" smtClean="0"/>
            </a:br>
            <a:r>
              <a:rPr lang="en-CA" dirty="0" smtClean="0"/>
              <a:t> </a:t>
            </a:r>
            <a:br>
              <a:rPr lang="en-CA" dirty="0" smtClean="0"/>
            </a:br>
            <a:r>
              <a:rPr lang="en-CA" dirty="0"/>
              <a:t>Market Renewal </a:t>
            </a:r>
            <a:r>
              <a:rPr lang="en-CA" dirty="0" smtClean="0"/>
              <a:t>Program</a:t>
            </a:r>
            <a:endParaRPr lang="en-CA" dirty="0"/>
          </a:p>
        </p:txBody>
      </p:sp>
      <p:sp>
        <p:nvSpPr>
          <p:cNvPr id="3" name="Subtitle 2">
            <a:extLst>
              <a:ext uri="{FF2B5EF4-FFF2-40B4-BE49-F238E27FC236}">
                <a16:creationId xmlns:a16="http://schemas.microsoft.com/office/drawing/2014/main" id="{C62546A6-0120-2447-BC0D-48CE4F9D0323}"/>
              </a:ext>
            </a:extLst>
          </p:cNvPr>
          <p:cNvSpPr>
            <a:spLocks noGrp="1"/>
          </p:cNvSpPr>
          <p:nvPr>
            <p:ph type="subTitle" idx="1"/>
          </p:nvPr>
        </p:nvSpPr>
        <p:spPr/>
        <p:txBody>
          <a:bodyPr/>
          <a:lstStyle/>
          <a:p>
            <a:r>
              <a:rPr lang="en-CA" dirty="0" smtClean="0"/>
              <a:t>Stephen </a:t>
            </a:r>
            <a:r>
              <a:rPr lang="en-CA" dirty="0"/>
              <a:t>Nusbaum, </a:t>
            </a:r>
            <a:r>
              <a:rPr lang="en-CA" dirty="0" smtClean="0"/>
              <a:t>Director – MRP Implementation</a:t>
            </a:r>
            <a:endParaRPr lang="en-CA" dirty="0"/>
          </a:p>
        </p:txBody>
      </p:sp>
      <p:sp>
        <p:nvSpPr>
          <p:cNvPr id="4" name="TextBox 3">
            <a:extLst>
              <a:ext uri="{FF2B5EF4-FFF2-40B4-BE49-F238E27FC236}">
                <a16:creationId xmlns:a16="http://schemas.microsoft.com/office/drawing/2014/main" id="{0F43710F-ACB1-E94C-A930-2CA3280E2090}"/>
              </a:ext>
            </a:extLst>
          </p:cNvPr>
          <p:cNvSpPr txBox="1"/>
          <p:nvPr/>
        </p:nvSpPr>
        <p:spPr>
          <a:xfrm>
            <a:off x="457199" y="768096"/>
            <a:ext cx="8229600" cy="228600"/>
          </a:xfrm>
          <a:prstGeom prst="rect">
            <a:avLst/>
          </a:prstGeom>
          <a:noFill/>
        </p:spPr>
        <p:txBody>
          <a:bodyPr wrap="square" lIns="0" tIns="0" rIns="0" bIns="0" rtlCol="0" anchor="t">
            <a:noAutofit/>
          </a:bodyPr>
          <a:lstStyle/>
          <a:p>
            <a:pPr>
              <a:lnSpc>
                <a:spcPts val="1400"/>
              </a:lnSpc>
            </a:pPr>
            <a:r>
              <a:rPr lang="en-CA" sz="1400" b="1" cap="all" spc="100" dirty="0" smtClean="0">
                <a:solidFill>
                  <a:schemeClr val="accent1"/>
                </a:solidFill>
                <a:latin typeface="Tahoma"/>
                <a:ea typeface="Tahoma"/>
                <a:cs typeface="Tahoma"/>
              </a:rPr>
              <a:t>October 16, </a:t>
            </a:r>
            <a:r>
              <a:rPr lang="en-CA" sz="1400" b="1" cap="all" spc="100" dirty="0">
                <a:solidFill>
                  <a:schemeClr val="accent1"/>
                </a:solidFill>
                <a:latin typeface="Tahoma"/>
                <a:ea typeface="Tahoma"/>
                <a:cs typeface="Tahoma"/>
              </a:rPr>
              <a:t>2023</a:t>
            </a:r>
          </a:p>
        </p:txBody>
      </p:sp>
    </p:spTree>
    <p:extLst>
      <p:ext uri="{BB962C8B-B14F-4D97-AF65-F5344CB8AC3E}">
        <p14:creationId xmlns:p14="http://schemas.microsoft.com/office/powerpoint/2010/main" val="2116221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Ontario’s Changing Market</a:t>
            </a:r>
            <a:endParaRPr lang="en-CA"/>
          </a:p>
        </p:txBody>
      </p:sp>
      <p:sp>
        <p:nvSpPr>
          <p:cNvPr id="9" name="Text Placeholder 8"/>
          <p:cNvSpPr>
            <a:spLocks noGrp="1"/>
          </p:cNvSpPr>
          <p:nvPr>
            <p:ph type="body" idx="1"/>
          </p:nvPr>
        </p:nvSpPr>
        <p:spPr>
          <a:xfrm>
            <a:off x="457200" y="1143000"/>
            <a:ext cx="3950208" cy="419154"/>
          </a:xfrm>
        </p:spPr>
        <p:txBody>
          <a:bodyPr/>
          <a:lstStyle/>
          <a:p>
            <a:r>
              <a:rPr lang="en-US" sz="1600"/>
              <a:t>Existing market was designed when…</a:t>
            </a:r>
            <a:endParaRPr lang="en-CA" sz="1600"/>
          </a:p>
        </p:txBody>
      </p:sp>
      <p:sp>
        <p:nvSpPr>
          <p:cNvPr id="10" name="Content Placeholder 9"/>
          <p:cNvSpPr>
            <a:spLocks noGrp="1"/>
          </p:cNvSpPr>
          <p:nvPr>
            <p:ph sz="half" idx="2"/>
          </p:nvPr>
        </p:nvSpPr>
        <p:spPr>
          <a:xfrm>
            <a:off x="457200" y="1591850"/>
            <a:ext cx="3950208" cy="2780043"/>
          </a:xfrm>
        </p:spPr>
        <p:txBody>
          <a:bodyPr/>
          <a:lstStyle/>
          <a:p>
            <a:r>
              <a:rPr lang="en-CA"/>
              <a:t>Energy markets were </a:t>
            </a:r>
            <a:r>
              <a:rPr lang="en-CA" i="1"/>
              <a:t>new</a:t>
            </a:r>
          </a:p>
          <a:p>
            <a:r>
              <a:rPr lang="en-CA"/>
              <a:t>Dominated by traditional forms of generation</a:t>
            </a:r>
          </a:p>
          <a:p>
            <a:r>
              <a:rPr lang="en-CA"/>
              <a:t>Mostly passive consumers </a:t>
            </a:r>
          </a:p>
          <a:p>
            <a:r>
              <a:rPr lang="en-CA"/>
              <a:t>Focus on a real-time energy market price for efficient dispatch and to drive investment</a:t>
            </a:r>
            <a:endParaRPr lang="en-CA" strike="sngStrike"/>
          </a:p>
          <a:p>
            <a:r>
              <a:rPr lang="en-CA"/>
              <a:t>Interaction with neighbouring markets focused on energy imports</a:t>
            </a:r>
          </a:p>
        </p:txBody>
      </p:sp>
      <p:sp>
        <p:nvSpPr>
          <p:cNvPr id="11" name="Text Placeholder 10"/>
          <p:cNvSpPr>
            <a:spLocks noGrp="1"/>
          </p:cNvSpPr>
          <p:nvPr>
            <p:ph type="body" sz="quarter" idx="3"/>
          </p:nvPr>
        </p:nvSpPr>
        <p:spPr>
          <a:xfrm>
            <a:off x="4587014" y="1168648"/>
            <a:ext cx="3950208" cy="419154"/>
          </a:xfrm>
        </p:spPr>
        <p:txBody>
          <a:bodyPr/>
          <a:lstStyle/>
          <a:p>
            <a:r>
              <a:rPr lang="en-US" sz="1600" dirty="0">
                <a:latin typeface="Tahoma"/>
                <a:ea typeface="Tahoma"/>
                <a:cs typeface="Tahoma"/>
              </a:rPr>
              <a:t>Today and into the future …</a:t>
            </a:r>
            <a:endParaRPr lang="en-CA" sz="1600" dirty="0">
              <a:latin typeface="Tahoma"/>
              <a:ea typeface="Tahoma"/>
              <a:cs typeface="Tahoma"/>
            </a:endParaRPr>
          </a:p>
        </p:txBody>
      </p:sp>
      <p:sp>
        <p:nvSpPr>
          <p:cNvPr id="12" name="Content Placeholder 11"/>
          <p:cNvSpPr>
            <a:spLocks noGrp="1"/>
          </p:cNvSpPr>
          <p:nvPr>
            <p:ph sz="quarter" idx="4"/>
          </p:nvPr>
        </p:nvSpPr>
        <p:spPr>
          <a:xfrm>
            <a:off x="4587014" y="1558498"/>
            <a:ext cx="4442686" cy="2780043"/>
          </a:xfrm>
        </p:spPr>
        <p:txBody>
          <a:bodyPr/>
          <a:lstStyle/>
          <a:p>
            <a:pPr marL="285750" lvl="1" indent="-285750" defTabSz="600075">
              <a:lnSpc>
                <a:spcPct val="90000"/>
              </a:lnSpc>
              <a:spcBef>
                <a:spcPts val="450"/>
              </a:spcBef>
              <a:spcAft>
                <a:spcPts val="450"/>
              </a:spcAft>
            </a:pPr>
            <a:r>
              <a:rPr lang="en-CA" dirty="0">
                <a:cs typeface="Arial" panose="020B0604020202020204" pitchFamily="34" charset="0"/>
              </a:rPr>
              <a:t>Energy markets and solutions are well established</a:t>
            </a:r>
          </a:p>
          <a:p>
            <a:pPr marL="285750" lvl="1" indent="-285750" defTabSz="600075">
              <a:lnSpc>
                <a:spcPct val="90000"/>
              </a:lnSpc>
              <a:spcBef>
                <a:spcPts val="450"/>
              </a:spcBef>
              <a:spcAft>
                <a:spcPts val="450"/>
              </a:spcAft>
            </a:pPr>
            <a:r>
              <a:rPr lang="en-CA" dirty="0">
                <a:cs typeface="Arial" panose="020B0604020202020204" pitchFamily="34" charset="0"/>
              </a:rPr>
              <a:t>Supply is increasingly distributed and variable</a:t>
            </a:r>
          </a:p>
          <a:p>
            <a:pPr marL="285750" lvl="1" indent="-285750" defTabSz="600075">
              <a:lnSpc>
                <a:spcPct val="90000"/>
              </a:lnSpc>
              <a:spcBef>
                <a:spcPts val="450"/>
              </a:spcBef>
              <a:spcAft>
                <a:spcPts val="450"/>
              </a:spcAft>
            </a:pPr>
            <a:r>
              <a:rPr lang="en-US" dirty="0">
                <a:cs typeface="Arial" panose="020B0604020202020204" pitchFamily="34" charset="0"/>
              </a:rPr>
              <a:t>Consumers are more active and engaged in the market  </a:t>
            </a:r>
            <a:endParaRPr lang="en-CA" dirty="0">
              <a:cs typeface="Arial" panose="020B0604020202020204" pitchFamily="34" charset="0"/>
            </a:endParaRPr>
          </a:p>
          <a:p>
            <a:pPr marL="285750" lvl="1" indent="-285750" defTabSz="600075">
              <a:lnSpc>
                <a:spcPct val="90000"/>
              </a:lnSpc>
              <a:spcBef>
                <a:spcPts val="450"/>
              </a:spcBef>
              <a:spcAft>
                <a:spcPts val="450"/>
              </a:spcAft>
            </a:pPr>
            <a:r>
              <a:rPr lang="en-CA" dirty="0">
                <a:cs typeface="Arial" panose="020B0604020202020204" pitchFamily="34" charset="0"/>
              </a:rPr>
              <a:t>Other products such as capacity and enhanced ancillary services have emerged as distinct products, vital for efficient operation and to manage uncertainty</a:t>
            </a:r>
          </a:p>
          <a:p>
            <a:pPr marL="285750" lvl="1" indent="-285750" defTabSz="600075">
              <a:lnSpc>
                <a:spcPct val="90000"/>
              </a:lnSpc>
              <a:spcBef>
                <a:spcPts val="450"/>
              </a:spcBef>
              <a:spcAft>
                <a:spcPts val="450"/>
              </a:spcAft>
            </a:pPr>
            <a:r>
              <a:rPr lang="en-CA" dirty="0">
                <a:cs typeface="Arial" panose="020B0604020202020204" pitchFamily="34" charset="0"/>
              </a:rPr>
              <a:t>Greater opportunities (and need) for coordination with neighbouring markets</a:t>
            </a:r>
          </a:p>
        </p:txBody>
      </p:sp>
      <p:sp>
        <p:nvSpPr>
          <p:cNvPr id="4" name="Slide Number Placeholder 3"/>
          <p:cNvSpPr>
            <a:spLocks noGrp="1"/>
          </p:cNvSpPr>
          <p:nvPr>
            <p:ph type="sldNum" sz="quarter" idx="10"/>
          </p:nvPr>
        </p:nvSpPr>
        <p:spPr/>
        <p:txBody>
          <a:bodyPr/>
          <a:lstStyle/>
          <a:p>
            <a:pPr>
              <a:defRPr/>
            </a:pPr>
            <a:fld id="{DA7A1C77-1E87-43F1-8757-86483A9E80E3}" type="slidenum">
              <a:rPr lang="en-CA" altLang="en-US" smtClean="0"/>
              <a:pPr>
                <a:defRPr/>
              </a:pPr>
              <a:t>2</a:t>
            </a:fld>
            <a:endParaRPr lang="en-CA" altLang="en-US"/>
          </a:p>
        </p:txBody>
      </p:sp>
    </p:spTree>
    <p:extLst>
      <p:ext uri="{BB962C8B-B14F-4D97-AF65-F5344CB8AC3E}">
        <p14:creationId xmlns:p14="http://schemas.microsoft.com/office/powerpoint/2010/main" val="34779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A9A53-74FF-4847-82F2-E4C1C1801171}"/>
              </a:ext>
            </a:extLst>
          </p:cNvPr>
          <p:cNvSpPr>
            <a:spLocks noGrp="1"/>
          </p:cNvSpPr>
          <p:nvPr>
            <p:ph type="title"/>
          </p:nvPr>
        </p:nvSpPr>
        <p:spPr/>
        <p:txBody>
          <a:bodyPr/>
          <a:lstStyle/>
          <a:p>
            <a:r>
              <a:rPr lang="en-CA"/>
              <a:t>Market Renewal Program Overview</a:t>
            </a:r>
          </a:p>
        </p:txBody>
      </p:sp>
      <p:sp>
        <p:nvSpPr>
          <p:cNvPr id="3" name="Content Placeholder 2">
            <a:extLst>
              <a:ext uri="{FF2B5EF4-FFF2-40B4-BE49-F238E27FC236}">
                <a16:creationId xmlns:a16="http://schemas.microsoft.com/office/drawing/2014/main" id="{60CFDE09-B1BE-2545-B98C-C85A792BC163}"/>
              </a:ext>
            </a:extLst>
          </p:cNvPr>
          <p:cNvSpPr>
            <a:spLocks noGrp="1"/>
          </p:cNvSpPr>
          <p:nvPr>
            <p:ph idx="1"/>
          </p:nvPr>
        </p:nvSpPr>
        <p:spPr/>
        <p:txBody>
          <a:bodyPr vert="horz" lIns="0" tIns="0" rIns="0" bIns="0" rtlCol="0" anchor="t">
            <a:noAutofit/>
          </a:bodyPr>
          <a:lstStyle/>
          <a:p>
            <a:pPr marL="342900" indent="-342900">
              <a:buFont typeface="Arial" panose="020B0604020202020204" pitchFamily="34" charset="0"/>
              <a:buChar char="•"/>
            </a:pPr>
            <a:r>
              <a:rPr lang="en-CA" dirty="0">
                <a:latin typeface="Tahoma"/>
                <a:ea typeface="Tahoma"/>
                <a:cs typeface="Tahoma"/>
              </a:rPr>
              <a:t>Market Renewal Program (MRP) will improve how we supply, schedule and price electricity, enabling the wholesale market to reliably and cost-effectively support the sector transformation</a:t>
            </a:r>
            <a:endParaRPr lang="en-CA" dirty="0">
              <a:solidFill>
                <a:srgbClr val="006B71"/>
              </a:solidFill>
              <a:latin typeface="Tahoma"/>
              <a:ea typeface="Tahoma"/>
              <a:cs typeface="Tahoma"/>
            </a:endParaRPr>
          </a:p>
          <a:p>
            <a:pPr marL="342900" indent="-342900">
              <a:buFont typeface="Arial" panose="020B0604020202020204" pitchFamily="34" charset="0"/>
              <a:buChar char="•"/>
            </a:pPr>
            <a:r>
              <a:rPr lang="en-US" dirty="0">
                <a:latin typeface="Tahoma"/>
                <a:ea typeface="Tahoma"/>
                <a:cs typeface="Tahoma"/>
              </a:rPr>
              <a:t>Ontario's supply mix has changed dramatically over the past twenty years and is set for another seismic change with decarbonization</a:t>
            </a:r>
            <a:endParaRPr lang="en-US" dirty="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dirty="0">
                <a:latin typeface="Tahoma"/>
                <a:ea typeface="Tahoma"/>
                <a:cs typeface="Tahoma"/>
              </a:rPr>
              <a:t>The growing complexity and diversity of supply options in the future increases the need for the wholesale market to support efficient dispatch of resources and signal the necessary investments needed to support system reliability</a:t>
            </a:r>
            <a:endParaRPr lang="en-US" dirty="0">
              <a:ea typeface="Tahoma" panose="020B0604030504040204" pitchFamily="34" charset="0"/>
              <a:cs typeface="Tahoma" panose="020B0604030504040204" pitchFamily="34" charset="0"/>
            </a:endParaRPr>
          </a:p>
          <a:p>
            <a:pPr marL="342900" indent="-342900">
              <a:buFont typeface="Arial" panose="020B0604020202020204" pitchFamily="34" charset="0"/>
              <a:buChar char="•"/>
            </a:pPr>
            <a:endParaRPr lang="en-US" dirty="0">
              <a:solidFill>
                <a:srgbClr val="000000"/>
              </a:solidFill>
              <a:latin typeface="Tahoma"/>
              <a:ea typeface="Tahoma"/>
              <a:cs typeface="Tahoma"/>
            </a:endParaRPr>
          </a:p>
          <a:p>
            <a:pPr marL="342900" indent="-342900">
              <a:buFont typeface="Arial" panose="020B0604020202020204" pitchFamily="34" charset="0"/>
              <a:buChar char="•"/>
            </a:pPr>
            <a:endParaRPr lang="en-US" sz="1400" dirty="0">
              <a:solidFill>
                <a:srgbClr val="000000"/>
              </a:solidFill>
              <a:latin typeface="Tahoma"/>
              <a:ea typeface="Tahoma"/>
              <a:cs typeface="Tahoma"/>
            </a:endParaRPr>
          </a:p>
          <a:p>
            <a:pPr marL="342900" indent="-342900">
              <a:buFont typeface="Arial" panose="020B0604020202020204" pitchFamily="34" charset="0"/>
              <a:buChar char="•"/>
            </a:pPr>
            <a:endParaRPr lang="en-CA" dirty="0">
              <a:solidFill>
                <a:srgbClr val="000000"/>
              </a:solidFill>
              <a:latin typeface="Tahoma"/>
              <a:ea typeface="Tahoma"/>
              <a:cs typeface="Tahoma"/>
            </a:endParaRPr>
          </a:p>
          <a:p>
            <a:pPr marL="342900" indent="-342900">
              <a:buFont typeface="Arial" panose="020B0604020202020204" pitchFamily="34" charset="0"/>
              <a:buChar char="•"/>
            </a:pPr>
            <a:endParaRPr lang="en-CA" dirty="0">
              <a:latin typeface="Tahoma"/>
              <a:ea typeface="Tahoma"/>
              <a:cs typeface="Tahoma"/>
            </a:endParaRPr>
          </a:p>
          <a:p>
            <a:pPr marL="342900" indent="-342900">
              <a:buFont typeface="Arial" panose="020B0604020202020204" pitchFamily="34" charset="0"/>
              <a:buChar char="•"/>
            </a:pPr>
            <a:endParaRPr lang="en-CA" dirty="0"/>
          </a:p>
        </p:txBody>
      </p:sp>
      <p:sp>
        <p:nvSpPr>
          <p:cNvPr id="4" name="Slide Number Placeholder 3">
            <a:extLst>
              <a:ext uri="{FF2B5EF4-FFF2-40B4-BE49-F238E27FC236}">
                <a16:creationId xmlns:a16="http://schemas.microsoft.com/office/drawing/2014/main" id="{4DDDB1D5-7057-8741-A0A4-7E74514223F2}"/>
              </a:ext>
            </a:extLst>
          </p:cNvPr>
          <p:cNvSpPr>
            <a:spLocks noGrp="1"/>
          </p:cNvSpPr>
          <p:nvPr>
            <p:ph type="sldNum" sz="quarter" idx="10"/>
          </p:nvPr>
        </p:nvSpPr>
        <p:spPr/>
        <p:txBody>
          <a:bodyPr/>
          <a:lstStyle/>
          <a:p>
            <a:fld id="{9B442C30-933E-0741-AC11-FF2C510DF436}" type="slidenum">
              <a:rPr lang="en-CA" smtClean="0"/>
              <a:t>3</a:t>
            </a:fld>
            <a:endParaRPr lang="en-CA"/>
          </a:p>
        </p:txBody>
      </p:sp>
    </p:spTree>
    <p:extLst>
      <p:ext uri="{BB962C8B-B14F-4D97-AF65-F5344CB8AC3E}">
        <p14:creationId xmlns:p14="http://schemas.microsoft.com/office/powerpoint/2010/main" val="1442964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Key Market Structures">
            <a:extLst>
              <a:ext uri="{FF2B5EF4-FFF2-40B4-BE49-F238E27FC236}">
                <a16:creationId xmlns:a16="http://schemas.microsoft.com/office/drawing/2014/main" id="{57FF5EF7-F55A-BC48-A0E8-AB571C93402E}"/>
              </a:ext>
            </a:extLst>
          </p:cNvPr>
          <p:cNvSpPr>
            <a:spLocks noGrp="1"/>
          </p:cNvSpPr>
          <p:nvPr>
            <p:ph type="title"/>
          </p:nvPr>
        </p:nvSpPr>
        <p:spPr/>
        <p:txBody>
          <a:bodyPr/>
          <a:lstStyle/>
          <a:p>
            <a:r>
              <a:rPr lang="en-CA"/>
              <a:t>MRP Scope: Key Market Features</a:t>
            </a:r>
          </a:p>
        </p:txBody>
      </p:sp>
      <p:graphicFrame>
        <p:nvGraphicFramePr>
          <p:cNvPr id="5" name="Table 5" title="A table with key market structures">
            <a:extLst>
              <a:ext uri="{FF2B5EF4-FFF2-40B4-BE49-F238E27FC236}">
                <a16:creationId xmlns:a16="http://schemas.microsoft.com/office/drawing/2014/main" id="{8D643A26-84FC-0845-9535-BCFD84EC64CE}"/>
              </a:ext>
            </a:extLst>
          </p:cNvPr>
          <p:cNvGraphicFramePr>
            <a:graphicFrameLocks noGrp="1"/>
          </p:cNvGraphicFramePr>
          <p:nvPr>
            <p:ph idx="1"/>
            <p:extLst>
              <p:ext uri="{D42A27DB-BD31-4B8C-83A1-F6EECF244321}">
                <p14:modId xmlns:p14="http://schemas.microsoft.com/office/powerpoint/2010/main" val="3952793448"/>
              </p:ext>
            </p:extLst>
          </p:nvPr>
        </p:nvGraphicFramePr>
        <p:xfrm>
          <a:off x="457197" y="1048077"/>
          <a:ext cx="8323731" cy="3255264"/>
        </p:xfrm>
        <a:graphic>
          <a:graphicData uri="http://schemas.openxmlformats.org/drawingml/2006/table">
            <a:tbl>
              <a:tblPr firstRow="1" bandRow="1">
                <a:tableStyleId>{5940675A-B579-460E-94D1-54222C63F5DA}</a:tableStyleId>
              </a:tblPr>
              <a:tblGrid>
                <a:gridCol w="1855697">
                  <a:extLst>
                    <a:ext uri="{9D8B030D-6E8A-4147-A177-3AD203B41FA5}">
                      <a16:colId xmlns:a16="http://schemas.microsoft.com/office/drawing/2014/main" val="295403792"/>
                    </a:ext>
                  </a:extLst>
                </a:gridCol>
                <a:gridCol w="6468034">
                  <a:extLst>
                    <a:ext uri="{9D8B030D-6E8A-4147-A177-3AD203B41FA5}">
                      <a16:colId xmlns:a16="http://schemas.microsoft.com/office/drawing/2014/main" val="2910137805"/>
                    </a:ext>
                  </a:extLst>
                </a:gridCol>
              </a:tblGrid>
              <a:tr h="228190">
                <a:tc>
                  <a:txBody>
                    <a:bodyPr/>
                    <a:lstStyle/>
                    <a:p>
                      <a:pPr>
                        <a:lnSpc>
                          <a:spcPts val="1200"/>
                        </a:lnSpc>
                      </a:pPr>
                      <a:r>
                        <a:rPr lang="en-US" sz="1200" b="1" i="0" spc="50" baseline="0" dirty="0">
                          <a:latin typeface="Tahoma"/>
                        </a:rPr>
                        <a:t>New Market Features</a:t>
                      </a:r>
                      <a:endParaRPr lang="en-CA" sz="1200" b="1" i="0" spc="50" baseline="0" dirty="0">
                        <a:latin typeface="Tahoma"/>
                      </a:endParaRPr>
                    </a:p>
                  </a:txBody>
                  <a:tcPr marL="0" marR="82296" marT="0" marB="82296">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1200"/>
                        </a:lnSpc>
                      </a:pPr>
                      <a:r>
                        <a:rPr lang="en-US" sz="1200" b="1" i="0" spc="50" baseline="0" dirty="0">
                          <a:latin typeface="Tahoma"/>
                        </a:rPr>
                        <a:t>    Benefits</a:t>
                      </a:r>
                      <a:endParaRPr lang="en-CA" sz="1200" b="1" i="0" spc="50" baseline="0" dirty="0">
                        <a:latin typeface="Tahoma"/>
                      </a:endParaRPr>
                    </a:p>
                  </a:txBody>
                  <a:tcPr marL="0" marR="82296" marT="0" marB="82296">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3386874"/>
                  </a:ext>
                </a:extLst>
              </a:tr>
              <a:tr h="642937">
                <a:tc>
                  <a:txBody>
                    <a:bodyPr/>
                    <a:lstStyle/>
                    <a:p>
                      <a:pPr>
                        <a:lnSpc>
                          <a:spcPts val="1500"/>
                        </a:lnSpc>
                      </a:pPr>
                      <a:r>
                        <a:rPr lang="en-CA" sz="1200" baseline="0" dirty="0">
                          <a:solidFill>
                            <a:schemeClr val="tx1"/>
                          </a:solidFill>
                          <a:latin typeface="Tahoma"/>
                        </a:rPr>
                        <a:t>Day-Ahead Market</a:t>
                      </a:r>
                    </a:p>
                  </a:txBody>
                  <a:tcPr marL="0" marR="82296" marT="82296" marB="82296">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defTabSz="685800" rtl="0" eaLnBrk="1" fontAlgn="auto" latinLnBrk="0" hangingPunct="1">
                        <a:lnSpc>
                          <a:spcPts val="1500"/>
                        </a:lnSpc>
                        <a:spcBef>
                          <a:spcPts val="0"/>
                        </a:spcBef>
                        <a:spcAft>
                          <a:spcPts val="600"/>
                        </a:spcAft>
                        <a:buClrTx/>
                        <a:buSzTx/>
                        <a:buFont typeface="Arial" panose="020B0604020202020204" pitchFamily="34" charset="0"/>
                        <a:buChar char="•"/>
                        <a:tabLst/>
                        <a:defRPr/>
                      </a:pPr>
                      <a:r>
                        <a:rPr lang="en-CA" sz="1200" baseline="0" dirty="0">
                          <a:solidFill>
                            <a:schemeClr val="tx1"/>
                          </a:solidFill>
                          <a:latin typeface="Tahoma"/>
                        </a:rPr>
                        <a:t>New market to commit energy resources the day before operation through a financially binding day-ahead commitment </a:t>
                      </a:r>
                      <a:r>
                        <a:rPr lang="en-CA" sz="1200" baseline="0" dirty="0" smtClean="0">
                          <a:solidFill>
                            <a:schemeClr val="tx1"/>
                          </a:solidFill>
                          <a:latin typeface="Tahoma"/>
                        </a:rPr>
                        <a:t>process, </a:t>
                      </a:r>
                      <a:r>
                        <a:rPr lang="en-CA" sz="1200" b="1" baseline="0" dirty="0" smtClean="0">
                          <a:solidFill>
                            <a:schemeClr val="tx1"/>
                          </a:solidFill>
                          <a:latin typeface="Tahoma"/>
                        </a:rPr>
                        <a:t>reducing operational risks </a:t>
                      </a:r>
                      <a:r>
                        <a:rPr lang="en-CA" sz="1200" baseline="0" dirty="0" smtClean="0">
                          <a:solidFill>
                            <a:schemeClr val="tx1"/>
                          </a:solidFill>
                          <a:latin typeface="Tahoma"/>
                        </a:rPr>
                        <a:t>for the IESO and market participants</a:t>
                      </a:r>
                      <a:endParaRPr lang="en-CA" sz="1200" baseline="0" dirty="0">
                        <a:solidFill>
                          <a:schemeClr val="tx1"/>
                        </a:solidFill>
                        <a:latin typeface="Tahoma"/>
                      </a:endParaRPr>
                    </a:p>
                  </a:txBody>
                  <a:tcPr marL="0" marR="82296" marT="82296" marB="82296">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9780888"/>
                  </a:ext>
                </a:extLst>
              </a:tr>
              <a:tr h="514601">
                <a:tc>
                  <a:txBody>
                    <a:bodyPr/>
                    <a:lstStyle/>
                    <a:p>
                      <a:pPr marL="0" marR="0" indent="0" algn="l" defTabSz="685800" rtl="0" eaLnBrk="1" fontAlgn="auto" latinLnBrk="0" hangingPunct="1">
                        <a:lnSpc>
                          <a:spcPts val="1500"/>
                        </a:lnSpc>
                        <a:spcBef>
                          <a:spcPts val="0"/>
                        </a:spcBef>
                        <a:spcAft>
                          <a:spcPts val="0"/>
                        </a:spcAft>
                        <a:buClrTx/>
                        <a:buSzTx/>
                        <a:buFontTx/>
                        <a:buNone/>
                        <a:tabLst/>
                        <a:defRPr/>
                      </a:pPr>
                      <a:r>
                        <a:rPr lang="en-US" sz="1200" baseline="0" dirty="0">
                          <a:solidFill>
                            <a:schemeClr val="tx1"/>
                          </a:solidFill>
                          <a:latin typeface="Tahoma"/>
                        </a:rPr>
                        <a:t>Enhanced Unit Commitment</a:t>
                      </a:r>
                    </a:p>
                  </a:txBody>
                  <a:tcPr marL="0" marR="82296" marT="82296" marB="82296">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nSpc>
                          <a:spcPts val="1500"/>
                        </a:lnSpc>
                        <a:spcAft>
                          <a:spcPts val="600"/>
                        </a:spcAft>
                        <a:buFont typeface="Arial" panose="020B0604020202020204" pitchFamily="34" charset="0"/>
                        <a:buChar char="•"/>
                      </a:pPr>
                      <a:r>
                        <a:rPr lang="en-US" sz="1200" baseline="0" dirty="0">
                          <a:solidFill>
                            <a:schemeClr val="tx1"/>
                          </a:solidFill>
                          <a:latin typeface="Tahoma"/>
                        </a:rPr>
                        <a:t>Enhancements to resource scheduling process (occurs </a:t>
                      </a:r>
                      <a:r>
                        <a:rPr lang="en-CA" sz="1200" baseline="0" dirty="0">
                          <a:solidFill>
                            <a:schemeClr val="tx1"/>
                          </a:solidFill>
                          <a:latin typeface="Tahoma"/>
                        </a:rPr>
                        <a:t>3-24 hours before operation)</a:t>
                      </a:r>
                      <a:r>
                        <a:rPr lang="en-US" sz="1200" baseline="0" dirty="0">
                          <a:solidFill>
                            <a:schemeClr val="tx1"/>
                          </a:solidFill>
                          <a:latin typeface="Tahoma"/>
                        </a:rPr>
                        <a:t> to </a:t>
                      </a:r>
                      <a:r>
                        <a:rPr lang="en-CA" sz="1200" baseline="0" dirty="0">
                          <a:solidFill>
                            <a:schemeClr val="tx1"/>
                          </a:solidFill>
                          <a:latin typeface="Tahoma"/>
                        </a:rPr>
                        <a:t>ensure optimal mix of resources are scheduled to </a:t>
                      </a:r>
                      <a:r>
                        <a:rPr lang="en-CA" sz="1200" baseline="0" dirty="0" smtClean="0">
                          <a:solidFill>
                            <a:schemeClr val="tx1"/>
                          </a:solidFill>
                          <a:latin typeface="Tahoma"/>
                        </a:rPr>
                        <a:t>meet system needs </a:t>
                      </a:r>
                      <a:r>
                        <a:rPr lang="en-CA" sz="1200" baseline="0" dirty="0">
                          <a:solidFill>
                            <a:schemeClr val="tx1"/>
                          </a:solidFill>
                          <a:latin typeface="Tahoma"/>
                        </a:rPr>
                        <a:t>at lowest cost</a:t>
                      </a:r>
                    </a:p>
                  </a:txBody>
                  <a:tcPr marL="0" marR="82296" marT="82296" marB="82296">
                    <a:lnL w="12700" cmpd="sng">
                      <a:noFill/>
                    </a:lnL>
                    <a:lnR w="12700" cmpd="sng">
                      <a:noFill/>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8459055"/>
                  </a:ext>
                </a:extLst>
              </a:tr>
              <a:tr h="959127">
                <a:tc>
                  <a:txBody>
                    <a:bodyPr/>
                    <a:lstStyle/>
                    <a:p>
                      <a:pPr>
                        <a:lnSpc>
                          <a:spcPts val="1500"/>
                        </a:lnSpc>
                      </a:pPr>
                      <a:r>
                        <a:rPr lang="en-US" sz="1200" baseline="0" dirty="0">
                          <a:solidFill>
                            <a:schemeClr val="tx1"/>
                          </a:solidFill>
                          <a:latin typeface="Tahoma"/>
                        </a:rPr>
                        <a:t>Locational Pricing</a:t>
                      </a:r>
                      <a:endParaRPr lang="en-CA" sz="1200" baseline="0" dirty="0">
                        <a:solidFill>
                          <a:schemeClr val="tx1"/>
                        </a:solidFill>
                        <a:latin typeface="Tahoma"/>
                      </a:endParaRPr>
                    </a:p>
                  </a:txBody>
                  <a:tcPr marL="0" marR="82296" marT="82296" marB="8229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lvl="0" indent="-285750" algn="l" rtl="0" eaLnBrk="1" fontAlgn="auto" latinLnBrk="0" hangingPunct="1">
                        <a:lnSpc>
                          <a:spcPts val="1500"/>
                        </a:lnSpc>
                        <a:spcBef>
                          <a:spcPts val="0"/>
                        </a:spcBef>
                        <a:spcAft>
                          <a:spcPts val="600"/>
                        </a:spcAft>
                        <a:buClrTx/>
                        <a:buSzTx/>
                        <a:buFont typeface="Arial" panose="020B0604020202020204" pitchFamily="34" charset="0"/>
                        <a:buChar char="•"/>
                      </a:pPr>
                      <a:r>
                        <a:rPr lang="en-US" sz="1200" baseline="0" dirty="0">
                          <a:solidFill>
                            <a:schemeClr val="tx1"/>
                          </a:solidFill>
                          <a:latin typeface="Tahoma"/>
                        </a:rPr>
                        <a:t>Introduces locational pricing to </a:t>
                      </a:r>
                      <a:r>
                        <a:rPr lang="en-CA" sz="1200" baseline="0" dirty="0">
                          <a:solidFill>
                            <a:schemeClr val="tx1"/>
                          </a:solidFill>
                          <a:latin typeface="Tahoma"/>
                        </a:rPr>
                        <a:t>ensure the price of energy at any point in the</a:t>
                      </a:r>
                      <a:r>
                        <a:rPr lang="en-CA" sz="1200" baseline="0" dirty="0">
                          <a:solidFill>
                            <a:srgbClr val="7030A0"/>
                          </a:solidFill>
                          <a:latin typeface="Tahoma"/>
                        </a:rPr>
                        <a:t> </a:t>
                      </a:r>
                      <a:r>
                        <a:rPr lang="en-CA" sz="1200" baseline="0" dirty="0">
                          <a:solidFill>
                            <a:schemeClr val="tx1"/>
                          </a:solidFill>
                          <a:latin typeface="Tahoma"/>
                        </a:rPr>
                        <a:t>province transparently reflects global and local system constraints </a:t>
                      </a:r>
                      <a:endParaRPr lang="en-CA" sz="1200" strike="sngStrike" baseline="0">
                        <a:solidFill>
                          <a:srgbClr val="7030A0"/>
                        </a:solidFill>
                        <a:latin typeface="Tahoma"/>
                      </a:endParaRPr>
                    </a:p>
                    <a:p>
                      <a:pPr marL="285750" indent="-285750">
                        <a:lnSpc>
                          <a:spcPts val="1500"/>
                        </a:lnSpc>
                        <a:spcAft>
                          <a:spcPts val="600"/>
                        </a:spcAft>
                        <a:buFont typeface="Arial" panose="020B0604020202020204" pitchFamily="34" charset="0"/>
                        <a:buChar char="•"/>
                      </a:pPr>
                      <a:r>
                        <a:rPr lang="en-CA" sz="1200" baseline="0" dirty="0">
                          <a:solidFill>
                            <a:schemeClr val="tx1"/>
                          </a:solidFill>
                          <a:latin typeface="Tahoma"/>
                        </a:rPr>
                        <a:t>Replaces uniform price for suppliers (Hourly Ontario Energy Price) with Locational Marginal Prices for dispatchable resources and Ontario Zonal Price for all other consumers</a:t>
                      </a:r>
                    </a:p>
                  </a:txBody>
                  <a:tcPr marL="0" marR="82296" marT="82296" marB="8229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4655954"/>
                  </a:ext>
                </a:extLst>
              </a:tr>
              <a:tr h="665769">
                <a:tc gridSpan="2">
                  <a:txBody>
                    <a:bodyPr/>
                    <a:lstStyle/>
                    <a:p>
                      <a:pPr algn="ctr">
                        <a:lnSpc>
                          <a:spcPts val="1500"/>
                        </a:lnSpc>
                      </a:pPr>
                      <a:r>
                        <a:rPr lang="en-US" sz="1200" b="1" i="0" baseline="0" dirty="0">
                          <a:solidFill>
                            <a:schemeClr val="tx1"/>
                          </a:solidFill>
                          <a:latin typeface="Tahoma"/>
                        </a:rPr>
                        <a:t>These new features will work together to lower costs to consumers by a conservative estimate of $975M over the first 10 years.  These changes are also essential to creating the </a:t>
                      </a:r>
                      <a:r>
                        <a:rPr lang="en-CA" sz="1200" b="1" i="0" baseline="0" dirty="0">
                          <a:solidFill>
                            <a:schemeClr val="tx1"/>
                          </a:solidFill>
                          <a:latin typeface="Tahoma"/>
                        </a:rPr>
                        <a:t>platform needed to efficiently integrate emerging resource types such as DERs, storage, and hybrids. </a:t>
                      </a:r>
                      <a:endParaRPr lang="en-CA" sz="1200" b="1" i="0" baseline="0" dirty="0">
                        <a:solidFill>
                          <a:schemeClr val="tx1"/>
                        </a:solidFill>
                        <a:latin typeface="Tahoma" panose="020B0604030504040204" pitchFamily="34" charset="0"/>
                      </a:endParaRPr>
                    </a:p>
                  </a:txBody>
                  <a:tcPr marL="0" marR="82296" marT="82296" marB="8229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285750" indent="-285750">
                        <a:lnSpc>
                          <a:spcPts val="1500"/>
                        </a:lnSpc>
                        <a:spcAft>
                          <a:spcPts val="600"/>
                        </a:spcAft>
                        <a:buFont typeface="Arial" panose="020B0604020202020204" pitchFamily="34" charset="0"/>
                        <a:buChar char="•"/>
                      </a:pPr>
                      <a:endParaRPr lang="en-CA" sz="1200" baseline="0">
                        <a:solidFill>
                          <a:schemeClr val="tx1"/>
                        </a:solidFill>
                        <a:latin typeface="Tahoma" panose="020B0604030504040204" pitchFamily="34" charset="0"/>
                      </a:endParaRPr>
                    </a:p>
                  </a:txBody>
                  <a:tcPr marL="0" marR="82296" marT="82296" marB="82296">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5722336"/>
                  </a:ext>
                </a:extLst>
              </a:tr>
            </a:tbl>
          </a:graphicData>
        </a:graphic>
      </p:graphicFrame>
      <p:sp>
        <p:nvSpPr>
          <p:cNvPr id="4" name="Slide Number Placeholder 3">
            <a:extLst>
              <a:ext uri="{FF2B5EF4-FFF2-40B4-BE49-F238E27FC236}">
                <a16:creationId xmlns:a16="http://schemas.microsoft.com/office/drawing/2014/main" id="{889355B3-DA12-5F47-8F27-CBFCB507B121}"/>
              </a:ext>
            </a:extLst>
          </p:cNvPr>
          <p:cNvSpPr>
            <a:spLocks noGrp="1"/>
          </p:cNvSpPr>
          <p:nvPr>
            <p:ph type="sldNum" sz="quarter" idx="10"/>
          </p:nvPr>
        </p:nvSpPr>
        <p:spPr/>
        <p:txBody>
          <a:bodyPr/>
          <a:lstStyle/>
          <a:p>
            <a:fld id="{9B442C30-933E-0741-AC11-FF2C510DF436}" type="slidenum">
              <a:rPr lang="en-CA" smtClean="0"/>
              <a:t>4</a:t>
            </a:fld>
            <a:endParaRPr lang="en-CA"/>
          </a:p>
        </p:txBody>
      </p:sp>
    </p:spTree>
    <p:extLst>
      <p:ext uri="{BB962C8B-B14F-4D97-AF65-F5344CB8AC3E}">
        <p14:creationId xmlns:p14="http://schemas.microsoft.com/office/powerpoint/2010/main" val="132340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MRP Journey</a:t>
            </a:r>
            <a:endParaRPr lang="en-CA" dirty="0"/>
          </a:p>
        </p:txBody>
      </p:sp>
      <p:sp>
        <p:nvSpPr>
          <p:cNvPr id="3" name="Content Placeholder 2"/>
          <p:cNvSpPr>
            <a:spLocks noGrp="1"/>
          </p:cNvSpPr>
          <p:nvPr>
            <p:ph idx="1"/>
          </p:nvPr>
        </p:nvSpPr>
        <p:spPr/>
        <p:txBody>
          <a:bodyPr/>
          <a:lstStyle/>
          <a:p>
            <a:endParaRPr lang="en-CA"/>
          </a:p>
        </p:txBody>
      </p:sp>
      <p:sp>
        <p:nvSpPr>
          <p:cNvPr id="4" name="Slide Number Placeholder 3"/>
          <p:cNvSpPr>
            <a:spLocks noGrp="1"/>
          </p:cNvSpPr>
          <p:nvPr>
            <p:ph type="sldNum" sz="quarter" idx="10"/>
          </p:nvPr>
        </p:nvSpPr>
        <p:spPr/>
        <p:txBody>
          <a:bodyPr/>
          <a:lstStyle/>
          <a:p>
            <a:fld id="{9B442C30-933E-0741-AC11-FF2C510DF436}" type="slidenum">
              <a:rPr lang="en-CA" smtClean="0"/>
              <a:t>5</a:t>
            </a:fld>
            <a:endParaRPr lang="en-CA"/>
          </a:p>
        </p:txBody>
      </p:sp>
      <p:sp>
        <p:nvSpPr>
          <p:cNvPr id="14" name="Rectangle 13"/>
          <p:cNvSpPr/>
          <p:nvPr/>
        </p:nvSpPr>
        <p:spPr>
          <a:xfrm>
            <a:off x="457198" y="1143000"/>
            <a:ext cx="859279" cy="3200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smtClean="0">
                <a:solidFill>
                  <a:schemeClr val="tx1"/>
                </a:solidFill>
              </a:rPr>
              <a:t>2017</a:t>
            </a:r>
            <a:endParaRPr lang="en-CA" dirty="0">
              <a:solidFill>
                <a:schemeClr val="tx1"/>
              </a:solidFill>
            </a:endParaRPr>
          </a:p>
        </p:txBody>
      </p:sp>
      <p:sp>
        <p:nvSpPr>
          <p:cNvPr id="18" name="Rectangle 17"/>
          <p:cNvSpPr/>
          <p:nvPr/>
        </p:nvSpPr>
        <p:spPr>
          <a:xfrm>
            <a:off x="1316477" y="1143000"/>
            <a:ext cx="92413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smtClean="0">
                <a:solidFill>
                  <a:schemeClr val="tx1"/>
                </a:solidFill>
              </a:rPr>
              <a:t>2018</a:t>
            </a:r>
            <a:endParaRPr lang="en-CA" dirty="0">
              <a:solidFill>
                <a:schemeClr val="tx1"/>
              </a:solidFill>
            </a:endParaRPr>
          </a:p>
        </p:txBody>
      </p:sp>
      <p:sp>
        <p:nvSpPr>
          <p:cNvPr id="19" name="Rectangle 18"/>
          <p:cNvSpPr/>
          <p:nvPr/>
        </p:nvSpPr>
        <p:spPr>
          <a:xfrm>
            <a:off x="2240607" y="1143000"/>
            <a:ext cx="924130" cy="3200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smtClean="0">
                <a:solidFill>
                  <a:schemeClr val="tx1"/>
                </a:solidFill>
              </a:rPr>
              <a:t>2019</a:t>
            </a:r>
            <a:endParaRPr lang="en-CA" dirty="0">
              <a:solidFill>
                <a:schemeClr val="tx1"/>
              </a:solidFill>
            </a:endParaRPr>
          </a:p>
        </p:txBody>
      </p:sp>
      <p:sp>
        <p:nvSpPr>
          <p:cNvPr id="20" name="Rectangle 19"/>
          <p:cNvSpPr/>
          <p:nvPr/>
        </p:nvSpPr>
        <p:spPr>
          <a:xfrm>
            <a:off x="3164737" y="1143000"/>
            <a:ext cx="92413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smtClean="0">
                <a:solidFill>
                  <a:schemeClr val="tx1"/>
                </a:solidFill>
              </a:rPr>
              <a:t>2020</a:t>
            </a:r>
            <a:endParaRPr lang="en-CA" dirty="0">
              <a:solidFill>
                <a:schemeClr val="tx1"/>
              </a:solidFill>
            </a:endParaRPr>
          </a:p>
        </p:txBody>
      </p:sp>
      <p:sp>
        <p:nvSpPr>
          <p:cNvPr id="21" name="Rectangle 20"/>
          <p:cNvSpPr/>
          <p:nvPr/>
        </p:nvSpPr>
        <p:spPr>
          <a:xfrm>
            <a:off x="4090482" y="1143000"/>
            <a:ext cx="924130" cy="3200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smtClean="0">
                <a:solidFill>
                  <a:schemeClr val="tx1"/>
                </a:solidFill>
              </a:rPr>
              <a:t>2021</a:t>
            </a:r>
            <a:endParaRPr lang="en-CA" dirty="0">
              <a:solidFill>
                <a:schemeClr val="tx1"/>
              </a:solidFill>
            </a:endParaRPr>
          </a:p>
        </p:txBody>
      </p:sp>
      <p:sp>
        <p:nvSpPr>
          <p:cNvPr id="22" name="Rectangle 21"/>
          <p:cNvSpPr/>
          <p:nvPr/>
        </p:nvSpPr>
        <p:spPr>
          <a:xfrm>
            <a:off x="5014612" y="1143000"/>
            <a:ext cx="92413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smtClean="0">
                <a:solidFill>
                  <a:schemeClr val="tx1"/>
                </a:solidFill>
              </a:rPr>
              <a:t>2022</a:t>
            </a:r>
            <a:endParaRPr lang="en-CA" dirty="0">
              <a:solidFill>
                <a:schemeClr val="tx1"/>
              </a:solidFill>
            </a:endParaRPr>
          </a:p>
        </p:txBody>
      </p:sp>
      <p:sp>
        <p:nvSpPr>
          <p:cNvPr id="23" name="Rectangle 22"/>
          <p:cNvSpPr/>
          <p:nvPr/>
        </p:nvSpPr>
        <p:spPr>
          <a:xfrm>
            <a:off x="5938742" y="1143000"/>
            <a:ext cx="924130" cy="3200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smtClean="0">
                <a:solidFill>
                  <a:schemeClr val="tx1"/>
                </a:solidFill>
              </a:rPr>
              <a:t>2023</a:t>
            </a:r>
            <a:endParaRPr lang="en-CA" dirty="0">
              <a:solidFill>
                <a:schemeClr val="tx1"/>
              </a:solidFill>
            </a:endParaRPr>
          </a:p>
        </p:txBody>
      </p:sp>
      <p:sp>
        <p:nvSpPr>
          <p:cNvPr id="24" name="Rectangle 23"/>
          <p:cNvSpPr/>
          <p:nvPr/>
        </p:nvSpPr>
        <p:spPr>
          <a:xfrm>
            <a:off x="6864484" y="1143000"/>
            <a:ext cx="92413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smtClean="0">
                <a:solidFill>
                  <a:schemeClr val="tx1"/>
                </a:solidFill>
              </a:rPr>
              <a:t>2024</a:t>
            </a:r>
            <a:endParaRPr lang="en-CA" dirty="0">
              <a:solidFill>
                <a:schemeClr val="tx1"/>
              </a:solidFill>
            </a:endParaRPr>
          </a:p>
        </p:txBody>
      </p:sp>
      <p:sp>
        <p:nvSpPr>
          <p:cNvPr id="25" name="Rectangle 24"/>
          <p:cNvSpPr/>
          <p:nvPr/>
        </p:nvSpPr>
        <p:spPr>
          <a:xfrm>
            <a:off x="7788613" y="1143000"/>
            <a:ext cx="898187" cy="32004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dirty="0" smtClean="0">
                <a:solidFill>
                  <a:schemeClr val="tx1"/>
                </a:solidFill>
              </a:rPr>
              <a:t>2025</a:t>
            </a:r>
            <a:endParaRPr lang="en-CA" dirty="0">
              <a:solidFill>
                <a:schemeClr val="tx1"/>
              </a:solidFill>
            </a:endParaRPr>
          </a:p>
        </p:txBody>
      </p:sp>
      <p:sp>
        <p:nvSpPr>
          <p:cNvPr id="28" name="Pentagon 27"/>
          <p:cNvSpPr/>
          <p:nvPr/>
        </p:nvSpPr>
        <p:spPr>
          <a:xfrm>
            <a:off x="4069415" y="1783404"/>
            <a:ext cx="4049938" cy="479898"/>
          </a:xfrm>
          <a:prstGeom prst="homePlat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Implementation</a:t>
            </a:r>
            <a:endParaRPr lang="en-CA" sz="1600" dirty="0"/>
          </a:p>
        </p:txBody>
      </p:sp>
      <p:sp>
        <p:nvSpPr>
          <p:cNvPr id="27" name="Pentagon 26"/>
          <p:cNvSpPr/>
          <p:nvPr/>
        </p:nvSpPr>
        <p:spPr>
          <a:xfrm>
            <a:off x="2694562" y="1783404"/>
            <a:ext cx="1708825" cy="479898"/>
          </a:xfrm>
          <a:prstGeom prst="homePlat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Detailed </a:t>
            </a:r>
          </a:p>
          <a:p>
            <a:pPr algn="ctr"/>
            <a:r>
              <a:rPr lang="en-CA" sz="1600" dirty="0" smtClean="0"/>
              <a:t>Design</a:t>
            </a:r>
            <a:endParaRPr lang="en-CA" sz="1600" dirty="0"/>
          </a:p>
        </p:txBody>
      </p:sp>
      <p:sp>
        <p:nvSpPr>
          <p:cNvPr id="26" name="Pentagon 25"/>
          <p:cNvSpPr/>
          <p:nvPr/>
        </p:nvSpPr>
        <p:spPr>
          <a:xfrm>
            <a:off x="732817" y="1783404"/>
            <a:ext cx="2204936" cy="479898"/>
          </a:xfrm>
          <a:prstGeom prst="homePlat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t>High-Level Design</a:t>
            </a:r>
            <a:endParaRPr lang="en-CA" sz="1600" dirty="0"/>
          </a:p>
        </p:txBody>
      </p:sp>
      <p:sp>
        <p:nvSpPr>
          <p:cNvPr id="29" name="5-Point Star 28"/>
          <p:cNvSpPr/>
          <p:nvPr/>
        </p:nvSpPr>
        <p:spPr>
          <a:xfrm>
            <a:off x="7787002" y="1712069"/>
            <a:ext cx="494489" cy="47989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p:cNvSpPr/>
          <p:nvPr/>
        </p:nvSpPr>
        <p:spPr>
          <a:xfrm>
            <a:off x="732817" y="2263302"/>
            <a:ext cx="1961745" cy="1835285"/>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smtClean="0">
                <a:solidFill>
                  <a:schemeClr val="tx1"/>
                </a:solidFill>
              </a:rPr>
              <a:t>Three initiatives: </a:t>
            </a:r>
          </a:p>
          <a:p>
            <a:pPr marL="285750" indent="-285750">
              <a:buFont typeface="Arial" panose="020B0604020202020204" pitchFamily="34" charset="0"/>
              <a:buChar char="•"/>
            </a:pPr>
            <a:r>
              <a:rPr lang="en-CA" dirty="0" smtClean="0">
                <a:solidFill>
                  <a:schemeClr val="tx1"/>
                </a:solidFill>
              </a:rPr>
              <a:t>Day-Ahead Market</a:t>
            </a:r>
          </a:p>
          <a:p>
            <a:pPr marL="285750" indent="-285750">
              <a:buFont typeface="Arial" panose="020B0604020202020204" pitchFamily="34" charset="0"/>
              <a:buChar char="•"/>
            </a:pPr>
            <a:r>
              <a:rPr lang="en-CA" dirty="0" smtClean="0">
                <a:solidFill>
                  <a:schemeClr val="tx1"/>
                </a:solidFill>
              </a:rPr>
              <a:t>Single Schedule Market (LMP)</a:t>
            </a:r>
          </a:p>
          <a:p>
            <a:pPr marL="285750" indent="-285750">
              <a:buFont typeface="Arial" panose="020B0604020202020204" pitchFamily="34" charset="0"/>
              <a:buChar char="•"/>
            </a:pPr>
            <a:r>
              <a:rPr lang="en-CA" dirty="0" smtClean="0">
                <a:solidFill>
                  <a:schemeClr val="tx1"/>
                </a:solidFill>
              </a:rPr>
              <a:t>Enhanced Real-Time Unit Commitment</a:t>
            </a:r>
            <a:endParaRPr lang="en-CA" dirty="0">
              <a:solidFill>
                <a:schemeClr val="tx1"/>
              </a:solidFill>
            </a:endParaRPr>
          </a:p>
        </p:txBody>
      </p:sp>
      <p:sp>
        <p:nvSpPr>
          <p:cNvPr id="32" name="Rectangle 31"/>
          <p:cNvSpPr/>
          <p:nvPr/>
        </p:nvSpPr>
        <p:spPr>
          <a:xfrm>
            <a:off x="2694563" y="2263301"/>
            <a:ext cx="1525623" cy="1835285"/>
          </a:xfrm>
          <a:prstGeom prst="rect">
            <a:avLst/>
          </a:prstGeom>
          <a:solidFill>
            <a:srgbClr val="CDF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300" dirty="0" smtClean="0">
                <a:solidFill>
                  <a:schemeClr val="tx1"/>
                </a:solidFill>
              </a:rPr>
              <a:t>Develop details to support:</a:t>
            </a:r>
          </a:p>
          <a:p>
            <a:pPr marL="111125" indent="-111125">
              <a:buFont typeface="Arial" panose="020B0604020202020204" pitchFamily="34" charset="0"/>
              <a:buChar char="•"/>
            </a:pPr>
            <a:r>
              <a:rPr lang="en-CA" sz="1300" dirty="0" smtClean="0">
                <a:solidFill>
                  <a:schemeClr val="tx1"/>
                </a:solidFill>
              </a:rPr>
              <a:t>Tool development</a:t>
            </a:r>
          </a:p>
          <a:p>
            <a:pPr marL="111125" indent="-111125">
              <a:buFont typeface="Arial" panose="020B0604020202020204" pitchFamily="34" charset="0"/>
              <a:buChar char="•"/>
            </a:pPr>
            <a:r>
              <a:rPr lang="en-CA" sz="1300" dirty="0" smtClean="0">
                <a:solidFill>
                  <a:schemeClr val="tx1"/>
                </a:solidFill>
              </a:rPr>
              <a:t>Process redesign</a:t>
            </a:r>
          </a:p>
        </p:txBody>
      </p:sp>
      <p:sp>
        <p:nvSpPr>
          <p:cNvPr id="33" name="Rectangle 32"/>
          <p:cNvSpPr/>
          <p:nvPr/>
        </p:nvSpPr>
        <p:spPr>
          <a:xfrm>
            <a:off x="4176410" y="2263302"/>
            <a:ext cx="3715964" cy="1835285"/>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dirty="0" smtClean="0">
                <a:solidFill>
                  <a:schemeClr val="tx1"/>
                </a:solidFill>
              </a:rPr>
              <a:t>Implementation activities:</a:t>
            </a:r>
            <a:endParaRPr lang="en-CA" sz="1300" dirty="0" smtClean="0">
              <a:solidFill>
                <a:schemeClr val="tx1"/>
              </a:solidFill>
            </a:endParaRPr>
          </a:p>
          <a:p>
            <a:pPr marL="171450" indent="-171450">
              <a:buFont typeface="Arial" panose="020B0604020202020204" pitchFamily="34" charset="0"/>
              <a:buChar char="•"/>
            </a:pPr>
            <a:r>
              <a:rPr lang="en-CA" sz="1300" dirty="0" smtClean="0">
                <a:solidFill>
                  <a:schemeClr val="tx1"/>
                </a:solidFill>
              </a:rPr>
              <a:t>Market Rule and Market Manual revisions</a:t>
            </a:r>
          </a:p>
          <a:p>
            <a:pPr marL="171450" indent="-171450">
              <a:buFont typeface="Arial" panose="020B0604020202020204" pitchFamily="34" charset="0"/>
              <a:buChar char="•"/>
            </a:pPr>
            <a:r>
              <a:rPr lang="en-CA" sz="1300" dirty="0" smtClean="0">
                <a:solidFill>
                  <a:schemeClr val="tx1"/>
                </a:solidFill>
              </a:rPr>
              <a:t>IT solution development</a:t>
            </a:r>
          </a:p>
          <a:p>
            <a:pPr marL="171450" indent="-171450">
              <a:buFont typeface="Arial" panose="020B0604020202020204" pitchFamily="34" charset="0"/>
              <a:buChar char="•"/>
            </a:pPr>
            <a:r>
              <a:rPr lang="en-CA" sz="1300" dirty="0" smtClean="0">
                <a:solidFill>
                  <a:schemeClr val="tx1"/>
                </a:solidFill>
              </a:rPr>
              <a:t>Test planning and execution</a:t>
            </a:r>
          </a:p>
          <a:p>
            <a:pPr marL="171450" indent="-171450">
              <a:buFont typeface="Arial" panose="020B0604020202020204" pitchFamily="34" charset="0"/>
              <a:buChar char="•"/>
            </a:pPr>
            <a:r>
              <a:rPr lang="en-CA" sz="1300" dirty="0" smtClean="0">
                <a:solidFill>
                  <a:schemeClr val="tx1"/>
                </a:solidFill>
              </a:rPr>
              <a:t>Internal IESO readiness</a:t>
            </a:r>
          </a:p>
          <a:p>
            <a:pPr marL="171450" indent="-171450">
              <a:buFont typeface="Arial" panose="020B0604020202020204" pitchFamily="34" charset="0"/>
              <a:buChar char="•"/>
            </a:pPr>
            <a:r>
              <a:rPr lang="en-CA" sz="1300" dirty="0" smtClean="0">
                <a:solidFill>
                  <a:schemeClr val="tx1"/>
                </a:solidFill>
              </a:rPr>
              <a:t>Contract amendments</a:t>
            </a:r>
          </a:p>
          <a:p>
            <a:pPr marL="171450" indent="-171450">
              <a:buFont typeface="Arial" panose="020B0604020202020204" pitchFamily="34" charset="0"/>
              <a:buChar char="•"/>
            </a:pPr>
            <a:r>
              <a:rPr lang="en-CA" sz="1300" dirty="0" smtClean="0">
                <a:solidFill>
                  <a:schemeClr val="tx1"/>
                </a:solidFill>
              </a:rPr>
              <a:t>External market participant readiness</a:t>
            </a:r>
            <a:endParaRPr lang="en-CA" sz="1300" dirty="0">
              <a:solidFill>
                <a:schemeClr val="tx1"/>
              </a:solidFill>
            </a:endParaRPr>
          </a:p>
        </p:txBody>
      </p:sp>
    </p:spTree>
    <p:extLst>
      <p:ext uri="{BB962C8B-B14F-4D97-AF65-F5344CB8AC3E}">
        <p14:creationId xmlns:p14="http://schemas.microsoft.com/office/powerpoint/2010/main" val="2304727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Thoughts on Market Evolution…</a:t>
            </a:r>
            <a:endParaRPr lang="en-CA" dirty="0"/>
          </a:p>
        </p:txBody>
      </p:sp>
      <p:sp>
        <p:nvSpPr>
          <p:cNvPr id="3" name="Content Placeholder 2"/>
          <p:cNvSpPr>
            <a:spLocks noGrp="1"/>
          </p:cNvSpPr>
          <p:nvPr>
            <p:ph sz="half" idx="1"/>
          </p:nvPr>
        </p:nvSpPr>
        <p:spPr>
          <a:xfrm>
            <a:off x="457200" y="1143000"/>
            <a:ext cx="8229600" cy="3200400"/>
          </a:xfrm>
        </p:spPr>
        <p:txBody>
          <a:bodyPr/>
          <a:lstStyle/>
          <a:p>
            <a:pPr>
              <a:lnSpc>
                <a:spcPct val="150000"/>
              </a:lnSpc>
              <a:spcBef>
                <a:spcPts val="1800"/>
              </a:spcBef>
            </a:pPr>
            <a:r>
              <a:rPr lang="en-US" sz="2400" dirty="0" smtClean="0"/>
              <a:t>Balancing competing priorities</a:t>
            </a:r>
          </a:p>
          <a:p>
            <a:pPr>
              <a:lnSpc>
                <a:spcPct val="150000"/>
              </a:lnSpc>
              <a:spcBef>
                <a:spcPts val="1800"/>
              </a:spcBef>
            </a:pPr>
            <a:r>
              <a:rPr lang="en-US" sz="2400" dirty="0" smtClean="0"/>
              <a:t>Optimizing pace of change</a:t>
            </a:r>
          </a:p>
          <a:p>
            <a:pPr>
              <a:lnSpc>
                <a:spcPct val="150000"/>
              </a:lnSpc>
              <a:spcBef>
                <a:spcPts val="1800"/>
              </a:spcBef>
            </a:pPr>
            <a:r>
              <a:rPr lang="en-US" sz="2400" dirty="0" smtClean="0"/>
              <a:t>Role of </a:t>
            </a:r>
            <a:r>
              <a:rPr lang="en-US" sz="2400" dirty="0"/>
              <a:t>Markets </a:t>
            </a:r>
            <a:r>
              <a:rPr lang="en-US" sz="2400" dirty="0" smtClean="0"/>
              <a:t>in supporting de-carbonization</a:t>
            </a:r>
          </a:p>
        </p:txBody>
      </p:sp>
      <p:sp>
        <p:nvSpPr>
          <p:cNvPr id="5" name="Slide Number Placeholder 4"/>
          <p:cNvSpPr>
            <a:spLocks noGrp="1"/>
          </p:cNvSpPr>
          <p:nvPr>
            <p:ph type="sldNum" sz="quarter" idx="10"/>
          </p:nvPr>
        </p:nvSpPr>
        <p:spPr/>
        <p:txBody>
          <a:bodyPr/>
          <a:lstStyle/>
          <a:p>
            <a:fld id="{9B442C30-933E-0741-AC11-FF2C510DF436}" type="slidenum">
              <a:rPr lang="en-CA" smtClean="0"/>
              <a:t>6</a:t>
            </a:fld>
            <a:endParaRPr lang="en-CA"/>
          </a:p>
        </p:txBody>
      </p:sp>
    </p:spTree>
    <p:extLst>
      <p:ext uri="{BB962C8B-B14F-4D97-AF65-F5344CB8AC3E}">
        <p14:creationId xmlns:p14="http://schemas.microsoft.com/office/powerpoint/2010/main" val="1822379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B314-2EDE-0143-9232-750B37704E7B}"/>
              </a:ext>
            </a:extLst>
          </p:cNvPr>
          <p:cNvSpPr>
            <a:spLocks noGrp="1"/>
          </p:cNvSpPr>
          <p:nvPr>
            <p:ph type="ctrTitle"/>
          </p:nvPr>
        </p:nvSpPr>
        <p:spPr>
          <a:xfrm>
            <a:off x="457200" y="816033"/>
            <a:ext cx="8229600" cy="457200"/>
          </a:xfrm>
        </p:spPr>
        <p:txBody>
          <a:bodyPr/>
          <a:lstStyle/>
          <a:p>
            <a:r>
              <a:rPr lang="en-CA" dirty="0"/>
              <a:t>Thank You</a:t>
            </a:r>
          </a:p>
        </p:txBody>
      </p:sp>
      <p:sp>
        <p:nvSpPr>
          <p:cNvPr id="3" name="Text Placeholder 2">
            <a:extLst>
              <a:ext uri="{FF2B5EF4-FFF2-40B4-BE49-F238E27FC236}">
                <a16:creationId xmlns:a16="http://schemas.microsoft.com/office/drawing/2014/main" id="{65DAFD92-0FD8-F545-A25F-EB9C9E20A94E}"/>
              </a:ext>
            </a:extLst>
          </p:cNvPr>
          <p:cNvSpPr>
            <a:spLocks noGrp="1"/>
          </p:cNvSpPr>
          <p:nvPr>
            <p:ph type="body" sz="quarter" idx="10"/>
          </p:nvPr>
        </p:nvSpPr>
        <p:spPr/>
        <p:txBody>
          <a:bodyPr>
            <a:noAutofit/>
          </a:bodyPr>
          <a:lstStyle/>
          <a:p>
            <a:r>
              <a:rPr lang="en-CA" b="0" dirty="0">
                <a:hlinkClick r:id="rId3"/>
              </a:rPr>
              <a:t>ieso.ca</a:t>
            </a:r>
            <a:endParaRPr lang="en-CA" b="0" dirty="0"/>
          </a:p>
          <a:p>
            <a:endParaRPr lang="en-CA" b="0" dirty="0"/>
          </a:p>
        </p:txBody>
      </p:sp>
      <p:sp>
        <p:nvSpPr>
          <p:cNvPr id="4" name="Text Placeholder 3">
            <a:extLst>
              <a:ext uri="{FF2B5EF4-FFF2-40B4-BE49-F238E27FC236}">
                <a16:creationId xmlns:a16="http://schemas.microsoft.com/office/drawing/2014/main" id="{864ED086-9DC3-1A4C-BF7F-67203A4AD38A}"/>
              </a:ext>
            </a:extLst>
          </p:cNvPr>
          <p:cNvSpPr>
            <a:spLocks noGrp="1"/>
          </p:cNvSpPr>
          <p:nvPr>
            <p:ph type="body" sz="quarter" idx="11"/>
          </p:nvPr>
        </p:nvSpPr>
        <p:spPr/>
        <p:txBody>
          <a:bodyPr>
            <a:noAutofit/>
          </a:bodyPr>
          <a:lstStyle/>
          <a:p>
            <a:r>
              <a:rPr lang="en-CA" dirty="0">
                <a:ea typeface="Tahoma" panose="020B0604030504040204" pitchFamily="34" charset="0"/>
                <a:cs typeface="Tahoma" panose="020B0604030504040204" pitchFamily="34" charset="0"/>
              </a:rPr>
              <a:t>1.888.448.7777</a:t>
            </a:r>
          </a:p>
          <a:p>
            <a:endParaRPr lang="en-CA" dirty="0"/>
          </a:p>
        </p:txBody>
      </p:sp>
      <p:sp>
        <p:nvSpPr>
          <p:cNvPr id="5" name="Text Placeholder 4">
            <a:extLst>
              <a:ext uri="{FF2B5EF4-FFF2-40B4-BE49-F238E27FC236}">
                <a16:creationId xmlns:a16="http://schemas.microsoft.com/office/drawing/2014/main" id="{A58EA01E-42DF-6547-AF2C-B919D4F309D7}"/>
              </a:ext>
            </a:extLst>
          </p:cNvPr>
          <p:cNvSpPr>
            <a:spLocks noGrp="1"/>
          </p:cNvSpPr>
          <p:nvPr>
            <p:ph type="body" sz="quarter" idx="12"/>
          </p:nvPr>
        </p:nvSpPr>
        <p:spPr/>
        <p:txBody>
          <a:bodyPr>
            <a:noAutofit/>
          </a:bodyPr>
          <a:lstStyle/>
          <a:p>
            <a:r>
              <a:rPr lang="en-CA" dirty="0">
                <a:hlinkClick r:id="rId4"/>
              </a:rPr>
              <a:t>customer.relations@ieso.ca</a:t>
            </a:r>
            <a:endParaRPr lang="en-CA" dirty="0"/>
          </a:p>
        </p:txBody>
      </p:sp>
      <p:sp>
        <p:nvSpPr>
          <p:cNvPr id="6" name="Text Placeholder 5">
            <a:extLst>
              <a:ext uri="{FF2B5EF4-FFF2-40B4-BE49-F238E27FC236}">
                <a16:creationId xmlns:a16="http://schemas.microsoft.com/office/drawing/2014/main" id="{229A0400-E717-BF45-8911-F951DBC269C3}"/>
              </a:ext>
            </a:extLst>
          </p:cNvPr>
          <p:cNvSpPr>
            <a:spLocks noGrp="1"/>
          </p:cNvSpPr>
          <p:nvPr>
            <p:ph type="body" sz="quarter" idx="13"/>
          </p:nvPr>
        </p:nvSpPr>
        <p:spPr/>
        <p:txBody>
          <a:bodyPr>
            <a:noAutofit/>
          </a:bodyPr>
          <a:lstStyle/>
          <a:p>
            <a:r>
              <a:rPr lang="en-CA" dirty="0">
                <a:hlinkClick r:id="rId5"/>
              </a:rPr>
              <a:t>engagement@ieso.ca</a:t>
            </a:r>
            <a:endParaRPr lang="en-CA" dirty="0"/>
          </a:p>
        </p:txBody>
      </p:sp>
      <p:pic>
        <p:nvPicPr>
          <p:cNvPr id="14" name="Picture Placeholder 13" descr="Twitter symbol">
            <a:extLst>
              <a:ext uri="{FF2B5EF4-FFF2-40B4-BE49-F238E27FC236}">
                <a16:creationId xmlns:a16="http://schemas.microsoft.com/office/drawing/2014/main" id="{73F0092D-99EC-E141-B1B6-EFE5BD8152F9}"/>
              </a:ext>
              <a:ext uri="{C183D7F6-B498-43B3-948B-1728B52AA6E4}">
                <adec:decorative xmlns:adec="http://schemas.microsoft.com/office/drawing/2017/decorative" xmlns="" val="1"/>
              </a:ext>
            </a:extLst>
          </p:cNvPr>
          <p:cNvPicPr>
            <a:picLocks noGrp="1" noChangeAspect="1"/>
          </p:cNvPicPr>
          <p:nvPr>
            <p:ph type="pic" sz="quarter" idx="15"/>
          </p:nvPr>
        </p:nvPicPr>
        <p:blipFill>
          <a:blip r:embed="rId6"/>
          <a:srcRect l="9350" r="9350"/>
          <a:stretch>
            <a:fillRect/>
          </a:stretch>
        </p:blipFill>
        <p:spPr>
          <a:xfrm>
            <a:off x="4737100" y="1946275"/>
            <a:ext cx="274320" cy="274320"/>
          </a:xfrm>
        </p:spPr>
      </p:pic>
      <p:sp>
        <p:nvSpPr>
          <p:cNvPr id="8" name="Text Placeholder 7">
            <a:extLst>
              <a:ext uri="{FF2B5EF4-FFF2-40B4-BE49-F238E27FC236}">
                <a16:creationId xmlns:a16="http://schemas.microsoft.com/office/drawing/2014/main" id="{81EC8E29-AB9C-B148-B04C-0241706843E5}"/>
              </a:ext>
            </a:extLst>
          </p:cNvPr>
          <p:cNvSpPr>
            <a:spLocks noGrp="1"/>
          </p:cNvSpPr>
          <p:nvPr>
            <p:ph type="body" sz="quarter" idx="14"/>
          </p:nvPr>
        </p:nvSpPr>
        <p:spPr/>
        <p:txBody>
          <a:bodyPr>
            <a:noAutofit/>
          </a:bodyPr>
          <a:lstStyle/>
          <a:p>
            <a:r>
              <a:rPr lang="en-CA" dirty="0">
                <a:hlinkClick r:id="rId7"/>
              </a:rPr>
              <a:t>@IESO_Tweets</a:t>
            </a:r>
            <a:endParaRPr lang="en-CA" dirty="0"/>
          </a:p>
        </p:txBody>
      </p:sp>
      <p:pic>
        <p:nvPicPr>
          <p:cNvPr id="13" name="Picture Placeholder 12" descr="LinkedIn symbol">
            <a:extLst>
              <a:ext uri="{FF2B5EF4-FFF2-40B4-BE49-F238E27FC236}">
                <a16:creationId xmlns:a16="http://schemas.microsoft.com/office/drawing/2014/main" id="{587432A3-798D-3943-B65F-74D7C22BD58A}"/>
              </a:ext>
            </a:extLst>
          </p:cNvPr>
          <p:cNvPicPr>
            <a:picLocks noGrp="1" noChangeAspect="1"/>
          </p:cNvPicPr>
          <p:nvPr>
            <p:ph type="pic" sz="quarter" idx="16"/>
          </p:nvPr>
        </p:nvPicPr>
        <p:blipFill>
          <a:blip r:embed="rId8"/>
          <a:srcRect/>
          <a:stretch>
            <a:fillRect/>
          </a:stretch>
        </p:blipFill>
        <p:spPr/>
      </p:pic>
      <p:sp>
        <p:nvSpPr>
          <p:cNvPr id="10" name="Text Placeholder 9">
            <a:extLst>
              <a:ext uri="{FF2B5EF4-FFF2-40B4-BE49-F238E27FC236}">
                <a16:creationId xmlns:a16="http://schemas.microsoft.com/office/drawing/2014/main" id="{6B9114D3-B949-4445-B594-B748D2A12117}"/>
              </a:ext>
            </a:extLst>
          </p:cNvPr>
          <p:cNvSpPr>
            <a:spLocks noGrp="1"/>
          </p:cNvSpPr>
          <p:nvPr>
            <p:ph type="body" sz="quarter" idx="17"/>
          </p:nvPr>
        </p:nvSpPr>
        <p:spPr/>
        <p:txBody>
          <a:bodyPr>
            <a:noAutofit/>
          </a:bodyPr>
          <a:lstStyle/>
          <a:p>
            <a:r>
              <a:rPr lang="en-CA" dirty="0">
                <a:ea typeface="Tahoma" panose="020B0604030504040204" pitchFamily="34" charset="0"/>
                <a:cs typeface="Tahoma" panose="020B0604030504040204" pitchFamily="34" charset="0"/>
                <a:hlinkClick r:id="rId9"/>
              </a:rPr>
              <a:t>linkedin.com/company/IESO</a:t>
            </a:r>
            <a:endParaRPr lang="en-CA" dirty="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3296045"/>
      </p:ext>
    </p:extLst>
  </p:cSld>
  <p:clrMapOvr>
    <a:masterClrMapping/>
  </p:clrMapOvr>
</p:sld>
</file>

<file path=ppt/theme/theme1.xml><?xml version="1.0" encoding="utf-8"?>
<a:theme xmlns:a="http://schemas.openxmlformats.org/drawingml/2006/main" name="IESO_Theme Aug 4 2020">
  <a:themeElements>
    <a:clrScheme name="IESO Colour Theme + May19">
      <a:dk1>
        <a:srgbClr val="000000"/>
      </a:dk1>
      <a:lt1>
        <a:srgbClr val="FFFFFF"/>
      </a:lt1>
      <a:dk2>
        <a:srgbClr val="003366"/>
      </a:dk2>
      <a:lt2>
        <a:srgbClr val="8CD2F3"/>
      </a:lt2>
      <a:accent1>
        <a:srgbClr val="FFCC33"/>
      </a:accent1>
      <a:accent2>
        <a:srgbClr val="200B70"/>
      </a:accent2>
      <a:accent3>
        <a:srgbClr val="49A941"/>
      </a:accent3>
      <a:accent4>
        <a:srgbClr val="006B71"/>
      </a:accent4>
      <a:accent5>
        <a:srgbClr val="ACE8B6"/>
      </a:accent5>
      <a:accent6>
        <a:srgbClr val="691F75"/>
      </a:accent6>
      <a:hlink>
        <a:srgbClr val="003366"/>
      </a:hlink>
      <a:folHlink>
        <a:srgbClr val="2C3C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SO-PowerPoint-Template.pptx" id="{C393496B-927C-4F40-9A9B-AFC4E0CA27B6}" vid="{E9FC86DE-896A-4F80-AA7D-627B68AABD96}"/>
    </a:ext>
  </a:extLst>
</a:theme>
</file>

<file path=ppt/theme/theme2.xml><?xml version="1.0" encoding="utf-8"?>
<a:theme xmlns:a="http://schemas.openxmlformats.org/drawingml/2006/main" name="Custom Design">
  <a:themeElements>
    <a:clrScheme name="IESO Theme Colour Hyperlink Wht">
      <a:dk1>
        <a:srgbClr val="000000"/>
      </a:dk1>
      <a:lt1>
        <a:srgbClr val="FFFFFF"/>
      </a:lt1>
      <a:dk2>
        <a:srgbClr val="003366"/>
      </a:dk2>
      <a:lt2>
        <a:srgbClr val="8CD2F3"/>
      </a:lt2>
      <a:accent1>
        <a:srgbClr val="FFCC33"/>
      </a:accent1>
      <a:accent2>
        <a:srgbClr val="200B70"/>
      </a:accent2>
      <a:accent3>
        <a:srgbClr val="49A941"/>
      </a:accent3>
      <a:accent4>
        <a:srgbClr val="006B71"/>
      </a:accent4>
      <a:accent5>
        <a:srgbClr val="ACE8B6"/>
      </a:accent5>
      <a:accent6>
        <a:srgbClr val="691F75"/>
      </a:accent6>
      <a:hlink>
        <a:srgbClr val="FFFFFF"/>
      </a:hlink>
      <a:folHlink>
        <a:srgbClr val="006B7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SO-PowerPoint-Template.pptx" id="{C393496B-927C-4F40-9A9B-AFC4E0CA27B6}" vid="{6983707E-260E-4344-819B-CAC6CF3ADEE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094983AD4D014497E0C667BD596C67" ma:contentTypeVersion="5" ma:contentTypeDescription="Create a new document." ma:contentTypeScope="" ma:versionID="4aeb63490f366254395917064d00a159">
  <xsd:schema xmlns:xsd="http://www.w3.org/2001/XMLSchema" xmlns:xs="http://www.w3.org/2001/XMLSchema" xmlns:p="http://schemas.microsoft.com/office/2006/metadata/properties" xmlns:ns2="bdf1f5d7-3606-4bad-82e7-c61351987ebb" xmlns:ns3="c7242063-df9e-4ded-a5b4-3654cb6ee31b" targetNamespace="http://schemas.microsoft.com/office/2006/metadata/properties" ma:root="true" ma:fieldsID="f24d706f12ad93af8cc02936ebc278f2" ns2:_="" ns3:_="">
    <xsd:import namespace="bdf1f5d7-3606-4bad-82e7-c61351987ebb"/>
    <xsd:import namespace="c7242063-df9e-4ded-a5b4-3654cb6ee31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f1f5d7-3606-4bad-82e7-c61351987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242063-df9e-4ded-a5b4-3654cb6ee31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7242063-df9e-4ded-a5b4-3654cb6ee31b">
      <UserInfo>
        <DisplayName>Jessica Savage</DisplayName>
        <AccountId>12</AccountId>
        <AccountType/>
      </UserInfo>
      <UserInfo>
        <DisplayName>Stephen Nusbaum</DisplayName>
        <AccountId>72</AccountId>
        <AccountType/>
      </UserInfo>
      <UserInfo>
        <DisplayName>Anja Vukovic</DisplayName>
        <AccountId>6</AccountId>
        <AccountType/>
      </UserInfo>
      <UserInfo>
        <DisplayName>Sarah Roger</DisplayName>
        <AccountId>23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94B6EF-D7C8-44AE-9B8C-D007B905A5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f1f5d7-3606-4bad-82e7-c61351987ebb"/>
    <ds:schemaRef ds:uri="c7242063-df9e-4ded-a5b4-3654cb6ee3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63A184-9487-4CF8-8C16-5C9C7A34CD49}">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c7242063-df9e-4ded-a5b4-3654cb6ee31b"/>
    <ds:schemaRef ds:uri="http://schemas.microsoft.com/office/infopath/2007/PartnerControls"/>
    <ds:schemaRef ds:uri="bdf1f5d7-3606-4bad-82e7-c61351987ebb"/>
    <ds:schemaRef ds:uri="http://www.w3.org/XML/1998/namespace"/>
    <ds:schemaRef ds:uri="http://purl.org/dc/dcmitype/"/>
  </ds:schemaRefs>
</ds:datastoreItem>
</file>

<file path=customXml/itemProps3.xml><?xml version="1.0" encoding="utf-8"?>
<ds:datastoreItem xmlns:ds="http://schemas.openxmlformats.org/officeDocument/2006/customXml" ds:itemID="{447E69FF-66CF-461A-922C-DD3EDB08C2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IESO-PowerPoint-Template</Template>
  <TotalTime>860</TotalTime>
  <Words>501</Words>
  <Application>Microsoft Office PowerPoint</Application>
  <PresentationFormat>On-screen Show (16:9)</PresentationFormat>
  <Paragraphs>84</Paragraphs>
  <Slides>7</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Tahoma</vt:lpstr>
      <vt:lpstr>ヒラギノ角ゴ Pro W3</vt:lpstr>
      <vt:lpstr>IESO_Theme Aug 4 2020</vt:lpstr>
      <vt:lpstr>Custom Design</vt:lpstr>
      <vt:lpstr>Ivey Annual Electricity Workshop 2023    Market Renewal Program</vt:lpstr>
      <vt:lpstr>Ontario’s Changing Market</vt:lpstr>
      <vt:lpstr>Market Renewal Program Overview</vt:lpstr>
      <vt:lpstr>MRP Scope: Key Market Features</vt:lpstr>
      <vt:lpstr>MRP Journey</vt:lpstr>
      <vt:lpstr>Some Thoughts on Market Evolution…</vt:lpstr>
      <vt:lpstr>Thank You</vt:lpstr>
    </vt:vector>
  </TitlesOfParts>
  <Manager/>
  <Company>IESO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MRP Update - Board Director Orientation - June 2023</dc:title>
  <dc:subject/>
  <dc:creator>Sarah Roger</dc:creator>
  <cp:keywords/>
  <dc:description/>
  <cp:lastModifiedBy>Stephen Nusbaum</cp:lastModifiedBy>
  <cp:revision>538</cp:revision>
  <dcterms:created xsi:type="dcterms:W3CDTF">2023-05-11T14:20:40Z</dcterms:created>
  <dcterms:modified xsi:type="dcterms:W3CDTF">2023-10-13T18:55:51Z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0x0101007B094983AD4D014497E0C667BD596C67</vt:lpwstr>
  </property>
</Properties>
</file>