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24384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BB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0" d="100"/>
          <a:sy n="50" d="100"/>
        </p:scale>
        <p:origin x="852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03E18-C55F-46E3-8A4F-81DE75CB75E3}" type="datetimeFigureOut">
              <a:rPr lang="en-CA" smtClean="0"/>
              <a:t>2023-01-18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81136-E159-4D1F-9C03-C60A979B0C4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5135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03E18-C55F-46E3-8A4F-81DE75CB75E3}" type="datetimeFigureOut">
              <a:rPr lang="en-CA" smtClean="0"/>
              <a:t>2023-01-18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81136-E159-4D1F-9C03-C60A979B0C4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9260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03E18-C55F-46E3-8A4F-81DE75CB75E3}" type="datetimeFigureOut">
              <a:rPr lang="en-CA" smtClean="0"/>
              <a:t>2023-01-18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81136-E159-4D1F-9C03-C60A979B0C4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6545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03E18-C55F-46E3-8A4F-81DE75CB75E3}" type="datetimeFigureOut">
              <a:rPr lang="en-CA" smtClean="0"/>
              <a:t>2023-01-18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81136-E159-4D1F-9C03-C60A979B0C4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2283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03E18-C55F-46E3-8A4F-81DE75CB75E3}" type="datetimeFigureOut">
              <a:rPr lang="en-CA" smtClean="0"/>
              <a:t>2023-01-18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81136-E159-4D1F-9C03-C60A979B0C4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4477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03E18-C55F-46E3-8A4F-81DE75CB75E3}" type="datetimeFigureOut">
              <a:rPr lang="en-CA" smtClean="0"/>
              <a:t>2023-01-18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81136-E159-4D1F-9C03-C60A979B0C4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6171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03E18-C55F-46E3-8A4F-81DE75CB75E3}" type="datetimeFigureOut">
              <a:rPr lang="en-CA" smtClean="0"/>
              <a:t>2023-01-18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81136-E159-4D1F-9C03-C60A979B0C4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8490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03E18-C55F-46E3-8A4F-81DE75CB75E3}" type="datetimeFigureOut">
              <a:rPr lang="en-CA" smtClean="0"/>
              <a:t>2023-01-18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81136-E159-4D1F-9C03-C60A979B0C4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918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03E18-C55F-46E3-8A4F-81DE75CB75E3}" type="datetimeFigureOut">
              <a:rPr lang="en-CA" smtClean="0"/>
              <a:t>2023-01-18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81136-E159-4D1F-9C03-C60A979B0C4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9199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03E18-C55F-46E3-8A4F-81DE75CB75E3}" type="datetimeFigureOut">
              <a:rPr lang="en-CA" smtClean="0"/>
              <a:t>2023-01-18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81136-E159-4D1F-9C03-C60A979B0C4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4844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03E18-C55F-46E3-8A4F-81DE75CB75E3}" type="datetimeFigureOut">
              <a:rPr lang="en-CA" smtClean="0"/>
              <a:t>2023-01-18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81136-E159-4D1F-9C03-C60A979B0C4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7155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03E18-C55F-46E3-8A4F-81DE75CB75E3}" type="datetimeFigureOut">
              <a:rPr lang="en-CA" smtClean="0"/>
              <a:t>2023-01-18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81136-E159-4D1F-9C03-C60A979B0C4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8720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32" y="0"/>
            <a:ext cx="7015767" cy="51301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09700" y="555626"/>
            <a:ext cx="7213600" cy="1972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A6BB4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FIRST NAME</a:t>
            </a:r>
          </a:p>
          <a:p>
            <a:pPr>
              <a:lnSpc>
                <a:spcPts val="5500"/>
              </a:lnSpc>
            </a:pPr>
            <a:r>
              <a:rPr lang="en-US" sz="7200" dirty="0">
                <a:solidFill>
                  <a:srgbClr val="A6BB4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LAST NAME</a:t>
            </a:r>
            <a:endParaRPr lang="en-CA" sz="7200" dirty="0">
              <a:solidFill>
                <a:srgbClr val="A6BB48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9700" y="2345171"/>
            <a:ext cx="5461000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Title</a:t>
            </a:r>
          </a:p>
          <a:p>
            <a:pPr>
              <a:lnSpc>
                <a:spcPts val="3500"/>
              </a:lnSpc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</a:t>
            </a:r>
            <a:endParaRPr lang="en-CA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DA9FD97-293F-48F3-859C-6DC1B987CC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0650" y="0"/>
            <a:ext cx="6768118" cy="2006878"/>
          </a:xfrm>
          <a:prstGeom prst="rect">
            <a:avLst/>
          </a:prstGeom>
          <a:effectLst>
            <a:glow rad="152400">
              <a:schemeClr val="tx1">
                <a:alpha val="1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701278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32" y="0"/>
            <a:ext cx="7015767" cy="513015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09700" y="555626"/>
            <a:ext cx="7213600" cy="1972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A6BB4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FIRST NAME</a:t>
            </a:r>
          </a:p>
          <a:p>
            <a:pPr>
              <a:lnSpc>
                <a:spcPts val="5500"/>
              </a:lnSpc>
            </a:pPr>
            <a:r>
              <a:rPr lang="en-US" sz="7200" dirty="0">
                <a:solidFill>
                  <a:srgbClr val="A6BB4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LAST NAME</a:t>
            </a:r>
            <a:endParaRPr lang="en-CA" sz="7200" dirty="0">
              <a:solidFill>
                <a:srgbClr val="A6BB48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9700" y="2345171"/>
            <a:ext cx="5461000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Title</a:t>
            </a:r>
          </a:p>
          <a:p>
            <a:pPr>
              <a:lnSpc>
                <a:spcPts val="3500"/>
              </a:lnSpc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</a:t>
            </a:r>
            <a:endParaRPr lang="en-CA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E3F05CE-49A6-44FB-9949-4C81AEE30F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0650" y="0"/>
            <a:ext cx="6768118" cy="2006878"/>
          </a:xfrm>
          <a:prstGeom prst="rect">
            <a:avLst/>
          </a:prstGeom>
          <a:effectLst>
            <a:glow rad="152400">
              <a:schemeClr val="tx1">
                <a:alpha val="1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851694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</TotalTime>
  <Words>14</Words>
  <Application>Microsoft Office PowerPoint</Application>
  <PresentationFormat>Custom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Arial Black</vt:lpstr>
      <vt:lpstr>Arial Narrow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Hansen, Chris</dc:creator>
  <cp:lastModifiedBy>Hansen, Chris</cp:lastModifiedBy>
  <cp:revision>5</cp:revision>
  <dcterms:created xsi:type="dcterms:W3CDTF">2020-06-23T18:48:58Z</dcterms:created>
  <dcterms:modified xsi:type="dcterms:W3CDTF">2023-01-18T21:36:28Z</dcterms:modified>
</cp:coreProperties>
</file>