
<file path=[Content_Types].xml><?xml version="1.0" encoding="utf-8"?>
<Types xmlns="http://schemas.openxmlformats.org/package/2006/content-types">
  <Default Extension="png" ContentType="image/png"/>
  <Default Extension="emf" ContentType="image/x-emf"/>
  <Default Extension="m4a" ContentType="audio/mp4"/>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917" r:id="rId2"/>
  </p:sldMasterIdLst>
  <p:notesMasterIdLst>
    <p:notesMasterId r:id="rId27"/>
  </p:notesMasterIdLst>
  <p:handoutMasterIdLst>
    <p:handoutMasterId r:id="rId28"/>
  </p:handoutMasterIdLst>
  <p:sldIdLst>
    <p:sldId id="1500" r:id="rId3"/>
    <p:sldId id="1178" r:id="rId4"/>
    <p:sldId id="1478" r:id="rId5"/>
    <p:sldId id="1480" r:id="rId6"/>
    <p:sldId id="1481" r:id="rId7"/>
    <p:sldId id="1482" r:id="rId8"/>
    <p:sldId id="1479" r:id="rId9"/>
    <p:sldId id="1483" r:id="rId10"/>
    <p:sldId id="1484" r:id="rId11"/>
    <p:sldId id="1485" r:id="rId12"/>
    <p:sldId id="1486" r:id="rId13"/>
    <p:sldId id="1487" r:id="rId14"/>
    <p:sldId id="1488" r:id="rId15"/>
    <p:sldId id="1489" r:id="rId16"/>
    <p:sldId id="1490" r:id="rId17"/>
    <p:sldId id="1492" r:id="rId18"/>
    <p:sldId id="1491" r:id="rId19"/>
    <p:sldId id="1493" r:id="rId20"/>
    <p:sldId id="1494" r:id="rId21"/>
    <p:sldId id="1495" r:id="rId22"/>
    <p:sldId id="1497" r:id="rId23"/>
    <p:sldId id="1498" r:id="rId24"/>
    <p:sldId id="1496" r:id="rId25"/>
    <p:sldId id="1499" r:id="rId26"/>
  </p:sldIdLst>
  <p:sldSz cx="24377650" cy="13716000"/>
  <p:notesSz cx="6858000" cy="9144000"/>
  <p:defaultTex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E2DD"/>
    <a:srgbClr val="88C5B3"/>
    <a:srgbClr val="537A86"/>
    <a:srgbClr val="FF7468"/>
    <a:srgbClr val="F9E301"/>
    <a:srgbClr val="034638"/>
    <a:srgbClr val="63666A"/>
    <a:srgbClr val="445469"/>
    <a:srgbClr val="FBB62B"/>
    <a:srgbClr val="364D6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75" autoAdjust="0"/>
    <p:restoredTop sz="99409" autoAdjust="0"/>
  </p:normalViewPr>
  <p:slideViewPr>
    <p:cSldViewPr snapToGrid="0" snapToObjects="1">
      <p:cViewPr varScale="1">
        <p:scale>
          <a:sx n="32" d="100"/>
          <a:sy n="32" d="100"/>
        </p:scale>
        <p:origin x="696" y="16"/>
      </p:cViewPr>
      <p:guideLst/>
    </p:cSldViewPr>
  </p:slideViewPr>
  <p:notesTextViewPr>
    <p:cViewPr>
      <p:scale>
        <a:sx n="100" d="100"/>
        <a:sy n="100" d="100"/>
      </p:scale>
      <p:origin x="0" y="0"/>
    </p:cViewPr>
  </p:notesTextViewPr>
  <p:sorterViewPr>
    <p:cViewPr>
      <p:scale>
        <a:sx n="65" d="100"/>
        <a:sy n="65" d="100"/>
      </p:scale>
      <p:origin x="0" y="28992"/>
    </p:cViewPr>
  </p:sorterViewPr>
  <p:notesViewPr>
    <p:cSldViewPr snapToGrid="0" snapToObjects="1" showGuides="1">
      <p:cViewPr varScale="1">
        <p:scale>
          <a:sx n="88" d="100"/>
          <a:sy n="88" d="100"/>
        </p:scale>
        <p:origin x="3822"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1D7FC4-83FF-4CBD-B110-286071CAAEB5}"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77E464C1-C88D-46F6-BC2F-CE435E0877B3}">
      <dgm:prSet/>
      <dgm:spPr>
        <a:solidFill>
          <a:schemeClr val="accent1">
            <a:lumMod val="90000"/>
            <a:lumOff val="10000"/>
          </a:schemeClr>
        </a:solidFill>
      </dgm:spPr>
      <dgm:t>
        <a:bodyPr/>
        <a:lstStyle/>
        <a:p>
          <a:pPr algn="l"/>
          <a:r>
            <a:rPr lang="en-CA" i="1" dirty="0">
              <a:latin typeface="Century Gothic" panose="020B0502020202020204" pitchFamily="34" charset="0"/>
            </a:rPr>
            <a:t>Hey, I noticed you said ____.  I used to say stuff like that too but recently I’ve learned that can be hurtful. Instead, now I say, ____. </a:t>
          </a:r>
          <a:endParaRPr lang="en-US" b="0" i="1" dirty="0">
            <a:latin typeface="Century Gothic" panose="020B0502020202020204" pitchFamily="34" charset="0"/>
          </a:endParaRPr>
        </a:p>
      </dgm:t>
    </dgm:pt>
    <dgm:pt modelId="{2AFBD2DA-1A61-41BD-82DD-F4B5165869BD}" type="parTrans" cxnId="{924DC8A4-AB79-401F-A2A0-C436C6C16F99}">
      <dgm:prSet/>
      <dgm:spPr/>
      <dgm:t>
        <a:bodyPr/>
        <a:lstStyle/>
        <a:p>
          <a:pPr algn="l"/>
          <a:endParaRPr lang="en-US"/>
        </a:p>
      </dgm:t>
    </dgm:pt>
    <dgm:pt modelId="{B5D0F8CB-5EAE-479B-B385-E556A9DE9460}" type="sibTrans" cxnId="{924DC8A4-AB79-401F-A2A0-C436C6C16F99}">
      <dgm:prSet/>
      <dgm:spPr/>
      <dgm:t>
        <a:bodyPr/>
        <a:lstStyle/>
        <a:p>
          <a:pPr algn="l"/>
          <a:endParaRPr lang="en-US"/>
        </a:p>
      </dgm:t>
    </dgm:pt>
    <dgm:pt modelId="{4617E15A-61B9-41C2-8F9A-A8B57E8F1BED}">
      <dgm:prSet/>
      <dgm:spPr>
        <a:solidFill>
          <a:schemeClr val="accent1">
            <a:lumMod val="75000"/>
            <a:lumOff val="25000"/>
          </a:schemeClr>
        </a:solidFill>
      </dgm:spPr>
      <dgm:t>
        <a:bodyPr/>
        <a:lstStyle/>
        <a:p>
          <a:pPr algn="l"/>
          <a:r>
            <a:rPr lang="en-CA" i="1" dirty="0">
              <a:latin typeface="Century Gothic" panose="020B0502020202020204" pitchFamily="34" charset="0"/>
            </a:rPr>
            <a:t>When you said ____, I know you didn’t mean for it to be offensive, but it made me think/feel ____. Next time you should use/say ______ instead. </a:t>
          </a:r>
          <a:endParaRPr lang="en-US" b="0" i="1" dirty="0">
            <a:latin typeface="Century Gothic" panose="020B0502020202020204" pitchFamily="34" charset="0"/>
          </a:endParaRPr>
        </a:p>
      </dgm:t>
    </dgm:pt>
    <dgm:pt modelId="{6BE44FAD-4977-475E-B4FC-DA295A85E22D}" type="parTrans" cxnId="{A26ADFB9-C22D-44DB-8800-37C54F88304B}">
      <dgm:prSet/>
      <dgm:spPr/>
      <dgm:t>
        <a:bodyPr/>
        <a:lstStyle/>
        <a:p>
          <a:pPr algn="l"/>
          <a:endParaRPr lang="en-US"/>
        </a:p>
      </dgm:t>
    </dgm:pt>
    <dgm:pt modelId="{5CB6034B-C08E-4206-9BA0-8FB4147DA848}" type="sibTrans" cxnId="{A26ADFB9-C22D-44DB-8800-37C54F88304B}">
      <dgm:prSet/>
      <dgm:spPr/>
      <dgm:t>
        <a:bodyPr/>
        <a:lstStyle/>
        <a:p>
          <a:pPr algn="l"/>
          <a:endParaRPr lang="en-US"/>
        </a:p>
      </dgm:t>
    </dgm:pt>
    <dgm:pt modelId="{7C6CBAC6-927A-4690-B36E-1354C7739766}">
      <dgm:prSet/>
      <dgm:spPr>
        <a:solidFill>
          <a:schemeClr val="tx2">
            <a:lumMod val="75000"/>
          </a:schemeClr>
        </a:solidFill>
      </dgm:spPr>
      <dgm:t>
        <a:bodyPr/>
        <a:lstStyle/>
        <a:p>
          <a:pPr algn="l"/>
          <a:r>
            <a:rPr lang="en-CA" b="1" i="1" dirty="0">
              <a:latin typeface="Century Gothic" panose="020B0502020202020204" pitchFamily="34" charset="0"/>
            </a:rPr>
            <a:t>1. </a:t>
          </a:r>
          <a:r>
            <a:rPr lang="en-CA" i="1" dirty="0">
              <a:latin typeface="Century Gothic" panose="020B0502020202020204" pitchFamily="34" charset="0"/>
            </a:rPr>
            <a:t>“Actually, in my experience ______”</a:t>
          </a:r>
        </a:p>
        <a:p>
          <a:pPr algn="l"/>
          <a:r>
            <a:rPr lang="en-CA" b="1" i="1" dirty="0">
              <a:latin typeface="Century Gothic" panose="020B0502020202020204" pitchFamily="34" charset="0"/>
            </a:rPr>
            <a:t>2. </a:t>
          </a:r>
          <a:r>
            <a:rPr lang="en-CA" i="1" dirty="0">
              <a:latin typeface="Century Gothic" panose="020B0502020202020204" pitchFamily="34" charset="0"/>
            </a:rPr>
            <a:t>“I think that’s a stereotype. I’ve learned recently that _____.”</a:t>
          </a:r>
        </a:p>
        <a:p>
          <a:pPr algn="l"/>
          <a:r>
            <a:rPr lang="en-CA" b="1" i="1" dirty="0">
              <a:latin typeface="Century Gothic" panose="020B0502020202020204" pitchFamily="34" charset="0"/>
            </a:rPr>
            <a:t>3. </a:t>
          </a:r>
          <a:r>
            <a:rPr lang="en-CA" i="1" dirty="0">
              <a:latin typeface="Century Gothic" panose="020B0502020202020204" pitchFamily="34" charset="0"/>
            </a:rPr>
            <a:t>“Really I’ve read something that would suggest otherwise:____” </a:t>
          </a:r>
          <a:endParaRPr lang="en-US" i="1" dirty="0">
            <a:latin typeface="Century Gothic" panose="020B0502020202020204" pitchFamily="34" charset="0"/>
          </a:endParaRPr>
        </a:p>
      </dgm:t>
    </dgm:pt>
    <dgm:pt modelId="{2E17BAD7-1F22-49EA-92D6-1EB7AC52C233}" type="parTrans" cxnId="{CC5B9B82-2C28-4CED-B533-71CCC08ACD35}">
      <dgm:prSet/>
      <dgm:spPr/>
      <dgm:t>
        <a:bodyPr/>
        <a:lstStyle/>
        <a:p>
          <a:pPr algn="l"/>
          <a:endParaRPr lang="en-US"/>
        </a:p>
      </dgm:t>
    </dgm:pt>
    <dgm:pt modelId="{284177F2-BA30-4A5B-97DA-492533D08BBA}" type="sibTrans" cxnId="{CC5B9B82-2C28-4CED-B533-71CCC08ACD35}">
      <dgm:prSet/>
      <dgm:spPr/>
      <dgm:t>
        <a:bodyPr/>
        <a:lstStyle/>
        <a:p>
          <a:pPr algn="l"/>
          <a:endParaRPr lang="en-US"/>
        </a:p>
      </dgm:t>
    </dgm:pt>
    <dgm:pt modelId="{AC90C7C5-35FA-2B42-AC05-5642A79CDE94}" type="pres">
      <dgm:prSet presAssocID="{E91D7FC4-83FF-4CBD-B110-286071CAAEB5}" presName="diagram" presStyleCnt="0">
        <dgm:presLayoutVars>
          <dgm:dir/>
          <dgm:resizeHandles val="exact"/>
        </dgm:presLayoutVars>
      </dgm:prSet>
      <dgm:spPr/>
    </dgm:pt>
    <dgm:pt modelId="{A2D140B0-51B2-D24C-971B-7C40EDE06617}" type="pres">
      <dgm:prSet presAssocID="{77E464C1-C88D-46F6-BC2F-CE435E0877B3}" presName="node" presStyleLbl="node1" presStyleIdx="0" presStyleCnt="3">
        <dgm:presLayoutVars>
          <dgm:bulletEnabled val="1"/>
        </dgm:presLayoutVars>
      </dgm:prSet>
      <dgm:spPr/>
    </dgm:pt>
    <dgm:pt modelId="{3A555CFB-AC51-A64C-8BED-61FFB3DE0293}" type="pres">
      <dgm:prSet presAssocID="{B5D0F8CB-5EAE-479B-B385-E556A9DE9460}" presName="sibTrans" presStyleCnt="0"/>
      <dgm:spPr/>
    </dgm:pt>
    <dgm:pt modelId="{F397887E-9A52-F94B-9900-9760DFECB2C9}" type="pres">
      <dgm:prSet presAssocID="{4617E15A-61B9-41C2-8F9A-A8B57E8F1BED}" presName="node" presStyleLbl="node1" presStyleIdx="1" presStyleCnt="3" custLinFactNeighborX="-2937">
        <dgm:presLayoutVars>
          <dgm:bulletEnabled val="1"/>
        </dgm:presLayoutVars>
      </dgm:prSet>
      <dgm:spPr/>
    </dgm:pt>
    <dgm:pt modelId="{3DE3824A-CFF3-5D4A-9C67-CEFBB1892244}" type="pres">
      <dgm:prSet presAssocID="{5CB6034B-C08E-4206-9BA0-8FB4147DA848}" presName="sibTrans" presStyleCnt="0"/>
      <dgm:spPr/>
    </dgm:pt>
    <dgm:pt modelId="{BE9B7DCE-9CE3-0249-8F0B-BE65CAC169CB}" type="pres">
      <dgm:prSet presAssocID="{7C6CBAC6-927A-4690-B36E-1354C7739766}" presName="node" presStyleLbl="node1" presStyleIdx="2" presStyleCnt="3" custLinFactNeighborX="-6304" custLinFactNeighborY="103">
        <dgm:presLayoutVars>
          <dgm:bulletEnabled val="1"/>
        </dgm:presLayoutVars>
      </dgm:prSet>
      <dgm:spPr/>
    </dgm:pt>
  </dgm:ptLst>
  <dgm:cxnLst>
    <dgm:cxn modelId="{6A5A1021-40F0-2E43-ABA4-4EB87A909FEB}" type="presOf" srcId="{4617E15A-61B9-41C2-8F9A-A8B57E8F1BED}" destId="{F397887E-9A52-F94B-9900-9760DFECB2C9}" srcOrd="0" destOrd="0" presId="urn:microsoft.com/office/officeart/2005/8/layout/default"/>
    <dgm:cxn modelId="{CC5B9B82-2C28-4CED-B533-71CCC08ACD35}" srcId="{E91D7FC4-83FF-4CBD-B110-286071CAAEB5}" destId="{7C6CBAC6-927A-4690-B36E-1354C7739766}" srcOrd="2" destOrd="0" parTransId="{2E17BAD7-1F22-49EA-92D6-1EB7AC52C233}" sibTransId="{284177F2-BA30-4A5B-97DA-492533D08BBA}"/>
    <dgm:cxn modelId="{924DC8A4-AB79-401F-A2A0-C436C6C16F99}" srcId="{E91D7FC4-83FF-4CBD-B110-286071CAAEB5}" destId="{77E464C1-C88D-46F6-BC2F-CE435E0877B3}" srcOrd="0" destOrd="0" parTransId="{2AFBD2DA-1A61-41BD-82DD-F4B5165869BD}" sibTransId="{B5D0F8CB-5EAE-479B-B385-E556A9DE9460}"/>
    <dgm:cxn modelId="{A26ADFB9-C22D-44DB-8800-37C54F88304B}" srcId="{E91D7FC4-83FF-4CBD-B110-286071CAAEB5}" destId="{4617E15A-61B9-41C2-8F9A-A8B57E8F1BED}" srcOrd="1" destOrd="0" parTransId="{6BE44FAD-4977-475E-B4FC-DA295A85E22D}" sibTransId="{5CB6034B-C08E-4206-9BA0-8FB4147DA848}"/>
    <dgm:cxn modelId="{35592AC0-5144-154F-9DC2-21BFE72FD252}" type="presOf" srcId="{77E464C1-C88D-46F6-BC2F-CE435E0877B3}" destId="{A2D140B0-51B2-D24C-971B-7C40EDE06617}" srcOrd="0" destOrd="0" presId="urn:microsoft.com/office/officeart/2005/8/layout/default"/>
    <dgm:cxn modelId="{135230CB-11E7-FB41-9E2C-005005F743AF}" type="presOf" srcId="{7C6CBAC6-927A-4690-B36E-1354C7739766}" destId="{BE9B7DCE-9CE3-0249-8F0B-BE65CAC169CB}" srcOrd="0" destOrd="0" presId="urn:microsoft.com/office/officeart/2005/8/layout/default"/>
    <dgm:cxn modelId="{923E2DDD-DD5F-A24B-A43F-0CC9DE606620}" type="presOf" srcId="{E91D7FC4-83FF-4CBD-B110-286071CAAEB5}" destId="{AC90C7C5-35FA-2B42-AC05-5642A79CDE94}" srcOrd="0" destOrd="0" presId="urn:microsoft.com/office/officeart/2005/8/layout/default"/>
    <dgm:cxn modelId="{9382EB9F-A310-394E-837C-3F859D8AA1D5}" type="presParOf" srcId="{AC90C7C5-35FA-2B42-AC05-5642A79CDE94}" destId="{A2D140B0-51B2-D24C-971B-7C40EDE06617}" srcOrd="0" destOrd="0" presId="urn:microsoft.com/office/officeart/2005/8/layout/default"/>
    <dgm:cxn modelId="{0683F927-B457-724F-AB50-2B46D9F47ADB}" type="presParOf" srcId="{AC90C7C5-35FA-2B42-AC05-5642A79CDE94}" destId="{3A555CFB-AC51-A64C-8BED-61FFB3DE0293}" srcOrd="1" destOrd="0" presId="urn:microsoft.com/office/officeart/2005/8/layout/default"/>
    <dgm:cxn modelId="{DE951390-63EB-374B-8CE2-573DB4D31CCC}" type="presParOf" srcId="{AC90C7C5-35FA-2B42-AC05-5642A79CDE94}" destId="{F397887E-9A52-F94B-9900-9760DFECB2C9}" srcOrd="2" destOrd="0" presId="urn:microsoft.com/office/officeart/2005/8/layout/default"/>
    <dgm:cxn modelId="{6DF4A685-569A-CD46-93A1-97C7A8CD46CF}" type="presParOf" srcId="{AC90C7C5-35FA-2B42-AC05-5642A79CDE94}" destId="{3DE3824A-CFF3-5D4A-9C67-CEFBB1892244}" srcOrd="3" destOrd="0" presId="urn:microsoft.com/office/officeart/2005/8/layout/default"/>
    <dgm:cxn modelId="{B16BF2C9-3497-AF4E-A877-66CB86E5B560}" type="presParOf" srcId="{AC90C7C5-35FA-2B42-AC05-5642A79CDE94}" destId="{BE9B7DCE-9CE3-0249-8F0B-BE65CAC169CB}" srcOrd="4"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91D7FC4-83FF-4CBD-B110-286071CAAEB5}"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4617E15A-61B9-41C2-8F9A-A8B57E8F1BED}">
      <dgm:prSet custT="1"/>
      <dgm:spPr/>
      <dgm:t>
        <a:bodyPr/>
        <a:lstStyle/>
        <a:p>
          <a:r>
            <a:rPr lang="en-US" sz="3600" b="1" dirty="0">
              <a:solidFill>
                <a:schemeClr val="bg1"/>
              </a:solidFill>
              <a:latin typeface="Century Gothic" panose="020B0502020202020204" pitchFamily="34" charset="0"/>
            </a:rPr>
            <a:t>Accept</a:t>
          </a:r>
        </a:p>
      </dgm:t>
    </dgm:pt>
    <dgm:pt modelId="{6BE44FAD-4977-475E-B4FC-DA295A85E22D}" type="parTrans" cxnId="{A26ADFB9-C22D-44DB-8800-37C54F88304B}">
      <dgm:prSet/>
      <dgm:spPr/>
      <dgm:t>
        <a:bodyPr/>
        <a:lstStyle/>
        <a:p>
          <a:endParaRPr lang="en-US" sz="2800">
            <a:solidFill>
              <a:schemeClr val="tx1"/>
            </a:solidFill>
            <a:latin typeface="Century Gothic" panose="020B0502020202020204" pitchFamily="34" charset="0"/>
          </a:endParaRPr>
        </a:p>
      </dgm:t>
    </dgm:pt>
    <dgm:pt modelId="{5CB6034B-C08E-4206-9BA0-8FB4147DA848}" type="sibTrans" cxnId="{A26ADFB9-C22D-44DB-8800-37C54F88304B}">
      <dgm:prSet/>
      <dgm:spPr/>
      <dgm:t>
        <a:bodyPr/>
        <a:lstStyle/>
        <a:p>
          <a:endParaRPr lang="en-US" sz="2800">
            <a:solidFill>
              <a:schemeClr val="tx1"/>
            </a:solidFill>
            <a:latin typeface="Century Gothic" panose="020B0502020202020204" pitchFamily="34" charset="0"/>
          </a:endParaRPr>
        </a:p>
      </dgm:t>
    </dgm:pt>
    <dgm:pt modelId="{7C6CBAC6-927A-4690-B36E-1354C7739766}">
      <dgm:prSet custT="1"/>
      <dgm:spPr/>
      <dgm:t>
        <a:bodyPr/>
        <a:lstStyle/>
        <a:p>
          <a:r>
            <a:rPr lang="en-US" sz="3600" b="1" dirty="0">
              <a:solidFill>
                <a:schemeClr val="bg1"/>
              </a:solidFill>
              <a:latin typeface="Century Gothic" panose="020B0502020202020204" pitchFamily="34" charset="0"/>
            </a:rPr>
            <a:t>Process</a:t>
          </a:r>
        </a:p>
      </dgm:t>
    </dgm:pt>
    <dgm:pt modelId="{2E17BAD7-1F22-49EA-92D6-1EB7AC52C233}" type="parTrans" cxnId="{CC5B9B82-2C28-4CED-B533-71CCC08ACD35}">
      <dgm:prSet/>
      <dgm:spPr/>
      <dgm:t>
        <a:bodyPr/>
        <a:lstStyle/>
        <a:p>
          <a:endParaRPr lang="en-US" sz="2800">
            <a:solidFill>
              <a:schemeClr val="tx1"/>
            </a:solidFill>
            <a:latin typeface="Century Gothic" panose="020B0502020202020204" pitchFamily="34" charset="0"/>
          </a:endParaRPr>
        </a:p>
      </dgm:t>
    </dgm:pt>
    <dgm:pt modelId="{284177F2-BA30-4A5B-97DA-492533D08BBA}" type="sibTrans" cxnId="{CC5B9B82-2C28-4CED-B533-71CCC08ACD35}">
      <dgm:prSet/>
      <dgm:spPr/>
      <dgm:t>
        <a:bodyPr/>
        <a:lstStyle/>
        <a:p>
          <a:endParaRPr lang="en-US" sz="2800">
            <a:solidFill>
              <a:schemeClr val="tx1"/>
            </a:solidFill>
            <a:latin typeface="Century Gothic" panose="020B0502020202020204" pitchFamily="34" charset="0"/>
          </a:endParaRPr>
        </a:p>
      </dgm:t>
    </dgm:pt>
    <dgm:pt modelId="{7A10EDF1-16E4-4287-A35B-46854D86E0D5}">
      <dgm:prSet custT="1"/>
      <dgm:spPr/>
      <dgm:t>
        <a:bodyPr/>
        <a:lstStyle/>
        <a:p>
          <a:r>
            <a:rPr lang="en-US" sz="3600" b="1" dirty="0">
              <a:solidFill>
                <a:schemeClr val="bg1"/>
              </a:solidFill>
              <a:latin typeface="Century Gothic" panose="020B0502020202020204" pitchFamily="34" charset="0"/>
            </a:rPr>
            <a:t>Educate</a:t>
          </a:r>
        </a:p>
      </dgm:t>
    </dgm:pt>
    <dgm:pt modelId="{03673AE0-9220-4931-B46B-E0F35162E9A8}" type="parTrans" cxnId="{1880604F-F55D-4197-80AF-E43F36FF9DA6}">
      <dgm:prSet/>
      <dgm:spPr/>
      <dgm:t>
        <a:bodyPr/>
        <a:lstStyle/>
        <a:p>
          <a:endParaRPr lang="en-US" sz="2800">
            <a:solidFill>
              <a:schemeClr val="tx1"/>
            </a:solidFill>
            <a:latin typeface="Century Gothic" panose="020B0502020202020204" pitchFamily="34" charset="0"/>
          </a:endParaRPr>
        </a:p>
      </dgm:t>
    </dgm:pt>
    <dgm:pt modelId="{A20C0F5C-AAAB-470E-9856-7782DDFF13B8}" type="sibTrans" cxnId="{1880604F-F55D-4197-80AF-E43F36FF9DA6}">
      <dgm:prSet/>
      <dgm:spPr/>
      <dgm:t>
        <a:bodyPr/>
        <a:lstStyle/>
        <a:p>
          <a:endParaRPr lang="en-US" sz="2800">
            <a:solidFill>
              <a:schemeClr val="tx1"/>
            </a:solidFill>
            <a:latin typeface="Century Gothic" panose="020B0502020202020204" pitchFamily="34" charset="0"/>
          </a:endParaRPr>
        </a:p>
      </dgm:t>
    </dgm:pt>
    <dgm:pt modelId="{0FD3337A-2EC8-4402-A291-0D953E4804B2}">
      <dgm:prSet custT="1"/>
      <dgm:spPr/>
      <dgm:t>
        <a:bodyPr/>
        <a:lstStyle/>
        <a:p>
          <a:pPr>
            <a:buNone/>
          </a:pPr>
          <a:r>
            <a:rPr lang="en-CA" sz="2800" dirty="0">
              <a:solidFill>
                <a:schemeClr val="bg1"/>
              </a:solidFill>
              <a:latin typeface="Century Gothic" panose="020B0502020202020204" pitchFamily="34" charset="0"/>
            </a:rPr>
            <a:t>Thank you for informing me about this. I will take the time to educate myself on this topic some more. Do you have any recommendations for educational resources or individuals I could speak with this about?</a:t>
          </a:r>
          <a:endParaRPr lang="en-US" sz="2800" dirty="0">
            <a:solidFill>
              <a:schemeClr val="bg1"/>
            </a:solidFill>
            <a:latin typeface="Century Gothic" panose="020B0502020202020204" pitchFamily="34" charset="0"/>
          </a:endParaRPr>
        </a:p>
      </dgm:t>
    </dgm:pt>
    <dgm:pt modelId="{6AB7AF29-2232-4FEC-9F03-0C667F38BD7A}" type="parTrans" cxnId="{C120ED1D-7634-469A-B021-49D5D728CFD7}">
      <dgm:prSet/>
      <dgm:spPr/>
      <dgm:t>
        <a:bodyPr/>
        <a:lstStyle/>
        <a:p>
          <a:endParaRPr lang="en-US" sz="2800">
            <a:solidFill>
              <a:schemeClr val="tx1"/>
            </a:solidFill>
            <a:latin typeface="Century Gothic" panose="020B0502020202020204" pitchFamily="34" charset="0"/>
          </a:endParaRPr>
        </a:p>
      </dgm:t>
    </dgm:pt>
    <dgm:pt modelId="{9929BB0C-4565-46DA-AA07-BB53D8C5209A}" type="sibTrans" cxnId="{C120ED1D-7634-469A-B021-49D5D728CFD7}">
      <dgm:prSet/>
      <dgm:spPr/>
      <dgm:t>
        <a:bodyPr/>
        <a:lstStyle/>
        <a:p>
          <a:endParaRPr lang="en-US" sz="2800">
            <a:solidFill>
              <a:schemeClr val="tx1"/>
            </a:solidFill>
            <a:latin typeface="Century Gothic" panose="020B0502020202020204" pitchFamily="34" charset="0"/>
          </a:endParaRPr>
        </a:p>
      </dgm:t>
    </dgm:pt>
    <dgm:pt modelId="{340AA150-EE13-CC45-AEF8-1E2DD30AF66E}">
      <dgm:prSet custT="1"/>
      <dgm:spPr/>
      <dgm:t>
        <a:bodyPr/>
        <a:lstStyle/>
        <a:p>
          <a:pPr>
            <a:buNone/>
          </a:pPr>
          <a:r>
            <a:rPr lang="en-CA" sz="2800" dirty="0">
              <a:solidFill>
                <a:schemeClr val="bg1"/>
              </a:solidFill>
              <a:latin typeface="Century Gothic" panose="020B0502020202020204" pitchFamily="34" charset="0"/>
            </a:rPr>
            <a:t>I didn’t realize what I said/did was problematic. Thank you for letting me know. I will take this away and reflect on what I can do better for future instances.</a:t>
          </a:r>
          <a:endParaRPr lang="en-US" sz="2800" dirty="0">
            <a:solidFill>
              <a:schemeClr val="bg1"/>
            </a:solidFill>
            <a:latin typeface="Century Gothic" panose="020B0502020202020204" pitchFamily="34" charset="0"/>
          </a:endParaRPr>
        </a:p>
      </dgm:t>
    </dgm:pt>
    <dgm:pt modelId="{C09E34AB-9E03-6D4A-8779-ED08DD6A2EF6}" type="parTrans" cxnId="{E7A6371D-7011-F84A-8BC5-E9DE8065DAD6}">
      <dgm:prSet/>
      <dgm:spPr/>
      <dgm:t>
        <a:bodyPr/>
        <a:lstStyle/>
        <a:p>
          <a:endParaRPr lang="en-US" sz="2800">
            <a:solidFill>
              <a:schemeClr val="tx1"/>
            </a:solidFill>
            <a:latin typeface="Century Gothic" panose="020B0502020202020204" pitchFamily="34" charset="0"/>
          </a:endParaRPr>
        </a:p>
      </dgm:t>
    </dgm:pt>
    <dgm:pt modelId="{DE4E01FA-6C17-C742-996F-EE493BFB4115}" type="sibTrans" cxnId="{E7A6371D-7011-F84A-8BC5-E9DE8065DAD6}">
      <dgm:prSet/>
      <dgm:spPr/>
      <dgm:t>
        <a:bodyPr/>
        <a:lstStyle/>
        <a:p>
          <a:endParaRPr lang="en-US" sz="2800">
            <a:solidFill>
              <a:schemeClr val="tx1"/>
            </a:solidFill>
            <a:latin typeface="Century Gothic" panose="020B0502020202020204" pitchFamily="34" charset="0"/>
          </a:endParaRPr>
        </a:p>
      </dgm:t>
    </dgm:pt>
    <dgm:pt modelId="{3B8C5700-2E08-E84F-8498-526FC8FE0F71}">
      <dgm:prSet custT="1"/>
      <dgm:spPr/>
      <dgm:t>
        <a:bodyPr/>
        <a:lstStyle/>
        <a:p>
          <a:pPr>
            <a:buNone/>
          </a:pPr>
          <a:r>
            <a:rPr lang="en-CA" sz="2800" dirty="0">
              <a:solidFill>
                <a:schemeClr val="bg1"/>
              </a:solidFill>
              <a:latin typeface="Century Gothic" panose="020B0502020202020204" pitchFamily="34" charset="0"/>
            </a:rPr>
            <a:t>Thank you for taking the time to let me know. I know it may have not been easy to call me in. I appreciate you doing so kindly. </a:t>
          </a:r>
          <a:endParaRPr lang="en-US" sz="2800" dirty="0">
            <a:solidFill>
              <a:schemeClr val="bg1"/>
            </a:solidFill>
            <a:latin typeface="Century Gothic" panose="020B0502020202020204" pitchFamily="34" charset="0"/>
          </a:endParaRPr>
        </a:p>
      </dgm:t>
    </dgm:pt>
    <dgm:pt modelId="{8D46B734-8ECB-644F-ADFE-18E8EA1EA21F}" type="parTrans" cxnId="{E205EE22-4F1D-6B48-BEF4-DB61B9DFB275}">
      <dgm:prSet/>
      <dgm:spPr/>
      <dgm:t>
        <a:bodyPr/>
        <a:lstStyle/>
        <a:p>
          <a:endParaRPr lang="en-US" sz="2800">
            <a:solidFill>
              <a:schemeClr val="tx1"/>
            </a:solidFill>
            <a:latin typeface="Century Gothic" panose="020B0502020202020204" pitchFamily="34" charset="0"/>
          </a:endParaRPr>
        </a:p>
      </dgm:t>
    </dgm:pt>
    <dgm:pt modelId="{06C7AB7E-5724-884F-8822-127E19925C12}" type="sibTrans" cxnId="{E205EE22-4F1D-6B48-BEF4-DB61B9DFB275}">
      <dgm:prSet/>
      <dgm:spPr/>
      <dgm:t>
        <a:bodyPr/>
        <a:lstStyle/>
        <a:p>
          <a:endParaRPr lang="en-US" sz="2800">
            <a:solidFill>
              <a:schemeClr val="tx1"/>
            </a:solidFill>
            <a:latin typeface="Century Gothic" panose="020B0502020202020204" pitchFamily="34" charset="0"/>
          </a:endParaRPr>
        </a:p>
      </dgm:t>
    </dgm:pt>
    <dgm:pt modelId="{DEB97C3E-1C3E-B04A-848E-32F998F02A1C}" type="pres">
      <dgm:prSet presAssocID="{E91D7FC4-83FF-4CBD-B110-286071CAAEB5}" presName="vert0" presStyleCnt="0">
        <dgm:presLayoutVars>
          <dgm:dir/>
          <dgm:animOne val="branch"/>
          <dgm:animLvl val="lvl"/>
        </dgm:presLayoutVars>
      </dgm:prSet>
      <dgm:spPr/>
    </dgm:pt>
    <dgm:pt modelId="{BA4F9D8E-2310-F348-AE77-79252C2B6261}" type="pres">
      <dgm:prSet presAssocID="{4617E15A-61B9-41C2-8F9A-A8B57E8F1BED}" presName="thickLine" presStyleLbl="alignNode1" presStyleIdx="0" presStyleCnt="3"/>
      <dgm:spPr/>
    </dgm:pt>
    <dgm:pt modelId="{E1B66847-892B-B24D-A0C2-781E9CE5343C}" type="pres">
      <dgm:prSet presAssocID="{4617E15A-61B9-41C2-8F9A-A8B57E8F1BED}" presName="horz1" presStyleCnt="0"/>
      <dgm:spPr/>
    </dgm:pt>
    <dgm:pt modelId="{D4D19DA5-907D-F541-9939-548CA2487D63}" type="pres">
      <dgm:prSet presAssocID="{4617E15A-61B9-41C2-8F9A-A8B57E8F1BED}" presName="tx1" presStyleLbl="revTx" presStyleIdx="0" presStyleCnt="6"/>
      <dgm:spPr/>
    </dgm:pt>
    <dgm:pt modelId="{98F520B7-F3D8-8A4C-BA4A-E5AEF13A0531}" type="pres">
      <dgm:prSet presAssocID="{4617E15A-61B9-41C2-8F9A-A8B57E8F1BED}" presName="vert1" presStyleCnt="0"/>
      <dgm:spPr/>
    </dgm:pt>
    <dgm:pt modelId="{7AC68137-70D3-3446-AEAA-C5C00F2F474D}" type="pres">
      <dgm:prSet presAssocID="{3B8C5700-2E08-E84F-8498-526FC8FE0F71}" presName="vertSpace2a" presStyleCnt="0"/>
      <dgm:spPr/>
    </dgm:pt>
    <dgm:pt modelId="{8290A66C-5A3A-E34B-8589-2E5B18F7E5F1}" type="pres">
      <dgm:prSet presAssocID="{3B8C5700-2E08-E84F-8498-526FC8FE0F71}" presName="horz2" presStyleCnt="0"/>
      <dgm:spPr/>
    </dgm:pt>
    <dgm:pt modelId="{513B6F2B-ECF7-EA4D-8341-6595107FAB89}" type="pres">
      <dgm:prSet presAssocID="{3B8C5700-2E08-E84F-8498-526FC8FE0F71}" presName="horzSpace2" presStyleCnt="0"/>
      <dgm:spPr/>
    </dgm:pt>
    <dgm:pt modelId="{063CB5CC-6E2E-D34F-8A0A-0BCD565EF566}" type="pres">
      <dgm:prSet presAssocID="{3B8C5700-2E08-E84F-8498-526FC8FE0F71}" presName="tx2" presStyleLbl="revTx" presStyleIdx="1" presStyleCnt="6"/>
      <dgm:spPr/>
    </dgm:pt>
    <dgm:pt modelId="{54B6883A-E2E3-A34E-AFAB-0F7A68DE5DA1}" type="pres">
      <dgm:prSet presAssocID="{3B8C5700-2E08-E84F-8498-526FC8FE0F71}" presName="vert2" presStyleCnt="0"/>
      <dgm:spPr/>
    </dgm:pt>
    <dgm:pt modelId="{7890CE30-C4D3-914D-8709-3EE9E43163CB}" type="pres">
      <dgm:prSet presAssocID="{3B8C5700-2E08-E84F-8498-526FC8FE0F71}" presName="thinLine2b" presStyleLbl="callout" presStyleIdx="0" presStyleCnt="3"/>
      <dgm:spPr/>
    </dgm:pt>
    <dgm:pt modelId="{F8544C95-5C3F-2147-B2CD-899D6F7E4E80}" type="pres">
      <dgm:prSet presAssocID="{3B8C5700-2E08-E84F-8498-526FC8FE0F71}" presName="vertSpace2b" presStyleCnt="0"/>
      <dgm:spPr/>
    </dgm:pt>
    <dgm:pt modelId="{76C5B42F-A8FC-7840-871A-6FF91C9C6204}" type="pres">
      <dgm:prSet presAssocID="{7C6CBAC6-927A-4690-B36E-1354C7739766}" presName="thickLine" presStyleLbl="alignNode1" presStyleIdx="1" presStyleCnt="3"/>
      <dgm:spPr/>
    </dgm:pt>
    <dgm:pt modelId="{8A6E312D-B692-5541-86CD-9D32CC708640}" type="pres">
      <dgm:prSet presAssocID="{7C6CBAC6-927A-4690-B36E-1354C7739766}" presName="horz1" presStyleCnt="0"/>
      <dgm:spPr/>
    </dgm:pt>
    <dgm:pt modelId="{866BAB99-3697-E144-912A-7F3C9F5DC470}" type="pres">
      <dgm:prSet presAssocID="{7C6CBAC6-927A-4690-B36E-1354C7739766}" presName="tx1" presStyleLbl="revTx" presStyleIdx="2" presStyleCnt="6"/>
      <dgm:spPr/>
    </dgm:pt>
    <dgm:pt modelId="{8DF848ED-0124-0E4B-8158-507B62552329}" type="pres">
      <dgm:prSet presAssocID="{7C6CBAC6-927A-4690-B36E-1354C7739766}" presName="vert1" presStyleCnt="0"/>
      <dgm:spPr/>
    </dgm:pt>
    <dgm:pt modelId="{97A0D165-C059-264F-B229-2FEE9473B9E5}" type="pres">
      <dgm:prSet presAssocID="{340AA150-EE13-CC45-AEF8-1E2DD30AF66E}" presName="vertSpace2a" presStyleCnt="0"/>
      <dgm:spPr/>
    </dgm:pt>
    <dgm:pt modelId="{BA9FDFD5-E2D2-8F43-9705-24A0A022D290}" type="pres">
      <dgm:prSet presAssocID="{340AA150-EE13-CC45-AEF8-1E2DD30AF66E}" presName="horz2" presStyleCnt="0"/>
      <dgm:spPr/>
    </dgm:pt>
    <dgm:pt modelId="{1D11E194-AF0D-DD4D-B45F-822360ACF16B}" type="pres">
      <dgm:prSet presAssocID="{340AA150-EE13-CC45-AEF8-1E2DD30AF66E}" presName="horzSpace2" presStyleCnt="0"/>
      <dgm:spPr/>
    </dgm:pt>
    <dgm:pt modelId="{6FA94702-896D-5B46-8E22-654F32743EDB}" type="pres">
      <dgm:prSet presAssocID="{340AA150-EE13-CC45-AEF8-1E2DD30AF66E}" presName="tx2" presStyleLbl="revTx" presStyleIdx="3" presStyleCnt="6"/>
      <dgm:spPr/>
    </dgm:pt>
    <dgm:pt modelId="{1ACA49B0-672F-F64E-A8DA-69C42AA16805}" type="pres">
      <dgm:prSet presAssocID="{340AA150-EE13-CC45-AEF8-1E2DD30AF66E}" presName="vert2" presStyleCnt="0"/>
      <dgm:spPr/>
    </dgm:pt>
    <dgm:pt modelId="{A78F085C-7666-5D49-A62F-A08F02FE4902}" type="pres">
      <dgm:prSet presAssocID="{340AA150-EE13-CC45-AEF8-1E2DD30AF66E}" presName="thinLine2b" presStyleLbl="callout" presStyleIdx="1" presStyleCnt="3"/>
      <dgm:spPr/>
    </dgm:pt>
    <dgm:pt modelId="{822FD11F-4B29-FD4F-888B-93D26762CEB1}" type="pres">
      <dgm:prSet presAssocID="{340AA150-EE13-CC45-AEF8-1E2DD30AF66E}" presName="vertSpace2b" presStyleCnt="0"/>
      <dgm:spPr/>
    </dgm:pt>
    <dgm:pt modelId="{0C6A9073-1C36-2C4D-A9DB-F8A2E28ADDF0}" type="pres">
      <dgm:prSet presAssocID="{7A10EDF1-16E4-4287-A35B-46854D86E0D5}" presName="thickLine" presStyleLbl="alignNode1" presStyleIdx="2" presStyleCnt="3"/>
      <dgm:spPr/>
    </dgm:pt>
    <dgm:pt modelId="{5FC170A8-EEA0-FD47-8E95-0CB84C5DCED3}" type="pres">
      <dgm:prSet presAssocID="{7A10EDF1-16E4-4287-A35B-46854D86E0D5}" presName="horz1" presStyleCnt="0"/>
      <dgm:spPr/>
    </dgm:pt>
    <dgm:pt modelId="{D87904BE-9DB4-644E-80FE-A1256813A857}" type="pres">
      <dgm:prSet presAssocID="{7A10EDF1-16E4-4287-A35B-46854D86E0D5}" presName="tx1" presStyleLbl="revTx" presStyleIdx="4" presStyleCnt="6"/>
      <dgm:spPr/>
    </dgm:pt>
    <dgm:pt modelId="{99C22011-F81C-E747-86E5-36EF55C8014C}" type="pres">
      <dgm:prSet presAssocID="{7A10EDF1-16E4-4287-A35B-46854D86E0D5}" presName="vert1" presStyleCnt="0"/>
      <dgm:spPr/>
    </dgm:pt>
    <dgm:pt modelId="{95B9233D-9FAB-0840-A0BF-1A63F0D34484}" type="pres">
      <dgm:prSet presAssocID="{0FD3337A-2EC8-4402-A291-0D953E4804B2}" presName="vertSpace2a" presStyleCnt="0"/>
      <dgm:spPr/>
    </dgm:pt>
    <dgm:pt modelId="{3D8BD0C0-EE8A-1443-811E-CF6768B1C198}" type="pres">
      <dgm:prSet presAssocID="{0FD3337A-2EC8-4402-A291-0D953E4804B2}" presName="horz2" presStyleCnt="0"/>
      <dgm:spPr/>
    </dgm:pt>
    <dgm:pt modelId="{8116F648-A307-5844-8EB2-564F5ABC7E42}" type="pres">
      <dgm:prSet presAssocID="{0FD3337A-2EC8-4402-A291-0D953E4804B2}" presName="horzSpace2" presStyleCnt="0"/>
      <dgm:spPr/>
    </dgm:pt>
    <dgm:pt modelId="{528926BA-D325-A649-A0C5-935EC71EC75A}" type="pres">
      <dgm:prSet presAssocID="{0FD3337A-2EC8-4402-A291-0D953E4804B2}" presName="tx2" presStyleLbl="revTx" presStyleIdx="5" presStyleCnt="6"/>
      <dgm:spPr/>
    </dgm:pt>
    <dgm:pt modelId="{2927DD48-6C49-8A4B-A271-8E442F3B558D}" type="pres">
      <dgm:prSet presAssocID="{0FD3337A-2EC8-4402-A291-0D953E4804B2}" presName="vert2" presStyleCnt="0"/>
      <dgm:spPr/>
    </dgm:pt>
    <dgm:pt modelId="{236FD3F3-738B-5D4A-972C-82239AB7B9DB}" type="pres">
      <dgm:prSet presAssocID="{0FD3337A-2EC8-4402-A291-0D953E4804B2}" presName="thinLine2b" presStyleLbl="callout" presStyleIdx="2" presStyleCnt="3"/>
      <dgm:spPr/>
    </dgm:pt>
    <dgm:pt modelId="{4DFE075C-F8AF-854D-B755-5F3506B197EC}" type="pres">
      <dgm:prSet presAssocID="{0FD3337A-2EC8-4402-A291-0D953E4804B2}" presName="vertSpace2b" presStyleCnt="0"/>
      <dgm:spPr/>
    </dgm:pt>
  </dgm:ptLst>
  <dgm:cxnLst>
    <dgm:cxn modelId="{E7A6371D-7011-F84A-8BC5-E9DE8065DAD6}" srcId="{7C6CBAC6-927A-4690-B36E-1354C7739766}" destId="{340AA150-EE13-CC45-AEF8-1E2DD30AF66E}" srcOrd="0" destOrd="0" parTransId="{C09E34AB-9E03-6D4A-8779-ED08DD6A2EF6}" sibTransId="{DE4E01FA-6C17-C742-996F-EE493BFB4115}"/>
    <dgm:cxn modelId="{C120ED1D-7634-469A-B021-49D5D728CFD7}" srcId="{7A10EDF1-16E4-4287-A35B-46854D86E0D5}" destId="{0FD3337A-2EC8-4402-A291-0D953E4804B2}" srcOrd="0" destOrd="0" parTransId="{6AB7AF29-2232-4FEC-9F03-0C667F38BD7A}" sibTransId="{9929BB0C-4565-46DA-AA07-BB53D8C5209A}"/>
    <dgm:cxn modelId="{A23C961E-27E9-884C-9E0C-B53DDF2DF3C9}" type="presOf" srcId="{E91D7FC4-83FF-4CBD-B110-286071CAAEB5}" destId="{DEB97C3E-1C3E-B04A-848E-32F998F02A1C}" srcOrd="0" destOrd="0" presId="urn:microsoft.com/office/officeart/2008/layout/LinedList"/>
    <dgm:cxn modelId="{E205EE22-4F1D-6B48-BEF4-DB61B9DFB275}" srcId="{4617E15A-61B9-41C2-8F9A-A8B57E8F1BED}" destId="{3B8C5700-2E08-E84F-8498-526FC8FE0F71}" srcOrd="0" destOrd="0" parTransId="{8D46B734-8ECB-644F-ADFE-18E8EA1EA21F}" sibTransId="{06C7AB7E-5724-884F-8822-127E19925C12}"/>
    <dgm:cxn modelId="{1880604F-F55D-4197-80AF-E43F36FF9DA6}" srcId="{E91D7FC4-83FF-4CBD-B110-286071CAAEB5}" destId="{7A10EDF1-16E4-4287-A35B-46854D86E0D5}" srcOrd="2" destOrd="0" parTransId="{03673AE0-9220-4931-B46B-E0F35162E9A8}" sibTransId="{A20C0F5C-AAAB-470E-9856-7782DDFF13B8}"/>
    <dgm:cxn modelId="{8BFA787F-CD5A-2841-B6D8-960299492C09}" type="presOf" srcId="{0FD3337A-2EC8-4402-A291-0D953E4804B2}" destId="{528926BA-D325-A649-A0C5-935EC71EC75A}" srcOrd="0" destOrd="0" presId="urn:microsoft.com/office/officeart/2008/layout/LinedList"/>
    <dgm:cxn modelId="{CC5B9B82-2C28-4CED-B533-71CCC08ACD35}" srcId="{E91D7FC4-83FF-4CBD-B110-286071CAAEB5}" destId="{7C6CBAC6-927A-4690-B36E-1354C7739766}" srcOrd="1" destOrd="0" parTransId="{2E17BAD7-1F22-49EA-92D6-1EB7AC52C233}" sibTransId="{284177F2-BA30-4A5B-97DA-492533D08BBA}"/>
    <dgm:cxn modelId="{ADA19385-14D6-454F-A39E-5CC6BECC0DA6}" type="presOf" srcId="{7C6CBAC6-927A-4690-B36E-1354C7739766}" destId="{866BAB99-3697-E144-912A-7F3C9F5DC470}" srcOrd="0" destOrd="0" presId="urn:microsoft.com/office/officeart/2008/layout/LinedList"/>
    <dgm:cxn modelId="{A7249785-CD64-2342-A2B5-C7A2B6289A4D}" type="presOf" srcId="{7A10EDF1-16E4-4287-A35B-46854D86E0D5}" destId="{D87904BE-9DB4-644E-80FE-A1256813A857}" srcOrd="0" destOrd="0" presId="urn:microsoft.com/office/officeart/2008/layout/LinedList"/>
    <dgm:cxn modelId="{736B3C86-A701-CC4D-B82B-8B2D9B1410FA}" type="presOf" srcId="{4617E15A-61B9-41C2-8F9A-A8B57E8F1BED}" destId="{D4D19DA5-907D-F541-9939-548CA2487D63}" srcOrd="0" destOrd="0" presId="urn:microsoft.com/office/officeart/2008/layout/LinedList"/>
    <dgm:cxn modelId="{3CFAD587-74B0-5C46-89BE-23C9E84B4592}" type="presOf" srcId="{340AA150-EE13-CC45-AEF8-1E2DD30AF66E}" destId="{6FA94702-896D-5B46-8E22-654F32743EDB}" srcOrd="0" destOrd="0" presId="urn:microsoft.com/office/officeart/2008/layout/LinedList"/>
    <dgm:cxn modelId="{A26ADFB9-C22D-44DB-8800-37C54F88304B}" srcId="{E91D7FC4-83FF-4CBD-B110-286071CAAEB5}" destId="{4617E15A-61B9-41C2-8F9A-A8B57E8F1BED}" srcOrd="0" destOrd="0" parTransId="{6BE44FAD-4977-475E-B4FC-DA295A85E22D}" sibTransId="{5CB6034B-C08E-4206-9BA0-8FB4147DA848}"/>
    <dgm:cxn modelId="{F49F9EFA-0DFA-BF4E-AA14-0A4B2DCA6289}" type="presOf" srcId="{3B8C5700-2E08-E84F-8498-526FC8FE0F71}" destId="{063CB5CC-6E2E-D34F-8A0A-0BCD565EF566}" srcOrd="0" destOrd="0" presId="urn:microsoft.com/office/officeart/2008/layout/LinedList"/>
    <dgm:cxn modelId="{1CB0C7E5-1C09-6041-9CE5-4DEA56921590}" type="presParOf" srcId="{DEB97C3E-1C3E-B04A-848E-32F998F02A1C}" destId="{BA4F9D8E-2310-F348-AE77-79252C2B6261}" srcOrd="0" destOrd="0" presId="urn:microsoft.com/office/officeart/2008/layout/LinedList"/>
    <dgm:cxn modelId="{7A2EFE36-0A29-804F-B2F1-FFEE088904B3}" type="presParOf" srcId="{DEB97C3E-1C3E-B04A-848E-32F998F02A1C}" destId="{E1B66847-892B-B24D-A0C2-781E9CE5343C}" srcOrd="1" destOrd="0" presId="urn:microsoft.com/office/officeart/2008/layout/LinedList"/>
    <dgm:cxn modelId="{E0E337C8-64EB-DB4A-ABF1-4185D2296E1E}" type="presParOf" srcId="{E1B66847-892B-B24D-A0C2-781E9CE5343C}" destId="{D4D19DA5-907D-F541-9939-548CA2487D63}" srcOrd="0" destOrd="0" presId="urn:microsoft.com/office/officeart/2008/layout/LinedList"/>
    <dgm:cxn modelId="{7330FF6E-F212-C14B-A12E-1EC3C0D0CD9A}" type="presParOf" srcId="{E1B66847-892B-B24D-A0C2-781E9CE5343C}" destId="{98F520B7-F3D8-8A4C-BA4A-E5AEF13A0531}" srcOrd="1" destOrd="0" presId="urn:microsoft.com/office/officeart/2008/layout/LinedList"/>
    <dgm:cxn modelId="{5DEC7D99-5015-E84F-9D12-CE9E06207A94}" type="presParOf" srcId="{98F520B7-F3D8-8A4C-BA4A-E5AEF13A0531}" destId="{7AC68137-70D3-3446-AEAA-C5C00F2F474D}" srcOrd="0" destOrd="0" presId="urn:microsoft.com/office/officeart/2008/layout/LinedList"/>
    <dgm:cxn modelId="{45A2ABE2-9654-A647-ACF5-3BD32C2DC3F3}" type="presParOf" srcId="{98F520B7-F3D8-8A4C-BA4A-E5AEF13A0531}" destId="{8290A66C-5A3A-E34B-8589-2E5B18F7E5F1}" srcOrd="1" destOrd="0" presId="urn:microsoft.com/office/officeart/2008/layout/LinedList"/>
    <dgm:cxn modelId="{4EF65DB8-91D7-CB40-B312-C3F448187549}" type="presParOf" srcId="{8290A66C-5A3A-E34B-8589-2E5B18F7E5F1}" destId="{513B6F2B-ECF7-EA4D-8341-6595107FAB89}" srcOrd="0" destOrd="0" presId="urn:microsoft.com/office/officeart/2008/layout/LinedList"/>
    <dgm:cxn modelId="{4076705C-97C2-2342-8871-F7191B5C645F}" type="presParOf" srcId="{8290A66C-5A3A-E34B-8589-2E5B18F7E5F1}" destId="{063CB5CC-6E2E-D34F-8A0A-0BCD565EF566}" srcOrd="1" destOrd="0" presId="urn:microsoft.com/office/officeart/2008/layout/LinedList"/>
    <dgm:cxn modelId="{37D2D0EF-C33B-4F48-8B5C-88630DD4A59C}" type="presParOf" srcId="{8290A66C-5A3A-E34B-8589-2E5B18F7E5F1}" destId="{54B6883A-E2E3-A34E-AFAB-0F7A68DE5DA1}" srcOrd="2" destOrd="0" presId="urn:microsoft.com/office/officeart/2008/layout/LinedList"/>
    <dgm:cxn modelId="{1040DF63-6F6D-7747-B913-1E2D6039C98B}" type="presParOf" srcId="{98F520B7-F3D8-8A4C-BA4A-E5AEF13A0531}" destId="{7890CE30-C4D3-914D-8709-3EE9E43163CB}" srcOrd="2" destOrd="0" presId="urn:microsoft.com/office/officeart/2008/layout/LinedList"/>
    <dgm:cxn modelId="{09BF9389-64D5-6440-B5FA-C6B33FEC12D4}" type="presParOf" srcId="{98F520B7-F3D8-8A4C-BA4A-E5AEF13A0531}" destId="{F8544C95-5C3F-2147-B2CD-899D6F7E4E80}" srcOrd="3" destOrd="0" presId="urn:microsoft.com/office/officeart/2008/layout/LinedList"/>
    <dgm:cxn modelId="{64F2AEE0-5562-0846-BB0D-9F1B39E0D8ED}" type="presParOf" srcId="{DEB97C3E-1C3E-B04A-848E-32F998F02A1C}" destId="{76C5B42F-A8FC-7840-871A-6FF91C9C6204}" srcOrd="2" destOrd="0" presId="urn:microsoft.com/office/officeart/2008/layout/LinedList"/>
    <dgm:cxn modelId="{9276D1CA-344A-5748-B912-C20CB20E69E4}" type="presParOf" srcId="{DEB97C3E-1C3E-B04A-848E-32F998F02A1C}" destId="{8A6E312D-B692-5541-86CD-9D32CC708640}" srcOrd="3" destOrd="0" presId="urn:microsoft.com/office/officeart/2008/layout/LinedList"/>
    <dgm:cxn modelId="{09E79384-238E-0B4B-89F6-EBB14323FE57}" type="presParOf" srcId="{8A6E312D-B692-5541-86CD-9D32CC708640}" destId="{866BAB99-3697-E144-912A-7F3C9F5DC470}" srcOrd="0" destOrd="0" presId="urn:microsoft.com/office/officeart/2008/layout/LinedList"/>
    <dgm:cxn modelId="{8AAB7F8F-9EF3-1549-8849-093F2BAA5FD7}" type="presParOf" srcId="{8A6E312D-B692-5541-86CD-9D32CC708640}" destId="{8DF848ED-0124-0E4B-8158-507B62552329}" srcOrd="1" destOrd="0" presId="urn:microsoft.com/office/officeart/2008/layout/LinedList"/>
    <dgm:cxn modelId="{40D1C3E0-BD0F-3440-93E9-715FDCF6F5BB}" type="presParOf" srcId="{8DF848ED-0124-0E4B-8158-507B62552329}" destId="{97A0D165-C059-264F-B229-2FEE9473B9E5}" srcOrd="0" destOrd="0" presId="urn:microsoft.com/office/officeart/2008/layout/LinedList"/>
    <dgm:cxn modelId="{1F176602-F17C-8641-A2B3-B7274924E1D5}" type="presParOf" srcId="{8DF848ED-0124-0E4B-8158-507B62552329}" destId="{BA9FDFD5-E2D2-8F43-9705-24A0A022D290}" srcOrd="1" destOrd="0" presId="urn:microsoft.com/office/officeart/2008/layout/LinedList"/>
    <dgm:cxn modelId="{020D3787-EBDD-D74E-BD20-35BB5AE41663}" type="presParOf" srcId="{BA9FDFD5-E2D2-8F43-9705-24A0A022D290}" destId="{1D11E194-AF0D-DD4D-B45F-822360ACF16B}" srcOrd="0" destOrd="0" presId="urn:microsoft.com/office/officeart/2008/layout/LinedList"/>
    <dgm:cxn modelId="{A171A997-109F-6F4A-9E4E-7AB55A58DAD9}" type="presParOf" srcId="{BA9FDFD5-E2D2-8F43-9705-24A0A022D290}" destId="{6FA94702-896D-5B46-8E22-654F32743EDB}" srcOrd="1" destOrd="0" presId="urn:microsoft.com/office/officeart/2008/layout/LinedList"/>
    <dgm:cxn modelId="{D2CA8984-7B34-154B-9BA9-5C55FFE1BEC6}" type="presParOf" srcId="{BA9FDFD5-E2D2-8F43-9705-24A0A022D290}" destId="{1ACA49B0-672F-F64E-A8DA-69C42AA16805}" srcOrd="2" destOrd="0" presId="urn:microsoft.com/office/officeart/2008/layout/LinedList"/>
    <dgm:cxn modelId="{E969332F-88FA-144C-A401-55FEF2928B83}" type="presParOf" srcId="{8DF848ED-0124-0E4B-8158-507B62552329}" destId="{A78F085C-7666-5D49-A62F-A08F02FE4902}" srcOrd="2" destOrd="0" presId="urn:microsoft.com/office/officeart/2008/layout/LinedList"/>
    <dgm:cxn modelId="{2DF0D64C-B491-2D46-B91D-C7FFF1B06D7F}" type="presParOf" srcId="{8DF848ED-0124-0E4B-8158-507B62552329}" destId="{822FD11F-4B29-FD4F-888B-93D26762CEB1}" srcOrd="3" destOrd="0" presId="urn:microsoft.com/office/officeart/2008/layout/LinedList"/>
    <dgm:cxn modelId="{C3896452-9E89-F843-ADC5-8EB8B5B503E2}" type="presParOf" srcId="{DEB97C3E-1C3E-B04A-848E-32F998F02A1C}" destId="{0C6A9073-1C36-2C4D-A9DB-F8A2E28ADDF0}" srcOrd="4" destOrd="0" presId="urn:microsoft.com/office/officeart/2008/layout/LinedList"/>
    <dgm:cxn modelId="{795FA825-81CF-3C42-8BD1-E736AE8BEE72}" type="presParOf" srcId="{DEB97C3E-1C3E-B04A-848E-32F998F02A1C}" destId="{5FC170A8-EEA0-FD47-8E95-0CB84C5DCED3}" srcOrd="5" destOrd="0" presId="urn:microsoft.com/office/officeart/2008/layout/LinedList"/>
    <dgm:cxn modelId="{445A3FD8-7DC6-9C43-A796-0BF106439C26}" type="presParOf" srcId="{5FC170A8-EEA0-FD47-8E95-0CB84C5DCED3}" destId="{D87904BE-9DB4-644E-80FE-A1256813A857}" srcOrd="0" destOrd="0" presId="urn:microsoft.com/office/officeart/2008/layout/LinedList"/>
    <dgm:cxn modelId="{A783C41E-A47B-2748-8A45-85112B5E372C}" type="presParOf" srcId="{5FC170A8-EEA0-FD47-8E95-0CB84C5DCED3}" destId="{99C22011-F81C-E747-86E5-36EF55C8014C}" srcOrd="1" destOrd="0" presId="urn:microsoft.com/office/officeart/2008/layout/LinedList"/>
    <dgm:cxn modelId="{CC84CC6D-D743-4F49-90C1-E269906F5129}" type="presParOf" srcId="{99C22011-F81C-E747-86E5-36EF55C8014C}" destId="{95B9233D-9FAB-0840-A0BF-1A63F0D34484}" srcOrd="0" destOrd="0" presId="urn:microsoft.com/office/officeart/2008/layout/LinedList"/>
    <dgm:cxn modelId="{852666EE-4CB9-8543-8229-5FD38B353949}" type="presParOf" srcId="{99C22011-F81C-E747-86E5-36EF55C8014C}" destId="{3D8BD0C0-EE8A-1443-811E-CF6768B1C198}" srcOrd="1" destOrd="0" presId="urn:microsoft.com/office/officeart/2008/layout/LinedList"/>
    <dgm:cxn modelId="{06D8EBFB-487C-AD48-86DB-5E032F146470}" type="presParOf" srcId="{3D8BD0C0-EE8A-1443-811E-CF6768B1C198}" destId="{8116F648-A307-5844-8EB2-564F5ABC7E42}" srcOrd="0" destOrd="0" presId="urn:microsoft.com/office/officeart/2008/layout/LinedList"/>
    <dgm:cxn modelId="{82994072-AAFF-8B41-9FF7-561C4E50B3A3}" type="presParOf" srcId="{3D8BD0C0-EE8A-1443-811E-CF6768B1C198}" destId="{528926BA-D325-A649-A0C5-935EC71EC75A}" srcOrd="1" destOrd="0" presId="urn:microsoft.com/office/officeart/2008/layout/LinedList"/>
    <dgm:cxn modelId="{F1052C65-DE88-7347-AA4C-4CE073E9DB6D}" type="presParOf" srcId="{3D8BD0C0-EE8A-1443-811E-CF6768B1C198}" destId="{2927DD48-6C49-8A4B-A271-8E442F3B558D}" srcOrd="2" destOrd="0" presId="urn:microsoft.com/office/officeart/2008/layout/LinedList"/>
    <dgm:cxn modelId="{732A7670-8098-D340-A39D-9E1DB8053274}" type="presParOf" srcId="{99C22011-F81C-E747-86E5-36EF55C8014C}" destId="{236FD3F3-738B-5D4A-972C-82239AB7B9DB}" srcOrd="2" destOrd="0" presId="urn:microsoft.com/office/officeart/2008/layout/LinedList"/>
    <dgm:cxn modelId="{EEB31642-5328-FF40-95F0-F22A49E62878}" type="presParOf" srcId="{99C22011-F81C-E747-86E5-36EF55C8014C}" destId="{4DFE075C-F8AF-854D-B755-5F3506B197EC}" srcOrd="3"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D140B0-51B2-D24C-971B-7C40EDE06617}">
      <dsp:nvSpPr>
        <dsp:cNvPr id="0" name=""/>
        <dsp:cNvSpPr/>
      </dsp:nvSpPr>
      <dsp:spPr>
        <a:xfrm>
          <a:off x="0" y="1591177"/>
          <a:ext cx="6838949" cy="4103369"/>
        </a:xfrm>
        <a:prstGeom prst="rect">
          <a:avLst/>
        </a:prstGeom>
        <a:solidFill>
          <a:schemeClr val="accent1">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CA" sz="3200" i="1" kern="1200" dirty="0">
              <a:latin typeface="Century Gothic" panose="020B0502020202020204" pitchFamily="34" charset="0"/>
            </a:rPr>
            <a:t>Hey, I noticed you said ____.  I used to say stuff like that too but recently I’ve learned that can be hurtful. Instead, now I say, ____. </a:t>
          </a:r>
          <a:endParaRPr lang="en-US" sz="3200" b="0" i="1" kern="1200" dirty="0">
            <a:latin typeface="Century Gothic" panose="020B0502020202020204" pitchFamily="34" charset="0"/>
          </a:endParaRPr>
        </a:p>
      </dsp:txBody>
      <dsp:txXfrm>
        <a:off x="0" y="1591177"/>
        <a:ext cx="6838949" cy="4103369"/>
      </dsp:txXfrm>
    </dsp:sp>
    <dsp:sp modelId="{F397887E-9A52-F94B-9900-9760DFECB2C9}">
      <dsp:nvSpPr>
        <dsp:cNvPr id="0" name=""/>
        <dsp:cNvSpPr/>
      </dsp:nvSpPr>
      <dsp:spPr>
        <a:xfrm>
          <a:off x="7321985" y="1591177"/>
          <a:ext cx="6838949" cy="4103369"/>
        </a:xfrm>
        <a:prstGeom prst="rect">
          <a:avLst/>
        </a:prstGeom>
        <a:solidFill>
          <a:schemeClr val="accent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CA" sz="3200" i="1" kern="1200" dirty="0">
              <a:latin typeface="Century Gothic" panose="020B0502020202020204" pitchFamily="34" charset="0"/>
            </a:rPr>
            <a:t>When you said ____, I know you didn’t mean for it to be offensive, but it made me think/feel ____. Next time you should use/say ______ instead. </a:t>
          </a:r>
          <a:endParaRPr lang="en-US" sz="3200" b="0" i="1" kern="1200" dirty="0">
            <a:latin typeface="Century Gothic" panose="020B0502020202020204" pitchFamily="34" charset="0"/>
          </a:endParaRPr>
        </a:p>
      </dsp:txBody>
      <dsp:txXfrm>
        <a:off x="7321985" y="1591177"/>
        <a:ext cx="6838949" cy="4103369"/>
      </dsp:txXfrm>
    </dsp:sp>
    <dsp:sp modelId="{BE9B7DCE-9CE3-0249-8F0B-BE65CAC169CB}">
      <dsp:nvSpPr>
        <dsp:cNvPr id="0" name=""/>
        <dsp:cNvSpPr/>
      </dsp:nvSpPr>
      <dsp:spPr>
        <a:xfrm>
          <a:off x="14614562" y="1595403"/>
          <a:ext cx="6838949" cy="4103369"/>
        </a:xfrm>
        <a:prstGeom prst="rect">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CA" sz="3200" b="1" i="1" kern="1200" dirty="0">
              <a:latin typeface="Century Gothic" panose="020B0502020202020204" pitchFamily="34" charset="0"/>
            </a:rPr>
            <a:t>1. </a:t>
          </a:r>
          <a:r>
            <a:rPr lang="en-CA" sz="3200" i="1" kern="1200" dirty="0">
              <a:latin typeface="Century Gothic" panose="020B0502020202020204" pitchFamily="34" charset="0"/>
            </a:rPr>
            <a:t>“Actually, in my experience ______”</a:t>
          </a:r>
        </a:p>
        <a:p>
          <a:pPr marL="0" lvl="0" indent="0" algn="l" defTabSz="1422400">
            <a:lnSpc>
              <a:spcPct val="90000"/>
            </a:lnSpc>
            <a:spcBef>
              <a:spcPct val="0"/>
            </a:spcBef>
            <a:spcAft>
              <a:spcPct val="35000"/>
            </a:spcAft>
            <a:buNone/>
          </a:pPr>
          <a:r>
            <a:rPr lang="en-CA" sz="3200" b="1" i="1" kern="1200" dirty="0">
              <a:latin typeface="Century Gothic" panose="020B0502020202020204" pitchFamily="34" charset="0"/>
            </a:rPr>
            <a:t>2. </a:t>
          </a:r>
          <a:r>
            <a:rPr lang="en-CA" sz="3200" i="1" kern="1200" dirty="0">
              <a:latin typeface="Century Gothic" panose="020B0502020202020204" pitchFamily="34" charset="0"/>
            </a:rPr>
            <a:t>“I think that’s a stereotype. I’ve learned recently that _____.”</a:t>
          </a:r>
        </a:p>
        <a:p>
          <a:pPr marL="0" lvl="0" indent="0" algn="l" defTabSz="1422400">
            <a:lnSpc>
              <a:spcPct val="90000"/>
            </a:lnSpc>
            <a:spcBef>
              <a:spcPct val="0"/>
            </a:spcBef>
            <a:spcAft>
              <a:spcPct val="35000"/>
            </a:spcAft>
            <a:buNone/>
          </a:pPr>
          <a:r>
            <a:rPr lang="en-CA" sz="3200" b="1" i="1" kern="1200" dirty="0">
              <a:latin typeface="Century Gothic" panose="020B0502020202020204" pitchFamily="34" charset="0"/>
            </a:rPr>
            <a:t>3. </a:t>
          </a:r>
          <a:r>
            <a:rPr lang="en-CA" sz="3200" i="1" kern="1200" dirty="0">
              <a:latin typeface="Century Gothic" panose="020B0502020202020204" pitchFamily="34" charset="0"/>
            </a:rPr>
            <a:t>“Really I’ve read something that would suggest otherwise:____” </a:t>
          </a:r>
          <a:endParaRPr lang="en-US" sz="3200" i="1" kern="1200" dirty="0">
            <a:latin typeface="Century Gothic" panose="020B0502020202020204" pitchFamily="34" charset="0"/>
          </a:endParaRPr>
        </a:p>
      </dsp:txBody>
      <dsp:txXfrm>
        <a:off x="14614562" y="1595403"/>
        <a:ext cx="6838949" cy="41033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4F9D8E-2310-F348-AE77-79252C2B6261}">
      <dsp:nvSpPr>
        <dsp:cNvPr id="0" name=""/>
        <dsp:cNvSpPr/>
      </dsp:nvSpPr>
      <dsp:spPr>
        <a:xfrm>
          <a:off x="0" y="4898"/>
          <a:ext cx="1114618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D19DA5-907D-F541-9939-548CA2487D63}">
      <dsp:nvSpPr>
        <dsp:cNvPr id="0" name=""/>
        <dsp:cNvSpPr/>
      </dsp:nvSpPr>
      <dsp:spPr>
        <a:xfrm>
          <a:off x="0" y="4898"/>
          <a:ext cx="2229237" cy="3340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b="1" kern="1200" dirty="0">
              <a:solidFill>
                <a:schemeClr val="bg1"/>
              </a:solidFill>
              <a:latin typeface="Century Gothic" panose="020B0502020202020204" pitchFamily="34" charset="0"/>
            </a:rPr>
            <a:t>Accept</a:t>
          </a:r>
        </a:p>
      </dsp:txBody>
      <dsp:txXfrm>
        <a:off x="0" y="4898"/>
        <a:ext cx="2229237" cy="3340591"/>
      </dsp:txXfrm>
    </dsp:sp>
    <dsp:sp modelId="{063CB5CC-6E2E-D34F-8A0A-0BCD565EF566}">
      <dsp:nvSpPr>
        <dsp:cNvPr id="0" name=""/>
        <dsp:cNvSpPr/>
      </dsp:nvSpPr>
      <dsp:spPr>
        <a:xfrm>
          <a:off x="2396430" y="156595"/>
          <a:ext cx="8749758" cy="3033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CA" sz="2800" kern="1200" dirty="0">
              <a:solidFill>
                <a:schemeClr val="bg1"/>
              </a:solidFill>
              <a:latin typeface="Century Gothic" panose="020B0502020202020204" pitchFamily="34" charset="0"/>
            </a:rPr>
            <a:t>Thank you for taking the time to let me know. I know it may have not been easy to call me in. I appreciate you doing so kindly. </a:t>
          </a:r>
          <a:endParaRPr lang="en-US" sz="2800" kern="1200" dirty="0">
            <a:solidFill>
              <a:schemeClr val="bg1"/>
            </a:solidFill>
            <a:latin typeface="Century Gothic" panose="020B0502020202020204" pitchFamily="34" charset="0"/>
          </a:endParaRPr>
        </a:p>
      </dsp:txBody>
      <dsp:txXfrm>
        <a:off x="2396430" y="156595"/>
        <a:ext cx="8749758" cy="3033935"/>
      </dsp:txXfrm>
    </dsp:sp>
    <dsp:sp modelId="{7890CE30-C4D3-914D-8709-3EE9E43163CB}">
      <dsp:nvSpPr>
        <dsp:cNvPr id="0" name=""/>
        <dsp:cNvSpPr/>
      </dsp:nvSpPr>
      <dsp:spPr>
        <a:xfrm>
          <a:off x="2229237" y="3190530"/>
          <a:ext cx="8916951"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6C5B42F-A8FC-7840-871A-6FF91C9C6204}">
      <dsp:nvSpPr>
        <dsp:cNvPr id="0" name=""/>
        <dsp:cNvSpPr/>
      </dsp:nvSpPr>
      <dsp:spPr>
        <a:xfrm>
          <a:off x="0" y="3345489"/>
          <a:ext cx="11146189" cy="0"/>
        </a:xfrm>
        <a:prstGeom prst="line">
          <a:avLst/>
        </a:prstGeom>
        <a:solidFill>
          <a:schemeClr val="accent2">
            <a:hueOff val="6692158"/>
            <a:satOff val="6724"/>
            <a:lumOff val="-15000"/>
            <a:alphaOff val="0"/>
          </a:schemeClr>
        </a:solidFill>
        <a:ln w="12700" cap="flat" cmpd="sng" algn="ctr">
          <a:solidFill>
            <a:schemeClr val="accent2">
              <a:hueOff val="6692158"/>
              <a:satOff val="6724"/>
              <a:lumOff val="-1500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6BAB99-3697-E144-912A-7F3C9F5DC470}">
      <dsp:nvSpPr>
        <dsp:cNvPr id="0" name=""/>
        <dsp:cNvSpPr/>
      </dsp:nvSpPr>
      <dsp:spPr>
        <a:xfrm>
          <a:off x="0" y="3345489"/>
          <a:ext cx="2229237" cy="3340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b="1" kern="1200" dirty="0">
              <a:solidFill>
                <a:schemeClr val="bg1"/>
              </a:solidFill>
              <a:latin typeface="Century Gothic" panose="020B0502020202020204" pitchFamily="34" charset="0"/>
            </a:rPr>
            <a:t>Process</a:t>
          </a:r>
        </a:p>
      </dsp:txBody>
      <dsp:txXfrm>
        <a:off x="0" y="3345489"/>
        <a:ext cx="2229237" cy="3340591"/>
      </dsp:txXfrm>
    </dsp:sp>
    <dsp:sp modelId="{6FA94702-896D-5B46-8E22-654F32743EDB}">
      <dsp:nvSpPr>
        <dsp:cNvPr id="0" name=""/>
        <dsp:cNvSpPr/>
      </dsp:nvSpPr>
      <dsp:spPr>
        <a:xfrm>
          <a:off x="2396430" y="3497186"/>
          <a:ext cx="8749758" cy="3033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CA" sz="2800" kern="1200" dirty="0">
              <a:solidFill>
                <a:schemeClr val="bg1"/>
              </a:solidFill>
              <a:latin typeface="Century Gothic" panose="020B0502020202020204" pitchFamily="34" charset="0"/>
            </a:rPr>
            <a:t>I didn’t realize what I said/did was problematic. Thank you for letting me know. I will take this away and reflect on what I can do better for future instances.</a:t>
          </a:r>
          <a:endParaRPr lang="en-US" sz="2800" kern="1200" dirty="0">
            <a:solidFill>
              <a:schemeClr val="bg1"/>
            </a:solidFill>
            <a:latin typeface="Century Gothic" panose="020B0502020202020204" pitchFamily="34" charset="0"/>
          </a:endParaRPr>
        </a:p>
      </dsp:txBody>
      <dsp:txXfrm>
        <a:off x="2396430" y="3497186"/>
        <a:ext cx="8749758" cy="3033935"/>
      </dsp:txXfrm>
    </dsp:sp>
    <dsp:sp modelId="{A78F085C-7666-5D49-A62F-A08F02FE4902}">
      <dsp:nvSpPr>
        <dsp:cNvPr id="0" name=""/>
        <dsp:cNvSpPr/>
      </dsp:nvSpPr>
      <dsp:spPr>
        <a:xfrm>
          <a:off x="2229237" y="6531122"/>
          <a:ext cx="8916951"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C6A9073-1C36-2C4D-A9DB-F8A2E28ADDF0}">
      <dsp:nvSpPr>
        <dsp:cNvPr id="0" name=""/>
        <dsp:cNvSpPr/>
      </dsp:nvSpPr>
      <dsp:spPr>
        <a:xfrm>
          <a:off x="0" y="6686081"/>
          <a:ext cx="11146189" cy="0"/>
        </a:xfrm>
        <a:prstGeom prst="line">
          <a:avLst/>
        </a:prstGeom>
        <a:solidFill>
          <a:schemeClr val="accent2">
            <a:hueOff val="13384316"/>
            <a:satOff val="13449"/>
            <a:lumOff val="-29999"/>
            <a:alphaOff val="0"/>
          </a:schemeClr>
        </a:solidFill>
        <a:ln w="12700" cap="flat" cmpd="sng" algn="ctr">
          <a:solidFill>
            <a:schemeClr val="accent2">
              <a:hueOff val="13384316"/>
              <a:satOff val="13449"/>
              <a:lumOff val="-2999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7904BE-9DB4-644E-80FE-A1256813A857}">
      <dsp:nvSpPr>
        <dsp:cNvPr id="0" name=""/>
        <dsp:cNvSpPr/>
      </dsp:nvSpPr>
      <dsp:spPr>
        <a:xfrm>
          <a:off x="0" y="6686081"/>
          <a:ext cx="2229237" cy="3340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b="1" kern="1200" dirty="0">
              <a:solidFill>
                <a:schemeClr val="bg1"/>
              </a:solidFill>
              <a:latin typeface="Century Gothic" panose="020B0502020202020204" pitchFamily="34" charset="0"/>
            </a:rPr>
            <a:t>Educate</a:t>
          </a:r>
        </a:p>
      </dsp:txBody>
      <dsp:txXfrm>
        <a:off x="0" y="6686081"/>
        <a:ext cx="2229237" cy="3340591"/>
      </dsp:txXfrm>
    </dsp:sp>
    <dsp:sp modelId="{528926BA-D325-A649-A0C5-935EC71EC75A}">
      <dsp:nvSpPr>
        <dsp:cNvPr id="0" name=""/>
        <dsp:cNvSpPr/>
      </dsp:nvSpPr>
      <dsp:spPr>
        <a:xfrm>
          <a:off x="2396430" y="6837778"/>
          <a:ext cx="8749758" cy="3033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CA" sz="2800" kern="1200" dirty="0">
              <a:solidFill>
                <a:schemeClr val="bg1"/>
              </a:solidFill>
              <a:latin typeface="Century Gothic" panose="020B0502020202020204" pitchFamily="34" charset="0"/>
            </a:rPr>
            <a:t>Thank you for informing me about this. I will take the time to educate myself on this topic some more. Do you have any recommendations for educational resources or individuals I could speak with this about?</a:t>
          </a:r>
          <a:endParaRPr lang="en-US" sz="2800" kern="1200" dirty="0">
            <a:solidFill>
              <a:schemeClr val="bg1"/>
            </a:solidFill>
            <a:latin typeface="Century Gothic" panose="020B0502020202020204" pitchFamily="34" charset="0"/>
          </a:endParaRPr>
        </a:p>
      </dsp:txBody>
      <dsp:txXfrm>
        <a:off x="2396430" y="6837778"/>
        <a:ext cx="8749758" cy="3033935"/>
      </dsp:txXfrm>
    </dsp:sp>
    <dsp:sp modelId="{236FD3F3-738B-5D4A-972C-82239AB7B9DB}">
      <dsp:nvSpPr>
        <dsp:cNvPr id="0" name=""/>
        <dsp:cNvSpPr/>
      </dsp:nvSpPr>
      <dsp:spPr>
        <a:xfrm>
          <a:off x="2229237" y="9871713"/>
          <a:ext cx="8916951"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7489F62-93B9-4178-B9E2-86700CF10C90}" type="datetimeFigureOut">
              <a:rPr lang="en-CA" smtClean="0"/>
              <a:t>2022-10-04</a:t>
            </a:fld>
            <a:endParaRPr lang="en-CA"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5ECF69B-D799-4EBD-8D85-F4E6C21B0F67}" type="slidenum">
              <a:rPr lang="en-CA" smtClean="0"/>
              <a:t>‹#›</a:t>
            </a:fld>
            <a:endParaRPr lang="en-CA" dirty="0"/>
          </a:p>
        </p:txBody>
      </p:sp>
    </p:spTree>
    <p:extLst>
      <p:ext uri="{BB962C8B-B14F-4D97-AF65-F5344CB8AC3E}">
        <p14:creationId xmlns:p14="http://schemas.microsoft.com/office/powerpoint/2010/main" val="37161889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Arial Regular"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Arial Regular" charset="0"/>
              </a:defRPr>
            </a:lvl1pPr>
          </a:lstStyle>
          <a:p>
            <a:fld id="{EFC10EE1-B198-C942-8235-326C972CBB30}" type="datetimeFigureOut">
              <a:rPr lang="en-US" smtClean="0"/>
              <a:pPr/>
              <a:t>10/4/2022</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Arial Regular"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Arial Regular" charset="0"/>
              </a:defRPr>
            </a:lvl1pPr>
          </a:lstStyle>
          <a:p>
            <a:fld id="{006BE02D-20C0-F840-AFAC-BEA99C74FDC2}" type="slidenum">
              <a:rPr lang="en-US" smtClean="0"/>
              <a:pPr/>
              <a:t>‹#›</a:t>
            </a:fld>
            <a:endParaRPr lang="en-US" dirty="0"/>
          </a:p>
        </p:txBody>
      </p:sp>
    </p:spTree>
    <p:extLst>
      <p:ext uri="{BB962C8B-B14F-4D97-AF65-F5344CB8AC3E}">
        <p14:creationId xmlns:p14="http://schemas.microsoft.com/office/powerpoint/2010/main" val="3463289142"/>
      </p:ext>
    </p:extLst>
  </p:cSld>
  <p:clrMap bg1="lt1" tx1="dk1" bg2="lt2" tx2="dk2" accent1="accent1" accent2="accent2" accent3="accent3" accent4="accent4" accent5="accent5" accent6="accent6" hlink="hlink" folHlink="folHlink"/>
  <p:notesStyle>
    <a:lvl1pPr marL="0" algn="l" defTabSz="914217" rtl="0" eaLnBrk="1" latinLnBrk="0" hangingPunct="1">
      <a:defRPr sz="2400" b="0" i="0" kern="1200">
        <a:solidFill>
          <a:schemeClr val="tx1"/>
        </a:solidFill>
        <a:latin typeface="Arial Regular" charset="0"/>
        <a:ea typeface="+mn-ea"/>
        <a:cs typeface="+mn-cs"/>
      </a:defRPr>
    </a:lvl1pPr>
    <a:lvl2pPr marL="914217" algn="l" defTabSz="914217" rtl="0" eaLnBrk="1" latinLnBrk="0" hangingPunct="1">
      <a:defRPr sz="2400" b="0" i="0" kern="1200">
        <a:solidFill>
          <a:schemeClr val="tx1"/>
        </a:solidFill>
        <a:latin typeface="Arial Regular" charset="0"/>
        <a:ea typeface="+mn-ea"/>
        <a:cs typeface="+mn-cs"/>
      </a:defRPr>
    </a:lvl2pPr>
    <a:lvl3pPr marL="1828434" algn="l" defTabSz="914217" rtl="0" eaLnBrk="1" latinLnBrk="0" hangingPunct="1">
      <a:defRPr sz="2400" b="0" i="0" kern="1200">
        <a:solidFill>
          <a:schemeClr val="tx1"/>
        </a:solidFill>
        <a:latin typeface="Arial Regular" charset="0"/>
        <a:ea typeface="+mn-ea"/>
        <a:cs typeface="+mn-cs"/>
      </a:defRPr>
    </a:lvl3pPr>
    <a:lvl4pPr marL="2742651" algn="l" defTabSz="914217" rtl="0" eaLnBrk="1" latinLnBrk="0" hangingPunct="1">
      <a:defRPr sz="2400" b="0" i="0" kern="1200">
        <a:solidFill>
          <a:schemeClr val="tx1"/>
        </a:solidFill>
        <a:latin typeface="Arial Regular" charset="0"/>
        <a:ea typeface="+mn-ea"/>
        <a:cs typeface="+mn-cs"/>
      </a:defRPr>
    </a:lvl4pPr>
    <a:lvl5pPr marL="3656868" algn="l" defTabSz="914217" rtl="0" eaLnBrk="1" latinLnBrk="0" hangingPunct="1">
      <a:defRPr sz="2400" b="0" i="0" kern="1200">
        <a:solidFill>
          <a:schemeClr val="tx1"/>
        </a:solidFill>
        <a:latin typeface="Arial Regular" charset="0"/>
        <a:ea typeface="+mn-ea"/>
        <a:cs typeface="+mn-cs"/>
      </a:defRPr>
    </a:lvl5pPr>
    <a:lvl6pPr marL="4571086" algn="l" defTabSz="914217" rtl="0" eaLnBrk="1" latinLnBrk="0" hangingPunct="1">
      <a:defRPr sz="2400" kern="1200">
        <a:solidFill>
          <a:schemeClr val="tx1"/>
        </a:solidFill>
        <a:latin typeface="+mn-lt"/>
        <a:ea typeface="+mn-ea"/>
        <a:cs typeface="+mn-cs"/>
      </a:defRPr>
    </a:lvl6pPr>
    <a:lvl7pPr marL="5485303" algn="l" defTabSz="914217" rtl="0" eaLnBrk="1" latinLnBrk="0" hangingPunct="1">
      <a:defRPr sz="2400" kern="1200">
        <a:solidFill>
          <a:schemeClr val="tx1"/>
        </a:solidFill>
        <a:latin typeface="+mn-lt"/>
        <a:ea typeface="+mn-ea"/>
        <a:cs typeface="+mn-cs"/>
      </a:defRPr>
    </a:lvl7pPr>
    <a:lvl8pPr marL="6399520" algn="l" defTabSz="914217" rtl="0" eaLnBrk="1" latinLnBrk="0" hangingPunct="1">
      <a:defRPr sz="2400" kern="1200">
        <a:solidFill>
          <a:schemeClr val="tx1"/>
        </a:solidFill>
        <a:latin typeface="+mn-lt"/>
        <a:ea typeface="+mn-ea"/>
        <a:cs typeface="+mn-cs"/>
      </a:defRPr>
    </a:lvl8pPr>
    <a:lvl9pPr marL="7313737" algn="l" defTabSz="914217" rtl="0" eaLnBrk="1" latinLnBrk="0" hangingPunct="1">
      <a:defRPr sz="24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ster Slide 1">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79772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act us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69596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ur vision 2">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8675648" cy="13716000"/>
          </a:xfrm>
        </p:spPr>
        <p:txBody>
          <a:bodyPr/>
          <a:lstStyle/>
          <a:p>
            <a:endParaRPr lang="en-US" dirty="0"/>
          </a:p>
        </p:txBody>
      </p:sp>
    </p:spTree>
    <p:extLst>
      <p:ext uri="{BB962C8B-B14F-4D97-AF65-F5344CB8AC3E}">
        <p14:creationId xmlns:p14="http://schemas.microsoft.com/office/powerpoint/2010/main" val="70891543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Default Slid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3072889" y="1449173"/>
            <a:ext cx="7076660" cy="10416209"/>
          </a:xfrm>
        </p:spPr>
        <p:txBody>
          <a:bodyPr/>
          <a:lstStyle/>
          <a:p>
            <a:endParaRPr lang="en-US" dirty="0"/>
          </a:p>
        </p:txBody>
      </p:sp>
    </p:spTree>
    <p:extLst>
      <p:ext uri="{BB962C8B-B14F-4D97-AF65-F5344CB8AC3E}">
        <p14:creationId xmlns:p14="http://schemas.microsoft.com/office/powerpoint/2010/main" val="212282215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eadership skils">
    <p:spTree>
      <p:nvGrpSpPr>
        <p:cNvPr id="1" name=""/>
        <p:cNvGrpSpPr/>
        <p:nvPr/>
      </p:nvGrpSpPr>
      <p:grpSpPr>
        <a:xfrm>
          <a:off x="0" y="0"/>
          <a:ext cx="0" cy="0"/>
          <a:chOff x="0" y="0"/>
          <a:chExt cx="0" cy="0"/>
        </a:xfrm>
      </p:grpSpPr>
      <p:sp>
        <p:nvSpPr>
          <p:cNvPr id="34" name="Picture Placeholder 3"/>
          <p:cNvSpPr>
            <a:spLocks noGrp="1"/>
          </p:cNvSpPr>
          <p:nvPr>
            <p:ph type="pic" sz="quarter" idx="14"/>
          </p:nvPr>
        </p:nvSpPr>
        <p:spPr>
          <a:xfrm>
            <a:off x="2682362" y="3945706"/>
            <a:ext cx="2935224" cy="2935154"/>
          </a:xfrm>
          <a:prstGeom prst="ellipse">
            <a:avLst/>
          </a:prstGeom>
        </p:spPr>
        <p:txBody>
          <a:bodyPr>
            <a:normAutofit/>
          </a:bodyPr>
          <a:lstStyle>
            <a:lvl1pPr>
              <a:defRPr sz="2300" b="0" i="0">
                <a:latin typeface="Arial Regular" charset="0"/>
                <a:ea typeface="Arial Regular" charset="0"/>
                <a:cs typeface="Arial Regular" charset="0"/>
              </a:defRPr>
            </a:lvl1pPr>
          </a:lstStyle>
          <a:p>
            <a:endParaRPr lang="en-US" dirty="0"/>
          </a:p>
        </p:txBody>
      </p:sp>
    </p:spTree>
    <p:extLst>
      <p:ext uri="{BB962C8B-B14F-4D97-AF65-F5344CB8AC3E}">
        <p14:creationId xmlns:p14="http://schemas.microsoft.com/office/powerpoint/2010/main" val="113389786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Master-Placeholder">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3764079" y="0"/>
            <a:ext cx="10613571" cy="13715999"/>
          </a:xfrm>
          <a:solidFill>
            <a:schemeClr val="bg1">
              <a:lumMod val="95000"/>
            </a:schemeClr>
          </a:solidFill>
        </p:spPr>
        <p:txBody>
          <a:bodyPr>
            <a:normAutofit/>
          </a:bodyPr>
          <a:lstStyle>
            <a:lvl1pPr>
              <a:defRPr sz="2400"/>
            </a:lvl1pPr>
          </a:lstStyle>
          <a:p>
            <a:endParaRPr lang="en-US" dirty="0"/>
          </a:p>
        </p:txBody>
      </p:sp>
    </p:spTree>
    <p:extLst>
      <p:ext uri="{BB962C8B-B14F-4D97-AF65-F5344CB8AC3E}">
        <p14:creationId xmlns:p14="http://schemas.microsoft.com/office/powerpoint/2010/main" val="16720601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iphone_devices of 3">
    <p:spTree>
      <p:nvGrpSpPr>
        <p:cNvPr id="1" name=""/>
        <p:cNvGrpSpPr/>
        <p:nvPr/>
      </p:nvGrpSpPr>
      <p:grpSpPr>
        <a:xfrm>
          <a:off x="0" y="0"/>
          <a:ext cx="0" cy="0"/>
          <a:chOff x="0" y="0"/>
          <a:chExt cx="0" cy="0"/>
        </a:xfrm>
      </p:grpSpPr>
      <p:sp>
        <p:nvSpPr>
          <p:cNvPr id="7" name="Picture Placeholder 13"/>
          <p:cNvSpPr>
            <a:spLocks noGrp="1"/>
          </p:cNvSpPr>
          <p:nvPr>
            <p:ph type="pic" sz="quarter" idx="21"/>
          </p:nvPr>
        </p:nvSpPr>
        <p:spPr>
          <a:xfrm>
            <a:off x="13936717" y="3247697"/>
            <a:ext cx="7241628" cy="12875172"/>
          </a:xfrm>
          <a:prstGeom prst="rect">
            <a:avLst/>
          </a:prstGeom>
          <a:effectLst/>
        </p:spPr>
        <p:txBody>
          <a:bodyPr>
            <a:normAutofit/>
          </a:bodyPr>
          <a:lstStyle>
            <a:lvl1pPr marL="0" indent="0">
              <a:buNone/>
              <a:defRPr sz="2600" b="0" i="0">
                <a:ln>
                  <a:noFill/>
                </a:ln>
                <a:solidFill>
                  <a:schemeClr val="bg1">
                    <a:lumMod val="85000"/>
                  </a:schemeClr>
                </a:solidFill>
                <a:latin typeface="Arial Regular" charset="0"/>
                <a:ea typeface="Arial Regular" charset="0"/>
                <a:cs typeface="Arial Regular" charset="0"/>
              </a:defRPr>
            </a:lvl1pPr>
          </a:lstStyle>
          <a:p>
            <a:endParaRPr lang="en-US" dirty="0"/>
          </a:p>
        </p:txBody>
      </p:sp>
    </p:spTree>
    <p:extLst>
      <p:ext uri="{BB962C8B-B14F-4D97-AF65-F5344CB8AC3E}">
        <p14:creationId xmlns:p14="http://schemas.microsoft.com/office/powerpoint/2010/main" val="116873527"/>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iphone_devices of 3">
    <p:spTree>
      <p:nvGrpSpPr>
        <p:cNvPr id="1" name=""/>
        <p:cNvGrpSpPr/>
        <p:nvPr/>
      </p:nvGrpSpPr>
      <p:grpSpPr>
        <a:xfrm>
          <a:off x="0" y="0"/>
          <a:ext cx="0" cy="0"/>
          <a:chOff x="0" y="0"/>
          <a:chExt cx="0" cy="0"/>
        </a:xfrm>
      </p:grpSpPr>
      <p:sp>
        <p:nvSpPr>
          <p:cNvPr id="5" name="Picture Placeholder 13"/>
          <p:cNvSpPr>
            <a:spLocks noGrp="1"/>
          </p:cNvSpPr>
          <p:nvPr>
            <p:ph type="pic" sz="quarter" idx="21"/>
          </p:nvPr>
        </p:nvSpPr>
        <p:spPr>
          <a:xfrm>
            <a:off x="9253205" y="6230198"/>
            <a:ext cx="5756336" cy="10206700"/>
          </a:xfrm>
          <a:prstGeom prst="rect">
            <a:avLst/>
          </a:prstGeom>
          <a:effectLst/>
        </p:spPr>
        <p:txBody>
          <a:bodyPr>
            <a:normAutofit/>
          </a:bodyPr>
          <a:lstStyle>
            <a:lvl1pPr marL="0" indent="0">
              <a:buNone/>
              <a:defRPr sz="2600" b="0" i="0">
                <a:ln>
                  <a:noFill/>
                </a:ln>
                <a:solidFill>
                  <a:schemeClr val="bg1">
                    <a:lumMod val="85000"/>
                  </a:schemeClr>
                </a:solidFill>
                <a:latin typeface="Arial Regular" charset="0"/>
                <a:ea typeface="Arial Regular" charset="0"/>
                <a:cs typeface="Arial Regular" charset="0"/>
              </a:defRPr>
            </a:lvl1pPr>
          </a:lstStyle>
          <a:p>
            <a:endParaRPr lang="en-US" dirty="0"/>
          </a:p>
        </p:txBody>
      </p:sp>
    </p:spTree>
    <p:extLst>
      <p:ext uri="{BB962C8B-B14F-4D97-AF65-F5344CB8AC3E}">
        <p14:creationId xmlns:p14="http://schemas.microsoft.com/office/powerpoint/2010/main" val="502436047"/>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eam 2">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18730082" y="4665515"/>
            <a:ext cx="2935224" cy="2935154"/>
          </a:xfrm>
          <a:prstGeom prst="ellipse">
            <a:avLst/>
          </a:prstGeom>
        </p:spPr>
        <p:txBody>
          <a:bodyPr>
            <a:normAutofit/>
          </a:bodyPr>
          <a:lstStyle>
            <a:lvl1pPr>
              <a:defRPr sz="2300" b="0" i="0">
                <a:latin typeface="Arial Regular" charset="0"/>
                <a:ea typeface="Arial Regular" charset="0"/>
                <a:cs typeface="Arial Regular" charset="0"/>
              </a:defRPr>
            </a:lvl1pPr>
          </a:lstStyle>
          <a:p>
            <a:endParaRPr lang="en-US" dirty="0"/>
          </a:p>
        </p:txBody>
      </p:sp>
      <p:sp>
        <p:nvSpPr>
          <p:cNvPr id="15" name="Picture Placeholder 3"/>
          <p:cNvSpPr>
            <a:spLocks noGrp="1"/>
          </p:cNvSpPr>
          <p:nvPr>
            <p:ph type="pic" sz="quarter" idx="12"/>
          </p:nvPr>
        </p:nvSpPr>
        <p:spPr>
          <a:xfrm>
            <a:off x="13403702" y="4665515"/>
            <a:ext cx="2935224" cy="2935154"/>
          </a:xfrm>
          <a:prstGeom prst="ellipse">
            <a:avLst/>
          </a:prstGeom>
        </p:spPr>
        <p:txBody>
          <a:bodyPr>
            <a:normAutofit/>
          </a:bodyPr>
          <a:lstStyle>
            <a:lvl1pPr>
              <a:defRPr sz="2300" b="0" i="0">
                <a:latin typeface="Arial Regular" charset="0"/>
                <a:ea typeface="Arial Regular" charset="0"/>
                <a:cs typeface="Arial Regular" charset="0"/>
              </a:defRPr>
            </a:lvl1pPr>
          </a:lstStyle>
          <a:p>
            <a:endParaRPr lang="en-US" dirty="0"/>
          </a:p>
        </p:txBody>
      </p:sp>
      <p:sp>
        <p:nvSpPr>
          <p:cNvPr id="25" name="Picture Placeholder 3"/>
          <p:cNvSpPr>
            <a:spLocks noGrp="1"/>
          </p:cNvSpPr>
          <p:nvPr>
            <p:ph type="pic" sz="quarter" idx="13"/>
          </p:nvPr>
        </p:nvSpPr>
        <p:spPr>
          <a:xfrm>
            <a:off x="8008742" y="4665515"/>
            <a:ext cx="2935224" cy="2935154"/>
          </a:xfrm>
          <a:prstGeom prst="ellipse">
            <a:avLst/>
          </a:prstGeom>
        </p:spPr>
        <p:txBody>
          <a:bodyPr>
            <a:normAutofit/>
          </a:bodyPr>
          <a:lstStyle>
            <a:lvl1pPr>
              <a:defRPr sz="2300" b="0" i="0">
                <a:latin typeface="Arial Regular" charset="0"/>
                <a:ea typeface="Arial Regular" charset="0"/>
                <a:cs typeface="Arial Regular" charset="0"/>
              </a:defRPr>
            </a:lvl1pPr>
          </a:lstStyle>
          <a:p>
            <a:endParaRPr lang="en-US" dirty="0"/>
          </a:p>
        </p:txBody>
      </p:sp>
      <p:sp>
        <p:nvSpPr>
          <p:cNvPr id="34" name="Picture Placeholder 3"/>
          <p:cNvSpPr>
            <a:spLocks noGrp="1"/>
          </p:cNvSpPr>
          <p:nvPr>
            <p:ph type="pic" sz="quarter" idx="14"/>
          </p:nvPr>
        </p:nvSpPr>
        <p:spPr>
          <a:xfrm>
            <a:off x="2682362" y="4665515"/>
            <a:ext cx="2935224" cy="2935154"/>
          </a:xfrm>
          <a:prstGeom prst="ellipse">
            <a:avLst/>
          </a:prstGeom>
        </p:spPr>
        <p:txBody>
          <a:bodyPr>
            <a:normAutofit/>
          </a:bodyPr>
          <a:lstStyle>
            <a:lvl1pPr>
              <a:defRPr sz="2300" b="0" i="0">
                <a:latin typeface="Arial Regular" charset="0"/>
                <a:ea typeface="Arial Regular" charset="0"/>
                <a:cs typeface="Arial Regular" charset="0"/>
              </a:defRPr>
            </a:lvl1pPr>
          </a:lstStyle>
          <a:p>
            <a:endParaRPr lang="en-US" dirty="0"/>
          </a:p>
        </p:txBody>
      </p:sp>
    </p:spTree>
    <p:extLst>
      <p:ext uri="{BB962C8B-B14F-4D97-AF65-F5344CB8AC3E}">
        <p14:creationId xmlns:p14="http://schemas.microsoft.com/office/powerpoint/2010/main" val="204598134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vey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51214" y="4490357"/>
            <a:ext cx="14750824" cy="5834743"/>
          </a:xfrm>
          <a:prstGeom prst="rect">
            <a:avLst/>
          </a:prstGeom>
        </p:spPr>
        <p:txBody>
          <a:bodyPr/>
          <a:lstStyle>
            <a:lvl1pPr>
              <a:lnSpc>
                <a:spcPct val="66000"/>
              </a:lnSpc>
              <a:defRPr sz="14000" cap="all" spc="-600" baseline="0">
                <a:solidFill>
                  <a:srgbClr val="63666A"/>
                </a:solidFill>
                <a:latin typeface="Arial Black" panose="020B0A04020102020204" pitchFamily="34" charset="0"/>
              </a:defRPr>
            </a:lvl1pPr>
          </a:lstStyle>
          <a:p>
            <a:r>
              <a:rPr lang="en-US" dirty="0"/>
              <a:t>MEET YOUR</a:t>
            </a:r>
            <a:br>
              <a:rPr lang="en-US" dirty="0"/>
            </a:br>
            <a:r>
              <a:rPr lang="en-US" dirty="0"/>
              <a:t>NEW TITLE</a:t>
            </a:r>
            <a:br>
              <a:rPr lang="en-US" dirty="0"/>
            </a:br>
            <a:r>
              <a:rPr lang="en-US" dirty="0"/>
              <a:t>SLIDE</a:t>
            </a:r>
            <a:endParaRPr lang="en-CA" dirty="0"/>
          </a:p>
        </p:txBody>
      </p:sp>
      <p:sp>
        <p:nvSpPr>
          <p:cNvPr id="4" name="Footer Placeholder 3"/>
          <p:cNvSpPr>
            <a:spLocks noGrp="1"/>
          </p:cNvSpPr>
          <p:nvPr>
            <p:ph type="ftr" sz="quarter" idx="11"/>
          </p:nvPr>
        </p:nvSpPr>
        <p:spPr/>
        <p:txBody>
          <a:bodyP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283AB939-5D9A-496A-8EC0-576A225894FA}"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Text Placeholder 2"/>
          <p:cNvSpPr>
            <a:spLocks noGrp="1"/>
          </p:cNvSpPr>
          <p:nvPr>
            <p:ph idx="1" hasCustomPrompt="1"/>
          </p:nvPr>
        </p:nvSpPr>
        <p:spPr>
          <a:xfrm>
            <a:off x="1551214" y="10325100"/>
            <a:ext cx="14750825" cy="1300843"/>
          </a:xfrm>
          <a:prstGeom prst="rect">
            <a:avLst/>
          </a:prstGeom>
        </p:spPr>
        <p:txBody>
          <a:bodyPr vert="horz" lIns="182843" tIns="91422" rIns="182843" bIns="91422" rtlCol="0">
            <a:normAutofit/>
          </a:bodyPr>
          <a:lstStyle>
            <a:lvl1pPr>
              <a:defRPr sz="7000" baseline="0">
                <a:solidFill>
                  <a:srgbClr val="63666A"/>
                </a:solidFill>
                <a:latin typeface="Arial Regular"/>
              </a:defRPr>
            </a:lvl1pPr>
          </a:lstStyle>
          <a:p>
            <a:pPr lvl="0"/>
            <a:r>
              <a:rPr lang="en-US" dirty="0"/>
              <a:t>Subhead goes here.</a:t>
            </a:r>
          </a:p>
        </p:txBody>
      </p:sp>
      <p:sp>
        <p:nvSpPr>
          <p:cNvPr id="8" name="Date Placeholder 3"/>
          <p:cNvSpPr>
            <a:spLocks noGrp="1"/>
          </p:cNvSpPr>
          <p:nvPr>
            <p:ph type="dt" sz="half" idx="2"/>
          </p:nvPr>
        </p:nvSpPr>
        <p:spPr>
          <a:xfrm>
            <a:off x="1676400" y="12712700"/>
            <a:ext cx="5484813" cy="730250"/>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182843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November 20, 2017</a:t>
            </a:r>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2141217"/>
      </p:ext>
    </p:extLst>
  </p:cSld>
  <p:clrMapOvr>
    <a:masterClrMapping/>
  </p:clrMapOvr>
  <p:extLst>
    <p:ext uri="{DCECCB84-F9BA-43D5-87BE-67443E8EF086}">
      <p15:sldGuideLst xmlns:p15="http://schemas.microsoft.com/office/powerpoint/2012/main">
        <p15:guide id="2" pos="7678">
          <p15:clr>
            <a:srgbClr val="FBAE40"/>
          </p15:clr>
        </p15:guide>
        <p15:guide id="3" orient="horz" pos="6504">
          <p15:clr>
            <a:srgbClr val="FBAE40"/>
          </p15:clr>
        </p15:guide>
        <p15:guide id="4" orient="horz" pos="2712">
          <p15:clr>
            <a:srgbClr val="FBAE40"/>
          </p15:clr>
        </p15:guide>
        <p15:guide id="5" pos="105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ist Slide 1">
    <p:spTree>
      <p:nvGrpSpPr>
        <p:cNvPr id="1" name=""/>
        <p:cNvGrpSpPr/>
        <p:nvPr/>
      </p:nvGrpSpPr>
      <p:grpSpPr>
        <a:xfrm>
          <a:off x="0" y="0"/>
          <a:ext cx="0" cy="0"/>
          <a:chOff x="0" y="0"/>
          <a:chExt cx="0" cy="0"/>
        </a:xfrm>
      </p:grpSpPr>
      <p:sp>
        <p:nvSpPr>
          <p:cNvPr id="2" name="Title Placeholder 1"/>
          <p:cNvSpPr>
            <a:spLocks noGrp="1"/>
          </p:cNvSpPr>
          <p:nvPr>
            <p:ph type="title" hasCustomPrompt="1"/>
          </p:nvPr>
        </p:nvSpPr>
        <p:spPr>
          <a:xfrm>
            <a:off x="1675964" y="730259"/>
            <a:ext cx="21025723" cy="2651126"/>
          </a:xfrm>
          <a:prstGeom prst="rect">
            <a:avLst/>
          </a:prstGeom>
        </p:spPr>
        <p:txBody>
          <a:bodyPr vert="horz" lIns="182843" tIns="91422" rIns="182843" bIns="91422" rtlCol="0" anchor="t">
            <a:normAutofit/>
          </a:bodyPr>
          <a:lstStyle>
            <a:lvl1pPr algn="ctr">
              <a:defRPr sz="8800">
                <a:latin typeface="Arial Bold" panose="020B0704020202020204" pitchFamily="34" charset="0"/>
                <a:cs typeface="Arial Bold" panose="020B0704020202020204" pitchFamily="34" charset="0"/>
              </a:defRPr>
            </a:lvl1pPr>
          </a:lstStyle>
          <a:p>
            <a:r>
              <a:rPr lang="en-US" dirty="0"/>
              <a:t>List Slide</a:t>
            </a:r>
          </a:p>
        </p:txBody>
      </p:sp>
      <p:sp>
        <p:nvSpPr>
          <p:cNvPr id="8" name="Text Placeholder 7"/>
          <p:cNvSpPr>
            <a:spLocks noGrp="1"/>
          </p:cNvSpPr>
          <p:nvPr>
            <p:ph type="body" sz="quarter" idx="10"/>
          </p:nvPr>
        </p:nvSpPr>
        <p:spPr>
          <a:xfrm>
            <a:off x="1675964" y="3634921"/>
            <a:ext cx="21025723" cy="87026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412578641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2903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etitors">
    <p:spTree>
      <p:nvGrpSpPr>
        <p:cNvPr id="1" name=""/>
        <p:cNvGrpSpPr/>
        <p:nvPr/>
      </p:nvGrpSpPr>
      <p:grpSpPr>
        <a:xfrm>
          <a:off x="0" y="0"/>
          <a:ext cx="0" cy="0"/>
          <a:chOff x="0" y="0"/>
          <a:chExt cx="0" cy="0"/>
        </a:xfrm>
      </p:grpSpPr>
      <p:sp>
        <p:nvSpPr>
          <p:cNvPr id="2" name="Picture Placeholder 13"/>
          <p:cNvSpPr>
            <a:spLocks noGrp="1"/>
          </p:cNvSpPr>
          <p:nvPr>
            <p:ph type="pic" sz="quarter" idx="13"/>
          </p:nvPr>
        </p:nvSpPr>
        <p:spPr>
          <a:xfrm>
            <a:off x="16148104" y="3612994"/>
            <a:ext cx="5819852" cy="2795183"/>
          </a:xfrm>
          <a:effectLst/>
        </p:spPr>
        <p:txBody>
          <a:bodyPr>
            <a:normAutofit/>
          </a:bodyPr>
          <a:lstStyle>
            <a:lvl1pPr marL="0" indent="0">
              <a:buNone/>
              <a:defRPr sz="4200" b="0" i="0">
                <a:ln>
                  <a:noFill/>
                </a:ln>
                <a:solidFill>
                  <a:schemeClr val="bg1">
                    <a:lumMod val="85000"/>
                  </a:schemeClr>
                </a:solidFill>
                <a:latin typeface="Arial Regular" charset="0"/>
                <a:ea typeface="Arial Regular" charset="0"/>
                <a:cs typeface="Arial Regular" charset="0"/>
              </a:defRPr>
            </a:lvl1pPr>
          </a:lstStyle>
          <a:p>
            <a:endParaRPr lang="en-US" dirty="0"/>
          </a:p>
        </p:txBody>
      </p:sp>
      <p:sp>
        <p:nvSpPr>
          <p:cNvPr id="6" name="Picture Placeholder 13"/>
          <p:cNvSpPr>
            <a:spLocks noGrp="1"/>
          </p:cNvSpPr>
          <p:nvPr>
            <p:ph type="pic" sz="quarter" idx="14"/>
          </p:nvPr>
        </p:nvSpPr>
        <p:spPr>
          <a:xfrm>
            <a:off x="2409748" y="3612994"/>
            <a:ext cx="5819852" cy="2795183"/>
          </a:xfrm>
          <a:effectLst/>
        </p:spPr>
        <p:txBody>
          <a:bodyPr>
            <a:normAutofit/>
          </a:bodyPr>
          <a:lstStyle>
            <a:lvl1pPr marL="0" indent="0">
              <a:buNone/>
              <a:defRPr sz="4200" b="0" i="0">
                <a:ln>
                  <a:noFill/>
                </a:ln>
                <a:solidFill>
                  <a:schemeClr val="bg1">
                    <a:lumMod val="85000"/>
                  </a:schemeClr>
                </a:solidFill>
                <a:latin typeface="Arial Regular" charset="0"/>
                <a:ea typeface="Arial Regular" charset="0"/>
                <a:cs typeface="Arial Regular" charset="0"/>
              </a:defRPr>
            </a:lvl1pPr>
          </a:lstStyle>
          <a:p>
            <a:endParaRPr lang="en-US" dirty="0"/>
          </a:p>
        </p:txBody>
      </p:sp>
      <p:sp>
        <p:nvSpPr>
          <p:cNvPr id="7" name="Picture Placeholder 13"/>
          <p:cNvSpPr>
            <a:spLocks noGrp="1"/>
          </p:cNvSpPr>
          <p:nvPr>
            <p:ph type="pic" sz="quarter" idx="15"/>
          </p:nvPr>
        </p:nvSpPr>
        <p:spPr>
          <a:xfrm>
            <a:off x="9278926" y="3612994"/>
            <a:ext cx="5819852" cy="2795183"/>
          </a:xfrm>
          <a:effectLst/>
        </p:spPr>
        <p:txBody>
          <a:bodyPr>
            <a:normAutofit/>
          </a:bodyPr>
          <a:lstStyle>
            <a:lvl1pPr marL="0" indent="0">
              <a:buNone/>
              <a:defRPr sz="4200" b="0" i="0">
                <a:ln>
                  <a:noFill/>
                </a:ln>
                <a:solidFill>
                  <a:schemeClr val="bg1">
                    <a:lumMod val="85000"/>
                  </a:schemeClr>
                </a:solidFill>
                <a:latin typeface="Arial Regular" charset="0"/>
                <a:ea typeface="Arial Regular" charset="0"/>
                <a:cs typeface="Arial Regular" charset="0"/>
              </a:defRPr>
            </a:lvl1pPr>
          </a:lstStyle>
          <a:p>
            <a:endParaRPr lang="en-US" dirty="0"/>
          </a:p>
        </p:txBody>
      </p:sp>
    </p:spTree>
    <p:extLst>
      <p:ext uri="{BB962C8B-B14F-4D97-AF65-F5344CB8AC3E}">
        <p14:creationId xmlns:p14="http://schemas.microsoft.com/office/powerpoint/2010/main" val="126732325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mpetitors">
    <p:spTree>
      <p:nvGrpSpPr>
        <p:cNvPr id="1" name=""/>
        <p:cNvGrpSpPr/>
        <p:nvPr/>
      </p:nvGrpSpPr>
      <p:grpSpPr>
        <a:xfrm>
          <a:off x="0" y="0"/>
          <a:ext cx="0" cy="0"/>
          <a:chOff x="0" y="0"/>
          <a:chExt cx="0" cy="0"/>
        </a:xfrm>
      </p:grpSpPr>
      <p:sp>
        <p:nvSpPr>
          <p:cNvPr id="34" name="Picture Placeholder 13"/>
          <p:cNvSpPr>
            <a:spLocks noGrp="1"/>
          </p:cNvSpPr>
          <p:nvPr>
            <p:ph type="pic" sz="quarter" idx="14"/>
          </p:nvPr>
        </p:nvSpPr>
        <p:spPr>
          <a:xfrm>
            <a:off x="15291434" y="3411210"/>
            <a:ext cx="7434751" cy="8016884"/>
          </a:xfrm>
          <a:effectLst/>
        </p:spPr>
        <p:txBody>
          <a:bodyPr>
            <a:normAutofit/>
          </a:bodyPr>
          <a:lstStyle>
            <a:lvl1pPr marL="0" indent="0">
              <a:buNone/>
              <a:defRPr sz="4200" b="0" i="0">
                <a:ln>
                  <a:noFill/>
                </a:ln>
                <a:solidFill>
                  <a:schemeClr val="bg1">
                    <a:lumMod val="85000"/>
                  </a:schemeClr>
                </a:solidFill>
                <a:latin typeface="Arial Regular" charset="0"/>
                <a:ea typeface="Arial Regular" charset="0"/>
                <a:cs typeface="Arial Regular" charset="0"/>
              </a:defRPr>
            </a:lvl1pPr>
          </a:lstStyle>
          <a:p>
            <a:endParaRPr lang="en-US" dirty="0"/>
          </a:p>
        </p:txBody>
      </p:sp>
    </p:spTree>
    <p:extLst>
      <p:ext uri="{BB962C8B-B14F-4D97-AF65-F5344CB8AC3E}">
        <p14:creationId xmlns:p14="http://schemas.microsoft.com/office/powerpoint/2010/main" val="9881951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ur Mission 2">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1" y="4091685"/>
            <a:ext cx="12105684" cy="6769604"/>
          </a:xfrm>
          <a:effectLst/>
        </p:spPr>
        <p:txBody>
          <a:bodyPr>
            <a:normAutofit/>
          </a:bodyPr>
          <a:lstStyle>
            <a:lvl1pPr marL="0" indent="0">
              <a:buNone/>
              <a:defRPr sz="4200" b="0" i="0">
                <a:ln>
                  <a:noFill/>
                </a:ln>
                <a:solidFill>
                  <a:schemeClr val="bg1">
                    <a:lumMod val="85000"/>
                  </a:schemeClr>
                </a:solidFill>
                <a:latin typeface="Arial Regular" charset="0"/>
                <a:ea typeface="Arial Regular" charset="0"/>
                <a:cs typeface="Arial Regular" charset="0"/>
              </a:defRPr>
            </a:lvl1pPr>
          </a:lstStyle>
          <a:p>
            <a:endParaRPr lang="en-US" dirty="0"/>
          </a:p>
        </p:txBody>
      </p:sp>
    </p:spTree>
    <p:extLst>
      <p:ext uri="{BB962C8B-B14F-4D97-AF65-F5344CB8AC3E}">
        <p14:creationId xmlns:p14="http://schemas.microsoft.com/office/powerpoint/2010/main" val="18967804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g Picture v4">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0" y="0"/>
            <a:ext cx="24377649" cy="13715999"/>
          </a:xfrm>
          <a:effectLst/>
        </p:spPr>
        <p:txBody>
          <a:bodyPr>
            <a:normAutofit/>
          </a:bodyPr>
          <a:lstStyle>
            <a:lvl1pPr marL="0" indent="0">
              <a:buNone/>
              <a:defRPr sz="4200" b="0" i="0">
                <a:ln>
                  <a:noFill/>
                </a:ln>
                <a:solidFill>
                  <a:schemeClr val="bg1">
                    <a:lumMod val="85000"/>
                  </a:schemeClr>
                </a:solidFill>
                <a:latin typeface="Arial Regular" charset="0"/>
                <a:ea typeface="Arial Regular" charset="0"/>
                <a:cs typeface="Arial Regular" charset="0"/>
              </a:defRPr>
            </a:lvl1pPr>
          </a:lstStyle>
          <a:p>
            <a:endParaRPr lang="en-US" dirty="0"/>
          </a:p>
        </p:txBody>
      </p:sp>
    </p:spTree>
    <p:extLst>
      <p:ext uri="{BB962C8B-B14F-4D97-AF65-F5344CB8AC3E}">
        <p14:creationId xmlns:p14="http://schemas.microsoft.com/office/powerpoint/2010/main" val="178392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alf Picture Right">
    <p:spTree>
      <p:nvGrpSpPr>
        <p:cNvPr id="1" name=""/>
        <p:cNvGrpSpPr/>
        <p:nvPr/>
      </p:nvGrpSpPr>
      <p:grpSpPr>
        <a:xfrm>
          <a:off x="0" y="0"/>
          <a:ext cx="0" cy="0"/>
          <a:chOff x="0" y="0"/>
          <a:chExt cx="0" cy="0"/>
        </a:xfrm>
      </p:grpSpPr>
      <p:sp>
        <p:nvSpPr>
          <p:cNvPr id="38" name="Picture Placeholder 13"/>
          <p:cNvSpPr>
            <a:spLocks noGrp="1"/>
          </p:cNvSpPr>
          <p:nvPr>
            <p:ph type="pic" sz="quarter" idx="13"/>
          </p:nvPr>
        </p:nvSpPr>
        <p:spPr>
          <a:xfrm>
            <a:off x="12209415" y="0"/>
            <a:ext cx="12168235" cy="13716000"/>
          </a:xfrm>
          <a:effectLst/>
        </p:spPr>
        <p:txBody>
          <a:bodyPr>
            <a:normAutofit/>
          </a:bodyPr>
          <a:lstStyle>
            <a:lvl1pPr marL="0" indent="0">
              <a:buNone/>
              <a:defRPr sz="4200" b="0" i="0">
                <a:ln>
                  <a:noFill/>
                </a:ln>
                <a:solidFill>
                  <a:schemeClr val="bg1">
                    <a:lumMod val="85000"/>
                  </a:schemeClr>
                </a:solidFill>
                <a:latin typeface="Arial Regular" charset="0"/>
                <a:ea typeface="Arial Regular" charset="0"/>
                <a:cs typeface="Arial Regular" charset="0"/>
              </a:defRPr>
            </a:lvl1pPr>
          </a:lstStyle>
          <a:p>
            <a:endParaRPr lang="en-US" dirty="0"/>
          </a:p>
        </p:txBody>
      </p:sp>
    </p:spTree>
    <p:extLst>
      <p:ext uri="{BB962C8B-B14F-4D97-AF65-F5344CB8AC3E}">
        <p14:creationId xmlns:p14="http://schemas.microsoft.com/office/powerpoint/2010/main" val="20462958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alf Picture Left">
    <p:spTree>
      <p:nvGrpSpPr>
        <p:cNvPr id="1" name=""/>
        <p:cNvGrpSpPr/>
        <p:nvPr/>
      </p:nvGrpSpPr>
      <p:grpSpPr>
        <a:xfrm>
          <a:off x="0" y="0"/>
          <a:ext cx="0" cy="0"/>
          <a:chOff x="0" y="0"/>
          <a:chExt cx="0" cy="0"/>
        </a:xfrm>
      </p:grpSpPr>
      <p:sp>
        <p:nvSpPr>
          <p:cNvPr id="38" name="Picture Placeholder 13"/>
          <p:cNvSpPr>
            <a:spLocks noGrp="1"/>
          </p:cNvSpPr>
          <p:nvPr>
            <p:ph type="pic" sz="quarter" idx="13"/>
          </p:nvPr>
        </p:nvSpPr>
        <p:spPr>
          <a:xfrm>
            <a:off x="0" y="0"/>
            <a:ext cx="12168235" cy="13716000"/>
          </a:xfrm>
          <a:effectLst/>
        </p:spPr>
        <p:txBody>
          <a:bodyPr>
            <a:normAutofit/>
          </a:bodyPr>
          <a:lstStyle>
            <a:lvl1pPr marL="0" indent="0">
              <a:buNone/>
              <a:defRPr sz="4200" b="0" i="0">
                <a:ln>
                  <a:noFill/>
                </a:ln>
                <a:solidFill>
                  <a:schemeClr val="bg1">
                    <a:lumMod val="85000"/>
                  </a:schemeClr>
                </a:solidFill>
                <a:latin typeface="Arial Regular" charset="0"/>
                <a:ea typeface="Arial Regular" charset="0"/>
                <a:cs typeface="Arial Regular" charset="0"/>
              </a:defRPr>
            </a:lvl1pPr>
          </a:lstStyle>
          <a:p>
            <a:endParaRPr lang="en-US" dirty="0"/>
          </a:p>
        </p:txBody>
      </p:sp>
    </p:spTree>
    <p:extLst>
      <p:ext uri="{BB962C8B-B14F-4D97-AF65-F5344CB8AC3E}">
        <p14:creationId xmlns:p14="http://schemas.microsoft.com/office/powerpoint/2010/main" val="17685620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18.xml"/><Relationship Id="rId5" Type="http://schemas.microsoft.com/office/2007/relationships/hdphoto" Target="../media/hdphoto1.wdp"/><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5964" y="730259"/>
            <a:ext cx="21025723" cy="2651126"/>
          </a:xfrm>
          <a:prstGeom prst="rect">
            <a:avLst/>
          </a:prstGeom>
        </p:spPr>
        <p:txBody>
          <a:bodyPr vert="horz" lIns="182843" tIns="91422" rIns="182843" bIns="91422" rtlCol="0" anchor="ctr">
            <a:normAutofit/>
          </a:bodyPr>
          <a:lstStyle/>
          <a:p>
            <a:r>
              <a:rPr lang="en-US" dirty="0"/>
              <a:t>Click to edit Master title style</a:t>
            </a:r>
          </a:p>
        </p:txBody>
      </p:sp>
      <p:sp>
        <p:nvSpPr>
          <p:cNvPr id="3" name="Text Placeholder 2"/>
          <p:cNvSpPr>
            <a:spLocks noGrp="1"/>
          </p:cNvSpPr>
          <p:nvPr>
            <p:ph type="body" idx="1"/>
          </p:nvPr>
        </p:nvSpPr>
        <p:spPr>
          <a:xfrm>
            <a:off x="1675964" y="3651250"/>
            <a:ext cx="21025723" cy="8702676"/>
          </a:xfrm>
          <a:prstGeom prst="rect">
            <a:avLst/>
          </a:prstGeom>
        </p:spPr>
        <p:txBody>
          <a:bodyPr vert="horz" lIns="182843" tIns="91422" rIns="182843" bIns="9142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675964" y="12712709"/>
            <a:ext cx="5484971" cy="730250"/>
          </a:xfrm>
          <a:prstGeom prst="rect">
            <a:avLst/>
          </a:prstGeom>
        </p:spPr>
        <p:txBody>
          <a:bodyPr vert="horz" lIns="182843" tIns="91422" rIns="182843" bIns="91422" rtlCol="0" anchor="ctr"/>
          <a:lstStyle>
            <a:lvl1pPr algn="l">
              <a:defRPr sz="2400" b="1" i="0">
                <a:solidFill>
                  <a:schemeClr val="tx1">
                    <a:tint val="75000"/>
                  </a:schemeClr>
                </a:solidFill>
                <a:latin typeface="Arial" charset="0"/>
                <a:ea typeface="Arial" charset="0"/>
                <a:cs typeface="Arial" charset="0"/>
              </a:defRPr>
            </a:lvl1pPr>
          </a:lstStyle>
          <a:p>
            <a:endParaRPr lang="en-US" dirty="0"/>
          </a:p>
        </p:txBody>
      </p:sp>
      <p:sp>
        <p:nvSpPr>
          <p:cNvPr id="5" name="Footer Placeholder 4"/>
          <p:cNvSpPr>
            <a:spLocks noGrp="1"/>
          </p:cNvSpPr>
          <p:nvPr>
            <p:ph type="ftr" sz="quarter" idx="3"/>
          </p:nvPr>
        </p:nvSpPr>
        <p:spPr>
          <a:xfrm>
            <a:off x="8075097" y="12712709"/>
            <a:ext cx="8227457" cy="730250"/>
          </a:xfrm>
          <a:prstGeom prst="rect">
            <a:avLst/>
          </a:prstGeom>
        </p:spPr>
        <p:txBody>
          <a:bodyPr vert="horz" lIns="182843" tIns="91422" rIns="182843" bIns="91422" rtlCol="0" anchor="ctr"/>
          <a:lstStyle>
            <a:lvl1pPr algn="ctr">
              <a:defRPr sz="2400" b="1" i="0">
                <a:solidFill>
                  <a:schemeClr val="tx1">
                    <a:tint val="75000"/>
                  </a:schemeClr>
                </a:solidFill>
                <a:latin typeface="Arial" charset="0"/>
                <a:ea typeface="Arial" charset="0"/>
                <a:cs typeface="Arial" charset="0"/>
              </a:defRPr>
            </a:lvl1pPr>
          </a:lstStyle>
          <a:p>
            <a:endParaRPr lang="en-US" dirty="0"/>
          </a:p>
        </p:txBody>
      </p:sp>
      <p:sp>
        <p:nvSpPr>
          <p:cNvPr id="6" name="Slide Number Placeholder 5"/>
          <p:cNvSpPr>
            <a:spLocks noGrp="1"/>
          </p:cNvSpPr>
          <p:nvPr>
            <p:ph type="sldNum" sz="quarter" idx="4"/>
          </p:nvPr>
        </p:nvSpPr>
        <p:spPr>
          <a:xfrm>
            <a:off x="17216715" y="12712709"/>
            <a:ext cx="5484971" cy="730250"/>
          </a:xfrm>
          <a:prstGeom prst="rect">
            <a:avLst/>
          </a:prstGeom>
        </p:spPr>
        <p:txBody>
          <a:bodyPr vert="horz" lIns="182843" tIns="91422" rIns="182843" bIns="91422" rtlCol="0" anchor="ctr"/>
          <a:lstStyle>
            <a:lvl1pPr algn="r">
              <a:defRPr sz="2400" b="1" i="0">
                <a:solidFill>
                  <a:schemeClr val="tx1">
                    <a:tint val="75000"/>
                  </a:schemeClr>
                </a:solidFill>
                <a:latin typeface="Arial" charset="0"/>
                <a:ea typeface="Arial" charset="0"/>
                <a:cs typeface="Arial" charset="0"/>
              </a:defRPr>
            </a:lvl1pPr>
          </a:lstStyle>
          <a:p>
            <a:fld id="{FCEE2C88-6C8F-484D-AF69-578F576B1F44}" type="slidenum">
              <a:rPr lang="en-US" smtClean="0"/>
              <a:pPr/>
              <a:t>‹#›</a:t>
            </a:fld>
            <a:endParaRPr lang="en-US" dirty="0"/>
          </a:p>
        </p:txBody>
      </p:sp>
      <p:sp>
        <p:nvSpPr>
          <p:cNvPr id="8" name="Oval 7"/>
          <p:cNvSpPr/>
          <p:nvPr userDrawn="1"/>
        </p:nvSpPr>
        <p:spPr>
          <a:xfrm>
            <a:off x="23069390" y="523001"/>
            <a:ext cx="859750" cy="859750"/>
          </a:xfrm>
          <a:prstGeom prst="ellipse">
            <a:avLst/>
          </a:prstGeom>
          <a:solidFill>
            <a:schemeClr val="accent1"/>
          </a:solidFill>
        </p:spPr>
        <p:style>
          <a:lnRef idx="1">
            <a:schemeClr val="accent1"/>
          </a:lnRef>
          <a:fillRef idx="3">
            <a:schemeClr val="accent1"/>
          </a:fillRef>
          <a:effectRef idx="2">
            <a:schemeClr val="accent1"/>
          </a:effectRef>
          <a:fontRef idx="minor">
            <a:schemeClr val="lt1"/>
          </a:fontRef>
        </p:style>
        <p:txBody>
          <a:bodyPr lIns="91422" tIns="45711" rIns="91422" bIns="45711" rtlCol="0" anchor="ctr"/>
          <a:lstStyle/>
          <a:p>
            <a:pPr algn="ctr"/>
            <a:endParaRPr lang="en-US" b="0" i="0" dirty="0">
              <a:latin typeface="Arial Regular" charset="0"/>
            </a:endParaRPr>
          </a:p>
        </p:txBody>
      </p:sp>
      <p:sp>
        <p:nvSpPr>
          <p:cNvPr id="9" name="TextBox 8"/>
          <p:cNvSpPr txBox="1"/>
          <p:nvPr userDrawn="1"/>
        </p:nvSpPr>
        <p:spPr>
          <a:xfrm>
            <a:off x="23109785" y="607069"/>
            <a:ext cx="807966" cy="615480"/>
          </a:xfrm>
          <a:prstGeom prst="rect">
            <a:avLst/>
          </a:prstGeom>
          <a:noFill/>
        </p:spPr>
        <p:txBody>
          <a:bodyPr wrap="none" lIns="182807" tIns="91404" rIns="182807" bIns="91404" rtlCol="0">
            <a:spAutoFit/>
          </a:bodyPr>
          <a:lstStyle/>
          <a:p>
            <a:pPr algn="ctr"/>
            <a:fld id="{260E2A6B-A809-4840-BF14-8648BC0BDF87}" type="slidenum">
              <a:rPr lang="id-ID" sz="2800" b="1" i="0" smtClean="0">
                <a:solidFill>
                  <a:schemeClr val="bg1"/>
                </a:solidFill>
                <a:latin typeface="Arial" charset="0"/>
                <a:ea typeface="Arial" charset="0"/>
                <a:cs typeface="Arial" charset="0"/>
              </a:rPr>
              <a:pPr algn="ctr"/>
              <a:t>‹#›</a:t>
            </a:fld>
            <a:endParaRPr lang="id-ID" sz="2800" b="1" i="0" dirty="0">
              <a:solidFill>
                <a:schemeClr val="bg1"/>
              </a:solidFill>
              <a:latin typeface="Arial" charset="0"/>
              <a:ea typeface="Arial" charset="0"/>
              <a:cs typeface="Arial" charset="0"/>
            </a:endParaRPr>
          </a:p>
        </p:txBody>
      </p:sp>
      <p:pic>
        <p:nvPicPr>
          <p:cNvPr id="10" name="Picture 9"/>
          <p:cNvPicPr>
            <a:picLocks noChangeAspect="1"/>
          </p:cNvPicPr>
          <p:nvPr userDrawn="1"/>
        </p:nvPicPr>
        <p:blipFill>
          <a:blip r:embed="rId19" cstate="email">
            <a:extLst>
              <a:ext uri="{28A0092B-C50C-407E-A947-70E740481C1C}">
                <a14:useLocalDpi xmlns:a14="http://schemas.microsoft.com/office/drawing/2010/main" val="0"/>
              </a:ext>
            </a:extLst>
          </a:blip>
          <a:stretch>
            <a:fillRect/>
          </a:stretch>
        </p:blipFill>
        <p:spPr>
          <a:xfrm>
            <a:off x="21900994" y="12715795"/>
            <a:ext cx="2028145" cy="727164"/>
          </a:xfrm>
          <a:prstGeom prst="rect">
            <a:avLst/>
          </a:prstGeom>
        </p:spPr>
      </p:pic>
    </p:spTree>
    <p:extLst>
      <p:ext uri="{BB962C8B-B14F-4D97-AF65-F5344CB8AC3E}">
        <p14:creationId xmlns:p14="http://schemas.microsoft.com/office/powerpoint/2010/main" val="1422848046"/>
      </p:ext>
    </p:extLst>
  </p:cSld>
  <p:clrMap bg1="lt1" tx1="dk1" bg2="lt2" tx2="dk2" accent1="accent1" accent2="accent2" accent3="accent3" accent4="accent4" accent5="accent5" accent6="accent6" hlink="hlink" folHlink="folHlink"/>
  <p:sldLayoutIdLst>
    <p:sldLayoutId id="2147483747" r:id="rId1"/>
    <p:sldLayoutId id="2147483916" r:id="rId2"/>
    <p:sldLayoutId id="2147483845" r:id="rId3"/>
    <p:sldLayoutId id="2147483822" r:id="rId4"/>
    <p:sldLayoutId id="2147483823" r:id="rId5"/>
    <p:sldLayoutId id="2147483811" r:id="rId6"/>
    <p:sldLayoutId id="2147483812" r:id="rId7"/>
    <p:sldLayoutId id="2147483806" r:id="rId8"/>
    <p:sldLayoutId id="2147483808" r:id="rId9"/>
    <p:sldLayoutId id="2147483882" r:id="rId10"/>
    <p:sldLayoutId id="2147483844" r:id="rId11"/>
    <p:sldLayoutId id="2147483805" r:id="rId12"/>
    <p:sldLayoutId id="2147483834" r:id="rId13"/>
    <p:sldLayoutId id="2147483840" r:id="rId14"/>
    <p:sldLayoutId id="2147483893" r:id="rId15"/>
    <p:sldLayoutId id="2147483894" r:id="rId16"/>
    <p:sldLayoutId id="2147483902" r:id="rId17"/>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hf hdr="0" ftr="0" dt="0"/>
  <p:txStyles>
    <p:titleStyle>
      <a:lvl1pPr algn="l" defTabSz="1828434" rtl="0" eaLnBrk="1" latinLnBrk="0" hangingPunct="1">
        <a:lnSpc>
          <a:spcPct val="90000"/>
        </a:lnSpc>
        <a:spcBef>
          <a:spcPct val="0"/>
        </a:spcBef>
        <a:buNone/>
        <a:defRPr lang="en-US" sz="6000" kern="1200">
          <a:solidFill>
            <a:schemeClr val="tx1"/>
          </a:solidFill>
          <a:latin typeface="Arial" charset="0"/>
          <a:ea typeface="Arial" charset="0"/>
          <a:cs typeface="Arial" charset="0"/>
        </a:defRPr>
      </a:lvl1pPr>
    </p:titleStyle>
    <p:bodyStyle>
      <a:lvl1pPr marL="457109" indent="-457109" algn="l" defTabSz="1828434" rtl="0" eaLnBrk="1" latinLnBrk="0" hangingPunct="1">
        <a:lnSpc>
          <a:spcPct val="90000"/>
        </a:lnSpc>
        <a:spcBef>
          <a:spcPts val="2000"/>
        </a:spcBef>
        <a:buFont typeface="Arial" panose="020B0604020202020204" pitchFamily="34" charset="0"/>
        <a:buChar char="•"/>
        <a:defRPr lang="en-US" sz="4800" kern="1200" dirty="0" smtClean="0">
          <a:solidFill>
            <a:schemeClr val="tx1"/>
          </a:solidFill>
          <a:effectLst/>
          <a:latin typeface="Arial" charset="0"/>
          <a:ea typeface="Arial" charset="0"/>
          <a:cs typeface="Arial" charset="0"/>
        </a:defRPr>
      </a:lvl1pPr>
      <a:lvl2pPr marL="1371326" indent="-457109" algn="l" defTabSz="1828434" rtl="0" eaLnBrk="1" latinLnBrk="0" hangingPunct="1">
        <a:lnSpc>
          <a:spcPct val="90000"/>
        </a:lnSpc>
        <a:spcBef>
          <a:spcPts val="1000"/>
        </a:spcBef>
        <a:buFont typeface="Arial" panose="020B0604020202020204" pitchFamily="34" charset="0"/>
        <a:buChar char="•"/>
        <a:defRPr lang="en-US" sz="4000" kern="1200" dirty="0" smtClean="0">
          <a:solidFill>
            <a:schemeClr val="tx1"/>
          </a:solidFill>
          <a:effectLst/>
          <a:latin typeface="Arial" charset="0"/>
          <a:ea typeface="Arial" charset="0"/>
          <a:cs typeface="Arial" charset="0"/>
        </a:defRPr>
      </a:lvl2pPr>
      <a:lvl3pPr marL="2285543" indent="-457109" algn="l" defTabSz="1828434" rtl="0" eaLnBrk="1" latinLnBrk="0" hangingPunct="1">
        <a:lnSpc>
          <a:spcPct val="90000"/>
        </a:lnSpc>
        <a:spcBef>
          <a:spcPts val="1000"/>
        </a:spcBef>
        <a:buFont typeface="Arial" panose="020B0604020202020204" pitchFamily="34" charset="0"/>
        <a:buChar char="•"/>
        <a:defRPr lang="en-US" sz="3600" kern="1200" dirty="0" smtClean="0">
          <a:solidFill>
            <a:schemeClr val="tx1"/>
          </a:solidFill>
          <a:effectLst/>
          <a:latin typeface="Arial" charset="0"/>
          <a:ea typeface="Arial" charset="0"/>
          <a:cs typeface="Arial" charset="0"/>
        </a:defRPr>
      </a:lvl3pPr>
      <a:lvl4pPr marL="3199760" indent="-457109" algn="l" defTabSz="1828434" rtl="0" eaLnBrk="1" latinLnBrk="0" hangingPunct="1">
        <a:lnSpc>
          <a:spcPct val="90000"/>
        </a:lnSpc>
        <a:spcBef>
          <a:spcPts val="1000"/>
        </a:spcBef>
        <a:buFont typeface="Arial" panose="020B0604020202020204" pitchFamily="34" charset="0"/>
        <a:buChar char="•"/>
        <a:defRPr lang="en-US" sz="3200" kern="1200" dirty="0" smtClean="0">
          <a:solidFill>
            <a:schemeClr val="tx1"/>
          </a:solidFill>
          <a:effectLst/>
          <a:latin typeface="Arial" charset="0"/>
          <a:ea typeface="Arial" charset="0"/>
          <a:cs typeface="Arial" charset="0"/>
        </a:defRPr>
      </a:lvl4pPr>
      <a:lvl5pPr marL="4113977" indent="-457109" algn="l" defTabSz="1828434" rtl="0" eaLnBrk="1" latinLnBrk="0" hangingPunct="1">
        <a:lnSpc>
          <a:spcPct val="90000"/>
        </a:lnSpc>
        <a:spcBef>
          <a:spcPts val="1000"/>
        </a:spcBef>
        <a:buFont typeface="Arial" panose="020B0604020202020204" pitchFamily="34" charset="0"/>
        <a:buChar char="•"/>
        <a:defRPr lang="en-US" sz="3200" kern="1200" dirty="0">
          <a:solidFill>
            <a:schemeClr val="tx1"/>
          </a:solidFill>
          <a:effectLst/>
          <a:latin typeface="Arial" charset="0"/>
          <a:ea typeface="Arial" charset="0"/>
          <a:cs typeface="Arial" charset="0"/>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8075613" y="12712700"/>
            <a:ext cx="8226425" cy="730250"/>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7" name="Picture 6" descr="Ivey_Logo_RGB_2013.png"/>
          <p:cNvPicPr>
            <a:picLocks noChangeAspect="1"/>
          </p:cNvPicPr>
          <p:nvPr userDrawn="1"/>
        </p:nvPicPr>
        <p:blipFill>
          <a:blip r:embed="rId3"/>
          <a:stretch>
            <a:fillRect/>
          </a:stretch>
        </p:blipFill>
        <p:spPr>
          <a:xfrm>
            <a:off x="1676399" y="730249"/>
            <a:ext cx="7405767" cy="2651125"/>
          </a:xfrm>
          <a:prstGeom prst="rect">
            <a:avLst/>
          </a:prstGeom>
        </p:spPr>
      </p:pic>
      <p:pic>
        <p:nvPicPr>
          <p:cNvPr id="11" name="Picture 10"/>
          <p:cNvPicPr>
            <a:picLocks noChangeAspect="1"/>
          </p:cNvPicPr>
          <p:nvPr userDrawn="1"/>
        </p:nvPicPr>
        <p:blipFill>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9573138" y="730249"/>
            <a:ext cx="4804511" cy="11982451"/>
          </a:xfrm>
          <a:prstGeom prst="rect">
            <a:avLst/>
          </a:prstGeom>
        </p:spPr>
      </p:pic>
      <p:sp>
        <p:nvSpPr>
          <p:cNvPr id="6" name="Slide Number Placeholder 5"/>
          <p:cNvSpPr>
            <a:spLocks noGrp="1"/>
          </p:cNvSpPr>
          <p:nvPr>
            <p:ph type="sldNum" sz="quarter" idx="4"/>
          </p:nvPr>
        </p:nvSpPr>
        <p:spPr>
          <a:xfrm>
            <a:off x="17216438" y="12712700"/>
            <a:ext cx="5484812" cy="730250"/>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1828434" rtl="0" eaLnBrk="1" fontAlgn="auto" latinLnBrk="0" hangingPunct="1">
              <a:lnSpc>
                <a:spcPct val="100000"/>
              </a:lnSpc>
              <a:spcBef>
                <a:spcPts val="0"/>
              </a:spcBef>
              <a:spcAft>
                <a:spcPts val="0"/>
              </a:spcAft>
              <a:buClrTx/>
              <a:buSzTx/>
              <a:buFontTx/>
              <a:buNone/>
              <a:tabLst/>
              <a:defRPr/>
            </a:pPr>
            <a:fld id="{283AB939-5D9A-496A-8EC0-576A225894FA}"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5518909"/>
      </p:ext>
    </p:extLst>
  </p:cSld>
  <p:clrMap bg1="lt1" tx1="dk1" bg2="lt2" tx2="dk2" accent1="accent1" accent2="accent2" accent3="accent3" accent4="accent4" accent5="accent5" accent6="accent6" hlink="hlink" folHlink="folHlink"/>
  <p:sldLayoutIdLst>
    <p:sldLayoutId id="214748391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5.png"/><Relationship Id="rId5" Type="http://schemas.openxmlformats.org/officeDocument/2006/relationships/image" Target="../media/image8.tiff"/><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2.xml"/><Relationship Id="rId7" Type="http://schemas.openxmlformats.org/officeDocument/2006/relationships/image" Target="../media/image11.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5.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audio" Target="../media/media20.m4a"/><Relationship Id="rId3" Type="http://schemas.microsoft.com/office/2007/relationships/media" Target="../media/media18.m4a"/><Relationship Id="rId7" Type="http://schemas.microsoft.com/office/2007/relationships/media" Target="../media/media20.m4a"/><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audio" Target="../media/media19.m4a"/><Relationship Id="rId11" Type="http://schemas.openxmlformats.org/officeDocument/2006/relationships/image" Target="../media/image5.png"/><Relationship Id="rId5" Type="http://schemas.microsoft.com/office/2007/relationships/media" Target="../media/media19.m4a"/><Relationship Id="rId10" Type="http://schemas.openxmlformats.org/officeDocument/2006/relationships/image" Target="../media/image4.png"/><Relationship Id="rId4" Type="http://schemas.openxmlformats.org/officeDocument/2006/relationships/audio" Target="../media/media18.m4a"/><Relationship Id="rId9"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2.m4a"/><Relationship Id="rId7" Type="http://schemas.openxmlformats.org/officeDocument/2006/relationships/slideLayout" Target="../slideLayouts/slideLayout1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audio" Target="../media/media23.m4a"/><Relationship Id="rId5" Type="http://schemas.microsoft.com/office/2007/relationships/media" Target="../media/media23.m4a"/><Relationship Id="rId4" Type="http://schemas.openxmlformats.org/officeDocument/2006/relationships/audio" Target="../media/media22.m4a"/><Relationship Id="rId9"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5.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5.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5.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12.xml"/><Relationship Id="rId7" Type="http://schemas.openxmlformats.org/officeDocument/2006/relationships/diagramQuickStyle" Target="../diagrams/quickStyle1.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5.png"/><Relationship Id="rId4" Type="http://schemas.openxmlformats.org/officeDocument/2006/relationships/image" Target="../media/image4.png"/><Relationship Id="rId9" Type="http://schemas.microsoft.com/office/2007/relationships/diagramDrawing" Target="../diagrams/drawing1.xml"/></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12.xml"/><Relationship Id="rId7" Type="http://schemas.openxmlformats.org/officeDocument/2006/relationships/diagramQuickStyle" Target="../diagrams/quickStyle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5.png"/><Relationship Id="rId4" Type="http://schemas.openxmlformats.org/officeDocument/2006/relationships/image" Target="../media/image4.png"/><Relationship Id="rId9" Type="http://schemas.microsoft.com/office/2007/relationships/diagramDrawing" Target="../diagrams/drawing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5.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hyperlink" Target="mailto:ehuner@ivey.ca" TargetMode="External"/><Relationship Id="rId5" Type="http://schemas.openxmlformats.org/officeDocument/2006/relationships/hyperlink" Target="mailto:lmowlid@ivey.ca" TargetMode="Externa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5.m4a"/><Relationship Id="rId7" Type="http://schemas.openxmlformats.org/officeDocument/2006/relationships/slideLayout" Target="../slideLayouts/slideLayout1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audio" Target="../media/media6.m4a"/><Relationship Id="rId5" Type="http://schemas.microsoft.com/office/2007/relationships/media" Target="../media/media6.m4a"/><Relationship Id="rId4" Type="http://schemas.openxmlformats.org/officeDocument/2006/relationships/audio" Target="../media/media5.m4a"/><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png"/><Relationship Id="rId5" Type="http://schemas.openxmlformats.org/officeDocument/2006/relationships/image" Target="../media/image6.jpe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5C09775-868D-58E9-A205-FD64AB6226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700" y="1193800"/>
            <a:ext cx="12012899" cy="11518900"/>
          </a:xfrm>
          <a:prstGeom prst="rect">
            <a:avLst/>
          </a:prstGeom>
        </p:spPr>
      </p:pic>
      <p:sp>
        <p:nvSpPr>
          <p:cNvPr id="9" name="Rectangle 8">
            <a:extLst>
              <a:ext uri="{FF2B5EF4-FFF2-40B4-BE49-F238E27FC236}">
                <a16:creationId xmlns:a16="http://schemas.microsoft.com/office/drawing/2014/main" id="{D33AAE07-BA93-A3F7-491B-A79E4E441D85}"/>
              </a:ext>
            </a:extLst>
          </p:cNvPr>
          <p:cNvSpPr/>
          <p:nvPr/>
        </p:nvSpPr>
        <p:spPr>
          <a:xfrm>
            <a:off x="1188264" y="2613253"/>
            <a:ext cx="9779000" cy="10099447"/>
          </a:xfrm>
          <a:prstGeom prst="rect">
            <a:avLst/>
          </a:prstGeom>
          <a:solidFill>
            <a:srgbClr val="0346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600" b="1" dirty="0">
                <a:solidFill>
                  <a:schemeClr val="bg1"/>
                </a:solidFill>
                <a:latin typeface="Century Gothic" panose="020B0502020202020204" pitchFamily="34" charset="0"/>
              </a:rPr>
              <a:t>IVEY</a:t>
            </a:r>
          </a:p>
          <a:p>
            <a:r>
              <a:rPr lang="en-US" sz="8800" b="1" dirty="0">
                <a:solidFill>
                  <a:schemeClr val="bg1"/>
                </a:solidFill>
                <a:latin typeface="Century Gothic" panose="020B0502020202020204" pitchFamily="34" charset="0"/>
              </a:rPr>
              <a:t>FOUNDATIONS </a:t>
            </a:r>
          </a:p>
          <a:p>
            <a:r>
              <a:rPr lang="en-US" sz="8800" b="1" dirty="0">
                <a:solidFill>
                  <a:schemeClr val="bg1"/>
                </a:solidFill>
                <a:latin typeface="Century Gothic" panose="020B0502020202020204" pitchFamily="34" charset="0"/>
              </a:rPr>
              <a:t>OF EQUITY PRACTICE </a:t>
            </a:r>
          </a:p>
          <a:p>
            <a:r>
              <a:rPr lang="en-US" sz="8800" b="1" dirty="0">
                <a:solidFill>
                  <a:schemeClr val="bg1"/>
                </a:solidFill>
                <a:latin typeface="Century Gothic" panose="020B0502020202020204" pitchFamily="34" charset="0"/>
              </a:rPr>
              <a:t>TOOL </a:t>
            </a:r>
            <a:r>
              <a:rPr lang="en-US" sz="8800" dirty="0">
                <a:solidFill>
                  <a:schemeClr val="bg1"/>
                </a:solidFill>
                <a:latin typeface="Century Gothic" panose="020B0502020202020204" pitchFamily="34" charset="0"/>
              </a:rPr>
              <a:t>v.2.0</a:t>
            </a:r>
          </a:p>
        </p:txBody>
      </p:sp>
      <p:pic>
        <p:nvPicPr>
          <p:cNvPr id="10" name="Audio Recording Aug 29, 2022 at 5:02:12 PM" descr="Audio Recording Aug 29, 2022 at 5:02:12 PM">
            <a:hlinkClick r:id="" action="ppaction://media"/>
            <a:extLst>
              <a:ext uri="{FF2B5EF4-FFF2-40B4-BE49-F238E27FC236}">
                <a16:creationId xmlns:a16="http://schemas.microsoft.com/office/drawing/2014/main" id="{D37405D4-1809-1F70-1D96-D5C267D1CAF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86117" y="9985147"/>
            <a:ext cx="812800" cy="812800"/>
          </a:xfrm>
          <a:prstGeom prst="rect">
            <a:avLst/>
          </a:prstGeom>
        </p:spPr>
      </p:pic>
      <p:sp>
        <p:nvSpPr>
          <p:cNvPr id="11" name="TextBox 10">
            <a:extLst>
              <a:ext uri="{FF2B5EF4-FFF2-40B4-BE49-F238E27FC236}">
                <a16:creationId xmlns:a16="http://schemas.microsoft.com/office/drawing/2014/main" id="{3E56A62A-AF2F-A72A-61FA-05FBE54AC160}"/>
              </a:ext>
            </a:extLst>
          </p:cNvPr>
          <p:cNvSpPr txBox="1"/>
          <p:nvPr/>
        </p:nvSpPr>
        <p:spPr>
          <a:xfrm>
            <a:off x="14396770" y="6521090"/>
            <a:ext cx="8122970" cy="9089416"/>
          </a:xfrm>
          <a:prstGeom prst="rect">
            <a:avLst/>
          </a:prstGeom>
        </p:spPr>
        <p:txBody>
          <a:bodyPr vert="horz" lIns="91440" tIns="45720" rIns="91440" bIns="45720" rtlCol="0" anchor="ctr">
            <a:normAutofit/>
          </a:bodyPr>
          <a:lstStyle/>
          <a:p>
            <a:pPr defTabSz="914400">
              <a:lnSpc>
                <a:spcPct val="120000"/>
              </a:lnSpc>
              <a:spcAft>
                <a:spcPts val="600"/>
              </a:spcAft>
              <a:buClr>
                <a:schemeClr val="accent6"/>
              </a:buClr>
              <a:buSzPct val="90000"/>
              <a:buFont typeface="Wingdings" panose="05000000000000000000" pitchFamily="2" charset="2"/>
              <a:buChar char="§"/>
            </a:pPr>
            <a:endParaRPr lang="en-US" dirty="0">
              <a:solidFill>
                <a:schemeClr val="accent4"/>
              </a:solidFill>
              <a:latin typeface="Century Gothic" panose="020B0502020202020204" pitchFamily="34" charset="0"/>
            </a:endParaRPr>
          </a:p>
          <a:p>
            <a:pPr defTabSz="914400">
              <a:lnSpc>
                <a:spcPct val="120000"/>
              </a:lnSpc>
              <a:spcAft>
                <a:spcPts val="600"/>
              </a:spcAft>
              <a:buClr>
                <a:schemeClr val="accent6"/>
              </a:buClr>
              <a:buSzPct val="90000"/>
            </a:pPr>
            <a:r>
              <a:rPr lang="en-US" b="1" dirty="0">
                <a:solidFill>
                  <a:schemeClr val="accent4"/>
                </a:solidFill>
                <a:latin typeface="Century Gothic" panose="020B0502020202020204" pitchFamily="34" charset="0"/>
              </a:rPr>
              <a:t>Ladan Mowlid,</a:t>
            </a:r>
          </a:p>
          <a:p>
            <a:pPr defTabSz="914400">
              <a:lnSpc>
                <a:spcPct val="120000"/>
              </a:lnSpc>
              <a:spcAft>
                <a:spcPts val="600"/>
              </a:spcAft>
              <a:buClr>
                <a:schemeClr val="accent6"/>
              </a:buClr>
              <a:buSzPct val="90000"/>
            </a:pPr>
            <a:r>
              <a:rPr lang="en-US" dirty="0">
                <a:solidFill>
                  <a:schemeClr val="accent4"/>
                </a:solidFill>
                <a:latin typeface="Century Gothic" panose="020B0502020202020204" pitchFamily="34" charset="0"/>
              </a:rPr>
              <a:t>Senior EDI Program Associate</a:t>
            </a:r>
          </a:p>
          <a:p>
            <a:pPr defTabSz="914400">
              <a:lnSpc>
                <a:spcPct val="120000"/>
              </a:lnSpc>
              <a:spcAft>
                <a:spcPts val="600"/>
              </a:spcAft>
              <a:buClr>
                <a:schemeClr val="accent6"/>
              </a:buClr>
              <a:buSzPct val="90000"/>
            </a:pPr>
            <a:r>
              <a:rPr lang="en-US" b="1" dirty="0">
                <a:solidFill>
                  <a:schemeClr val="accent4"/>
                </a:solidFill>
                <a:latin typeface="Century Gothic" panose="020B0502020202020204" pitchFamily="34" charset="0"/>
              </a:rPr>
              <a:t>Dr. Erin Huner</a:t>
            </a:r>
          </a:p>
          <a:p>
            <a:pPr defTabSz="914400">
              <a:lnSpc>
                <a:spcPct val="120000"/>
              </a:lnSpc>
              <a:spcAft>
                <a:spcPts val="600"/>
              </a:spcAft>
              <a:buClr>
                <a:schemeClr val="accent6"/>
              </a:buClr>
              <a:buSzPct val="90000"/>
            </a:pPr>
            <a:r>
              <a:rPr lang="en-US" dirty="0">
                <a:solidFill>
                  <a:schemeClr val="accent4"/>
                </a:solidFill>
                <a:latin typeface="Century Gothic" panose="020B0502020202020204" pitchFamily="34" charset="0"/>
              </a:rPr>
              <a:t>Director, Culture &amp; Inclusion</a:t>
            </a:r>
          </a:p>
        </p:txBody>
      </p:sp>
    </p:spTree>
    <p:extLst>
      <p:ext uri="{BB962C8B-B14F-4D97-AF65-F5344CB8AC3E}">
        <p14:creationId xmlns:p14="http://schemas.microsoft.com/office/powerpoint/2010/main" val="35838985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1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3E1F0CF-9581-58A9-02E5-A66ACA514B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200" y="0"/>
            <a:ext cx="22418987" cy="13716000"/>
          </a:xfrm>
          <a:prstGeom prst="rect">
            <a:avLst/>
          </a:prstGeom>
        </p:spPr>
      </p:pic>
      <p:sp>
        <p:nvSpPr>
          <p:cNvPr id="4" name="Rectangle 3">
            <a:extLst>
              <a:ext uri="{FF2B5EF4-FFF2-40B4-BE49-F238E27FC236}">
                <a16:creationId xmlns:a16="http://schemas.microsoft.com/office/drawing/2014/main" id="{0C79F1CC-110C-49A7-8CAD-EB623DBD53AF}"/>
              </a:ext>
            </a:extLst>
          </p:cNvPr>
          <p:cNvSpPr/>
          <p:nvPr/>
        </p:nvSpPr>
        <p:spPr>
          <a:xfrm>
            <a:off x="931653" y="655608"/>
            <a:ext cx="21617796" cy="117491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31AC930D-DB4C-48DA-956F-70C5D05360B9}"/>
              </a:ext>
            </a:extLst>
          </p:cNvPr>
          <p:cNvSpPr txBox="1">
            <a:spLocks/>
          </p:cNvSpPr>
          <p:nvPr/>
        </p:nvSpPr>
        <p:spPr>
          <a:xfrm>
            <a:off x="1263843" y="0"/>
            <a:ext cx="26478954" cy="5528056"/>
          </a:xfrm>
          <a:prstGeom prst="rect">
            <a:avLst/>
          </a:prstGeom>
        </p:spPr>
        <p:txBody>
          <a:bodyPr vert="horz" lIns="91440" tIns="45720" rIns="91440" bIns="45720" rtlCol="0" anchor="ctr">
            <a:normAutofit/>
          </a:bodyPr>
          <a:lstStyle>
            <a:lvl1pPr algn="r" defTabSz="1828343" rtl="0" eaLnBrk="1" latinLnBrk="0" hangingPunct="1">
              <a:lnSpc>
                <a:spcPct val="90000"/>
              </a:lnSpc>
              <a:spcBef>
                <a:spcPct val="0"/>
              </a:spcBef>
              <a:buNone/>
              <a:defRPr sz="6798" b="0" i="0" kern="1200" cap="none">
                <a:solidFill>
                  <a:schemeClr val="tx1"/>
                </a:solidFill>
                <a:effectLst/>
                <a:latin typeface="+mj-lt"/>
                <a:ea typeface="+mj-ea"/>
                <a:cs typeface="+mj-cs"/>
              </a:defRPr>
            </a:lvl1pPr>
          </a:lstStyle>
          <a:p>
            <a:pPr algn="l" defTabSz="914400"/>
            <a:r>
              <a:rPr lang="en-US" sz="8300" dirty="0">
                <a:solidFill>
                  <a:schemeClr val="bg1"/>
                </a:solidFill>
                <a:latin typeface="Century Gothic" panose="020B0502020202020204" pitchFamily="34" charset="0"/>
              </a:rPr>
              <a:t>Positionality: Cultivating Self-Awareness </a:t>
            </a:r>
            <a:br>
              <a:rPr lang="en-US" sz="8900" dirty="0">
                <a:solidFill>
                  <a:schemeClr val="bg1"/>
                </a:solidFill>
                <a:latin typeface="Century Gothic" panose="020B0502020202020204" pitchFamily="34" charset="0"/>
              </a:rPr>
            </a:br>
            <a:br>
              <a:rPr lang="en-US" sz="8900" dirty="0">
                <a:solidFill>
                  <a:schemeClr val="bg1"/>
                </a:solidFill>
                <a:latin typeface="Century Gothic" panose="020B0502020202020204" pitchFamily="34" charset="0"/>
              </a:rPr>
            </a:br>
            <a:endParaRPr lang="en-US" sz="8900" dirty="0">
              <a:solidFill>
                <a:schemeClr val="bg1"/>
              </a:solidFill>
              <a:latin typeface="Century Gothic" panose="020B0502020202020204" pitchFamily="34" charset="0"/>
            </a:endParaRPr>
          </a:p>
        </p:txBody>
      </p:sp>
      <p:pic>
        <p:nvPicPr>
          <p:cNvPr id="5" name="Content Placeholder 16">
            <a:extLst>
              <a:ext uri="{FF2B5EF4-FFF2-40B4-BE49-F238E27FC236}">
                <a16:creationId xmlns:a16="http://schemas.microsoft.com/office/drawing/2014/main" id="{2F791CFA-4E10-47D7-A0CB-E9C28FF4B130}"/>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1417704" y="2571618"/>
            <a:ext cx="14040927" cy="8995145"/>
          </a:xfrm>
          <a:prstGeom prst="rect">
            <a:avLst/>
          </a:prstGeom>
        </p:spPr>
      </p:pic>
      <p:sp>
        <p:nvSpPr>
          <p:cNvPr id="6" name="Oval 5">
            <a:extLst>
              <a:ext uri="{FF2B5EF4-FFF2-40B4-BE49-F238E27FC236}">
                <a16:creationId xmlns:a16="http://schemas.microsoft.com/office/drawing/2014/main" id="{1CD4E976-E9F6-4A00-8C64-BCB461A4F7D7}"/>
              </a:ext>
            </a:extLst>
          </p:cNvPr>
          <p:cNvSpPr/>
          <p:nvPr/>
        </p:nvSpPr>
        <p:spPr>
          <a:xfrm>
            <a:off x="16555118" y="4133218"/>
            <a:ext cx="7588374" cy="5871944"/>
          </a:xfrm>
          <a:prstGeom prst="ellipse">
            <a:avLst/>
          </a:prstGeom>
          <a:solidFill>
            <a:schemeClr val="accent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latin typeface="Century Gothic" panose="020B0502020202020204" pitchFamily="34" charset="0"/>
              </a:rPr>
              <a:t>Practice Prompt no.1:</a:t>
            </a:r>
          </a:p>
          <a:p>
            <a:pPr algn="ctr"/>
            <a:endParaRPr lang="en-US" i="1" dirty="0">
              <a:latin typeface="Century Gothic" panose="020B0502020202020204" pitchFamily="34" charset="0"/>
            </a:endParaRPr>
          </a:p>
          <a:p>
            <a:pPr algn="ctr"/>
            <a:r>
              <a:rPr lang="en-US" sz="2800" i="1" dirty="0">
                <a:latin typeface="Century Gothic" panose="020B0502020202020204" pitchFamily="34" charset="0"/>
              </a:rPr>
              <a:t>Can we commit to deepening our understanding about the place from which we speak, in order to hear others?</a:t>
            </a:r>
          </a:p>
        </p:txBody>
      </p:sp>
      <p:pic>
        <p:nvPicPr>
          <p:cNvPr id="7" name="Audio Recording Aug 28, 2022 at 6:08:37 PM" descr="Audio Recording Aug 28, 2022 at 6:08:37 PM">
            <a:hlinkClick r:id="" action="ppaction://media"/>
            <a:extLst>
              <a:ext uri="{FF2B5EF4-FFF2-40B4-BE49-F238E27FC236}">
                <a16:creationId xmlns:a16="http://schemas.microsoft.com/office/drawing/2014/main" id="{94FEDC88-E094-44B7-9FE0-BC95E1111AE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1446289" y="751355"/>
            <a:ext cx="812800" cy="812800"/>
          </a:xfrm>
          <a:prstGeom prst="rect">
            <a:avLst/>
          </a:prstGeom>
        </p:spPr>
      </p:pic>
    </p:spTree>
    <p:extLst>
      <p:ext uri="{BB962C8B-B14F-4D97-AF65-F5344CB8AC3E}">
        <p14:creationId xmlns:p14="http://schemas.microsoft.com/office/powerpoint/2010/main" val="198189547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8179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7C549E-3084-3B33-C114-1196409833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200" y="0"/>
            <a:ext cx="22418987" cy="13716000"/>
          </a:xfrm>
          <a:prstGeom prst="rect">
            <a:avLst/>
          </a:prstGeom>
        </p:spPr>
      </p:pic>
      <p:sp>
        <p:nvSpPr>
          <p:cNvPr id="4" name="Rectangle 3">
            <a:extLst>
              <a:ext uri="{FF2B5EF4-FFF2-40B4-BE49-F238E27FC236}">
                <a16:creationId xmlns:a16="http://schemas.microsoft.com/office/drawing/2014/main" id="{0C79F1CC-110C-49A7-8CAD-EB623DBD53AF}"/>
              </a:ext>
            </a:extLst>
          </p:cNvPr>
          <p:cNvSpPr/>
          <p:nvPr/>
        </p:nvSpPr>
        <p:spPr>
          <a:xfrm>
            <a:off x="931653" y="655608"/>
            <a:ext cx="21617796" cy="117491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2B8B3295-F550-4190-B262-2ED348BD2BC8}"/>
              </a:ext>
            </a:extLst>
          </p:cNvPr>
          <p:cNvSpPr txBox="1">
            <a:spLocks/>
          </p:cNvSpPr>
          <p:nvPr/>
        </p:nvSpPr>
        <p:spPr>
          <a:xfrm>
            <a:off x="-542618" y="82217"/>
            <a:ext cx="18283237" cy="5528056"/>
          </a:xfrm>
          <a:prstGeom prst="rect">
            <a:avLst/>
          </a:prstGeom>
        </p:spPr>
        <p:txBody>
          <a:bodyPr vert="horz" lIns="91440" tIns="45720" rIns="91440" bIns="45720" rtlCol="0" anchor="ctr">
            <a:normAutofit/>
          </a:bodyPr>
          <a:lstStyle>
            <a:lvl1pPr algn="r" defTabSz="1828343" rtl="0" eaLnBrk="1" latinLnBrk="0" hangingPunct="1">
              <a:lnSpc>
                <a:spcPct val="90000"/>
              </a:lnSpc>
              <a:spcBef>
                <a:spcPct val="0"/>
              </a:spcBef>
              <a:buNone/>
              <a:defRPr sz="6798" b="0" i="0" kern="1200" cap="none">
                <a:solidFill>
                  <a:schemeClr val="tx1"/>
                </a:solidFill>
                <a:effectLst/>
                <a:latin typeface="+mj-lt"/>
                <a:ea typeface="+mj-ea"/>
                <a:cs typeface="+mj-cs"/>
              </a:defRPr>
            </a:lvl1pPr>
          </a:lstStyle>
          <a:p>
            <a:pPr algn="ctr" defTabSz="914400"/>
            <a:r>
              <a:rPr lang="en-US" sz="8900" dirty="0">
                <a:solidFill>
                  <a:schemeClr val="bg1"/>
                </a:solidFill>
                <a:latin typeface="Century Gothic" panose="020B0502020202020204" pitchFamily="34" charset="0"/>
              </a:rPr>
              <a:t>Key Theoretical Concepts</a:t>
            </a:r>
            <a:br>
              <a:rPr lang="en-US" sz="8900" dirty="0">
                <a:solidFill>
                  <a:schemeClr val="bg1"/>
                </a:solidFill>
                <a:latin typeface="Century Gothic" panose="020B0502020202020204" pitchFamily="34" charset="0"/>
              </a:rPr>
            </a:br>
            <a:br>
              <a:rPr lang="en-US" sz="8900" dirty="0">
                <a:solidFill>
                  <a:schemeClr val="bg1"/>
                </a:solidFill>
                <a:latin typeface="Century Gothic" panose="020B0502020202020204" pitchFamily="34" charset="0"/>
              </a:rPr>
            </a:br>
            <a:endParaRPr lang="en-US" sz="8900"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21C50525-0AA1-4557-86FC-769A8C7BD44D}"/>
              </a:ext>
            </a:extLst>
          </p:cNvPr>
          <p:cNvGrpSpPr/>
          <p:nvPr/>
        </p:nvGrpSpPr>
        <p:grpSpPr>
          <a:xfrm>
            <a:off x="6404177" y="3097301"/>
            <a:ext cx="8899083" cy="7968681"/>
            <a:chOff x="5689142" y="2706688"/>
            <a:chExt cx="12188825" cy="10914480"/>
          </a:xfrm>
          <a:solidFill>
            <a:schemeClr val="accent1">
              <a:lumMod val="90000"/>
              <a:lumOff val="10000"/>
            </a:schemeClr>
          </a:solidFill>
        </p:grpSpPr>
        <p:sp>
          <p:nvSpPr>
            <p:cNvPr id="6" name="Rectangle 5">
              <a:extLst>
                <a:ext uri="{FF2B5EF4-FFF2-40B4-BE49-F238E27FC236}">
                  <a16:creationId xmlns:a16="http://schemas.microsoft.com/office/drawing/2014/main" id="{994991EF-9175-41CB-908A-09165751E4CD}"/>
                </a:ext>
              </a:extLst>
            </p:cNvPr>
            <p:cNvSpPr/>
            <p:nvPr/>
          </p:nvSpPr>
          <p:spPr>
            <a:xfrm>
              <a:off x="5689142" y="3621808"/>
              <a:ext cx="12188825" cy="1562400"/>
            </a:xfrm>
            <a:prstGeom prst="rect">
              <a:avLst/>
            </a:prstGeom>
            <a:solidFill>
              <a:schemeClr val="accent1">
                <a:lumMod val="75000"/>
                <a:lumOff val="25000"/>
              </a:schemeClr>
            </a:solidFill>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grpSp>
          <p:nvGrpSpPr>
            <p:cNvPr id="7" name="Group 6">
              <a:extLst>
                <a:ext uri="{FF2B5EF4-FFF2-40B4-BE49-F238E27FC236}">
                  <a16:creationId xmlns:a16="http://schemas.microsoft.com/office/drawing/2014/main" id="{AA524748-5CB0-4B7D-A32E-C751997D83E5}"/>
                </a:ext>
              </a:extLst>
            </p:cNvPr>
            <p:cNvGrpSpPr/>
            <p:nvPr/>
          </p:nvGrpSpPr>
          <p:grpSpPr>
            <a:xfrm>
              <a:off x="6298583" y="2706688"/>
              <a:ext cx="8532177" cy="1830240"/>
              <a:chOff x="609441" y="27731"/>
              <a:chExt cx="8532177" cy="1830240"/>
            </a:xfrm>
            <a:grpFill/>
          </p:grpSpPr>
          <p:sp>
            <p:nvSpPr>
              <p:cNvPr id="20" name="Rounded Rectangle 16">
                <a:extLst>
                  <a:ext uri="{FF2B5EF4-FFF2-40B4-BE49-F238E27FC236}">
                    <a16:creationId xmlns:a16="http://schemas.microsoft.com/office/drawing/2014/main" id="{1CE7C897-804B-4E20-AB28-6D8BFF54B8AE}"/>
                  </a:ext>
                </a:extLst>
              </p:cNvPr>
              <p:cNvSpPr/>
              <p:nvPr/>
            </p:nvSpPr>
            <p:spPr>
              <a:xfrm>
                <a:off x="609441" y="27731"/>
                <a:ext cx="8532177" cy="1830240"/>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1" name="Rounded Rectangle 5">
                <a:extLst>
                  <a:ext uri="{FF2B5EF4-FFF2-40B4-BE49-F238E27FC236}">
                    <a16:creationId xmlns:a16="http://schemas.microsoft.com/office/drawing/2014/main" id="{248979C6-435E-4DC0-90B4-E3CB734439B0}"/>
                  </a:ext>
                </a:extLst>
              </p:cNvPr>
              <p:cNvSpPr txBox="1"/>
              <p:nvPr/>
            </p:nvSpPr>
            <p:spPr>
              <a:xfrm>
                <a:off x="698786" y="117076"/>
                <a:ext cx="8353487" cy="165155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22496" tIns="0" rIns="322496" bIns="0" numCol="1" spcCol="1270" anchor="ctr" anchorCtr="0">
                <a:noAutofit/>
              </a:bodyPr>
              <a:lstStyle/>
              <a:p>
                <a:pPr marL="0" lvl="0" indent="0" algn="l" defTabSz="2755900">
                  <a:lnSpc>
                    <a:spcPct val="90000"/>
                  </a:lnSpc>
                  <a:spcBef>
                    <a:spcPct val="0"/>
                  </a:spcBef>
                  <a:spcAft>
                    <a:spcPct val="35000"/>
                  </a:spcAft>
                  <a:buNone/>
                </a:pPr>
                <a:r>
                  <a:rPr lang="en-US" sz="6200" kern="1200" dirty="0"/>
                  <a:t>Privilege</a:t>
                </a:r>
              </a:p>
            </p:txBody>
          </p:sp>
        </p:grpSp>
        <p:sp>
          <p:nvSpPr>
            <p:cNvPr id="8" name="Rectangle 7">
              <a:extLst>
                <a:ext uri="{FF2B5EF4-FFF2-40B4-BE49-F238E27FC236}">
                  <a16:creationId xmlns:a16="http://schemas.microsoft.com/office/drawing/2014/main" id="{48DD4470-7637-4DAD-B5A4-A6E253FC2E79}"/>
                </a:ext>
              </a:extLst>
            </p:cNvPr>
            <p:cNvSpPr/>
            <p:nvPr/>
          </p:nvSpPr>
          <p:spPr>
            <a:xfrm>
              <a:off x="5689142" y="6434128"/>
              <a:ext cx="12188825" cy="1562400"/>
            </a:xfrm>
            <a:prstGeom prst="rect">
              <a:avLst/>
            </a:prstGeom>
            <a:solidFill>
              <a:schemeClr val="accent1">
                <a:lumMod val="50000"/>
                <a:lumOff val="50000"/>
              </a:schemeClr>
            </a:solidFill>
          </p:spPr>
          <p:style>
            <a:lnRef idx="2">
              <a:schemeClr val="accent2">
                <a:hueOff val="885262"/>
                <a:satOff val="3045"/>
                <a:lumOff val="-58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grpSp>
          <p:nvGrpSpPr>
            <p:cNvPr id="9" name="Group 8">
              <a:extLst>
                <a:ext uri="{FF2B5EF4-FFF2-40B4-BE49-F238E27FC236}">
                  <a16:creationId xmlns:a16="http://schemas.microsoft.com/office/drawing/2014/main" id="{3A0817F2-BA88-4C48-8862-6150CA0E48FA}"/>
                </a:ext>
              </a:extLst>
            </p:cNvPr>
            <p:cNvGrpSpPr/>
            <p:nvPr/>
          </p:nvGrpSpPr>
          <p:grpSpPr>
            <a:xfrm>
              <a:off x="6298583" y="5519008"/>
              <a:ext cx="8532177" cy="1830240"/>
              <a:chOff x="609441" y="2840051"/>
              <a:chExt cx="8532177" cy="1830240"/>
            </a:xfrm>
            <a:grpFill/>
          </p:grpSpPr>
          <p:sp>
            <p:nvSpPr>
              <p:cNvPr id="18" name="Rounded Rectangle 14">
                <a:extLst>
                  <a:ext uri="{FF2B5EF4-FFF2-40B4-BE49-F238E27FC236}">
                    <a16:creationId xmlns:a16="http://schemas.microsoft.com/office/drawing/2014/main" id="{F281DC8F-8110-490E-8AF5-5181F55FCBD2}"/>
                  </a:ext>
                </a:extLst>
              </p:cNvPr>
              <p:cNvSpPr/>
              <p:nvPr/>
            </p:nvSpPr>
            <p:spPr>
              <a:xfrm>
                <a:off x="609441" y="2840051"/>
                <a:ext cx="8532177" cy="1830240"/>
              </a:xfrm>
              <a:prstGeom prst="roundRect">
                <a:avLst/>
              </a:prstGeom>
              <a:grpFill/>
            </p:spPr>
            <p:style>
              <a:lnRef idx="2">
                <a:schemeClr val="lt1">
                  <a:hueOff val="0"/>
                  <a:satOff val="0"/>
                  <a:lumOff val="0"/>
                  <a:alphaOff val="0"/>
                </a:schemeClr>
              </a:lnRef>
              <a:fillRef idx="1">
                <a:scrgbClr r="0" g="0" b="0"/>
              </a:fillRef>
              <a:effectRef idx="0">
                <a:schemeClr val="accent2">
                  <a:hueOff val="885262"/>
                  <a:satOff val="3045"/>
                  <a:lumOff val="-588"/>
                  <a:alphaOff val="0"/>
                </a:schemeClr>
              </a:effectRef>
              <a:fontRef idx="minor">
                <a:schemeClr val="lt1"/>
              </a:fontRef>
            </p:style>
          </p:sp>
          <p:sp>
            <p:nvSpPr>
              <p:cNvPr id="19" name="Rounded Rectangle 8">
                <a:extLst>
                  <a:ext uri="{FF2B5EF4-FFF2-40B4-BE49-F238E27FC236}">
                    <a16:creationId xmlns:a16="http://schemas.microsoft.com/office/drawing/2014/main" id="{2C7B9DAE-84E8-41A7-BF43-4880222F43BE}"/>
                  </a:ext>
                </a:extLst>
              </p:cNvPr>
              <p:cNvSpPr txBox="1"/>
              <p:nvPr/>
            </p:nvSpPr>
            <p:spPr>
              <a:xfrm>
                <a:off x="698786" y="2929396"/>
                <a:ext cx="8353487" cy="165155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22496" tIns="0" rIns="322496" bIns="0" numCol="1" spcCol="1270" anchor="ctr" anchorCtr="0">
                <a:noAutofit/>
              </a:bodyPr>
              <a:lstStyle/>
              <a:p>
                <a:pPr marL="0" lvl="0" indent="0" algn="l" defTabSz="2755900">
                  <a:lnSpc>
                    <a:spcPct val="90000"/>
                  </a:lnSpc>
                  <a:spcBef>
                    <a:spcPct val="0"/>
                  </a:spcBef>
                  <a:spcAft>
                    <a:spcPct val="35000"/>
                  </a:spcAft>
                  <a:buNone/>
                </a:pPr>
                <a:r>
                  <a:rPr lang="en-US" sz="6200" kern="1200" dirty="0"/>
                  <a:t>Oppression</a:t>
                </a:r>
              </a:p>
            </p:txBody>
          </p:sp>
        </p:grpSp>
        <p:sp>
          <p:nvSpPr>
            <p:cNvPr id="10" name="Rectangle 9">
              <a:extLst>
                <a:ext uri="{FF2B5EF4-FFF2-40B4-BE49-F238E27FC236}">
                  <a16:creationId xmlns:a16="http://schemas.microsoft.com/office/drawing/2014/main" id="{DA4767F6-6686-4E83-87C4-D639E766B1EE}"/>
                </a:ext>
              </a:extLst>
            </p:cNvPr>
            <p:cNvSpPr/>
            <p:nvPr/>
          </p:nvSpPr>
          <p:spPr>
            <a:xfrm>
              <a:off x="5689142" y="9246448"/>
              <a:ext cx="12188825" cy="1562400"/>
            </a:xfrm>
            <a:prstGeom prst="rect">
              <a:avLst/>
            </a:prstGeom>
            <a:solidFill>
              <a:schemeClr val="accent1">
                <a:lumMod val="25000"/>
                <a:lumOff val="75000"/>
              </a:schemeClr>
            </a:solidFill>
          </p:spPr>
          <p:style>
            <a:lnRef idx="2">
              <a:schemeClr val="accent2">
                <a:hueOff val="1770523"/>
                <a:satOff val="6090"/>
                <a:lumOff val="-1177"/>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grpSp>
          <p:nvGrpSpPr>
            <p:cNvPr id="11" name="Group 10">
              <a:extLst>
                <a:ext uri="{FF2B5EF4-FFF2-40B4-BE49-F238E27FC236}">
                  <a16:creationId xmlns:a16="http://schemas.microsoft.com/office/drawing/2014/main" id="{25A0901E-3E74-4B61-B9C1-0AE11B26D141}"/>
                </a:ext>
              </a:extLst>
            </p:cNvPr>
            <p:cNvGrpSpPr/>
            <p:nvPr/>
          </p:nvGrpSpPr>
          <p:grpSpPr>
            <a:xfrm>
              <a:off x="6298583" y="8331328"/>
              <a:ext cx="8532177" cy="1830240"/>
              <a:chOff x="609441" y="5652371"/>
              <a:chExt cx="8532177" cy="1830240"/>
            </a:xfrm>
            <a:grpFill/>
          </p:grpSpPr>
          <p:sp>
            <p:nvSpPr>
              <p:cNvPr id="16" name="Rounded Rectangle 12">
                <a:extLst>
                  <a:ext uri="{FF2B5EF4-FFF2-40B4-BE49-F238E27FC236}">
                    <a16:creationId xmlns:a16="http://schemas.microsoft.com/office/drawing/2014/main" id="{7B2D5318-269F-4243-9B04-C074315214DC}"/>
                  </a:ext>
                </a:extLst>
              </p:cNvPr>
              <p:cNvSpPr/>
              <p:nvPr/>
            </p:nvSpPr>
            <p:spPr>
              <a:xfrm>
                <a:off x="609441" y="5652371"/>
                <a:ext cx="8532177" cy="1830240"/>
              </a:xfrm>
              <a:prstGeom prst="roundRect">
                <a:avLst/>
              </a:prstGeom>
              <a:grpFill/>
            </p:spPr>
            <p:style>
              <a:lnRef idx="2">
                <a:schemeClr val="lt1">
                  <a:hueOff val="0"/>
                  <a:satOff val="0"/>
                  <a:lumOff val="0"/>
                  <a:alphaOff val="0"/>
                </a:schemeClr>
              </a:lnRef>
              <a:fillRef idx="1">
                <a:scrgbClr r="0" g="0" b="0"/>
              </a:fillRef>
              <a:effectRef idx="0">
                <a:schemeClr val="accent2">
                  <a:hueOff val="1770523"/>
                  <a:satOff val="6090"/>
                  <a:lumOff val="-1177"/>
                  <a:alphaOff val="0"/>
                </a:schemeClr>
              </a:effectRef>
              <a:fontRef idx="minor">
                <a:schemeClr val="lt1"/>
              </a:fontRef>
            </p:style>
          </p:sp>
          <p:sp>
            <p:nvSpPr>
              <p:cNvPr id="17" name="Rounded Rectangle 11">
                <a:extLst>
                  <a:ext uri="{FF2B5EF4-FFF2-40B4-BE49-F238E27FC236}">
                    <a16:creationId xmlns:a16="http://schemas.microsoft.com/office/drawing/2014/main" id="{3957C860-2C69-435C-A30D-05A0CAC8CC4F}"/>
                  </a:ext>
                </a:extLst>
              </p:cNvPr>
              <p:cNvSpPr txBox="1"/>
              <p:nvPr/>
            </p:nvSpPr>
            <p:spPr>
              <a:xfrm>
                <a:off x="698786" y="5741716"/>
                <a:ext cx="8353487" cy="165155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22496" tIns="0" rIns="322496" bIns="0" numCol="1" spcCol="1270" anchor="ctr" anchorCtr="0">
                <a:noAutofit/>
              </a:bodyPr>
              <a:lstStyle/>
              <a:p>
                <a:pPr marL="0" lvl="0" indent="0" algn="l" defTabSz="2755900">
                  <a:lnSpc>
                    <a:spcPct val="90000"/>
                  </a:lnSpc>
                  <a:spcBef>
                    <a:spcPct val="0"/>
                  </a:spcBef>
                  <a:spcAft>
                    <a:spcPct val="35000"/>
                  </a:spcAft>
                  <a:buNone/>
                </a:pPr>
                <a:r>
                  <a:rPr lang="en-US" sz="6200" kern="1200" dirty="0"/>
                  <a:t>Equity</a:t>
                </a:r>
              </a:p>
            </p:txBody>
          </p:sp>
        </p:grpSp>
        <p:sp>
          <p:nvSpPr>
            <p:cNvPr id="12" name="Rectangle 11">
              <a:extLst>
                <a:ext uri="{FF2B5EF4-FFF2-40B4-BE49-F238E27FC236}">
                  <a16:creationId xmlns:a16="http://schemas.microsoft.com/office/drawing/2014/main" id="{0D53AC32-E4EB-43DF-9F25-31B65EC2FC58}"/>
                </a:ext>
              </a:extLst>
            </p:cNvPr>
            <p:cNvSpPr/>
            <p:nvPr/>
          </p:nvSpPr>
          <p:spPr>
            <a:xfrm>
              <a:off x="5689142" y="12058768"/>
              <a:ext cx="12188825" cy="1562400"/>
            </a:xfrm>
            <a:prstGeom prst="rect">
              <a:avLst/>
            </a:prstGeom>
            <a:solidFill>
              <a:schemeClr val="accent1">
                <a:lumMod val="10000"/>
                <a:lumOff val="90000"/>
              </a:schemeClr>
            </a:solidFill>
          </p:spPr>
          <p:style>
            <a:lnRef idx="2">
              <a:schemeClr val="accent2">
                <a:hueOff val="2655785"/>
                <a:satOff val="9135"/>
                <a:lumOff val="-176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grpSp>
          <p:nvGrpSpPr>
            <p:cNvPr id="13" name="Group 12">
              <a:extLst>
                <a:ext uri="{FF2B5EF4-FFF2-40B4-BE49-F238E27FC236}">
                  <a16:creationId xmlns:a16="http://schemas.microsoft.com/office/drawing/2014/main" id="{626B8C5F-7D76-4F98-AB70-F1EA7DB9E246}"/>
                </a:ext>
              </a:extLst>
            </p:cNvPr>
            <p:cNvGrpSpPr/>
            <p:nvPr/>
          </p:nvGrpSpPr>
          <p:grpSpPr>
            <a:xfrm>
              <a:off x="6298583" y="11143648"/>
              <a:ext cx="8532177" cy="1830240"/>
              <a:chOff x="609441" y="8464691"/>
              <a:chExt cx="8532177" cy="1830240"/>
            </a:xfrm>
            <a:grpFill/>
          </p:grpSpPr>
          <p:sp>
            <p:nvSpPr>
              <p:cNvPr id="14" name="Rounded Rectangle 10">
                <a:extLst>
                  <a:ext uri="{FF2B5EF4-FFF2-40B4-BE49-F238E27FC236}">
                    <a16:creationId xmlns:a16="http://schemas.microsoft.com/office/drawing/2014/main" id="{0AF6830D-D9D1-421D-9FFF-B6294FF861B9}"/>
                  </a:ext>
                </a:extLst>
              </p:cNvPr>
              <p:cNvSpPr/>
              <p:nvPr/>
            </p:nvSpPr>
            <p:spPr>
              <a:xfrm>
                <a:off x="609441" y="8464691"/>
                <a:ext cx="8532177" cy="1830240"/>
              </a:xfrm>
              <a:prstGeom prst="roundRect">
                <a:avLst/>
              </a:prstGeom>
              <a:grpFill/>
            </p:spPr>
            <p:style>
              <a:lnRef idx="2">
                <a:schemeClr val="lt1">
                  <a:hueOff val="0"/>
                  <a:satOff val="0"/>
                  <a:lumOff val="0"/>
                  <a:alphaOff val="0"/>
                </a:schemeClr>
              </a:lnRef>
              <a:fillRef idx="1">
                <a:schemeClr val="accent2">
                  <a:hueOff val="2655785"/>
                  <a:satOff val="9135"/>
                  <a:lumOff val="-1765"/>
                  <a:alphaOff val="0"/>
                </a:schemeClr>
              </a:fillRef>
              <a:effectRef idx="0">
                <a:schemeClr val="accent2">
                  <a:hueOff val="2655785"/>
                  <a:satOff val="9135"/>
                  <a:lumOff val="-1765"/>
                  <a:alphaOff val="0"/>
                </a:schemeClr>
              </a:effectRef>
              <a:fontRef idx="minor">
                <a:schemeClr val="lt1"/>
              </a:fontRef>
            </p:style>
          </p:sp>
          <p:sp>
            <p:nvSpPr>
              <p:cNvPr id="15" name="Rounded Rectangle 14">
                <a:extLst>
                  <a:ext uri="{FF2B5EF4-FFF2-40B4-BE49-F238E27FC236}">
                    <a16:creationId xmlns:a16="http://schemas.microsoft.com/office/drawing/2014/main" id="{5A179BA1-B83E-4C42-88A3-36DC8A212EDB}"/>
                  </a:ext>
                </a:extLst>
              </p:cNvPr>
              <p:cNvSpPr txBox="1"/>
              <p:nvPr/>
            </p:nvSpPr>
            <p:spPr>
              <a:xfrm>
                <a:off x="698786" y="8554036"/>
                <a:ext cx="8353487" cy="165155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22496" tIns="0" rIns="322496" bIns="0" numCol="1" spcCol="1270" anchor="ctr" anchorCtr="0">
                <a:noAutofit/>
              </a:bodyPr>
              <a:lstStyle/>
              <a:p>
                <a:pPr marL="0" lvl="0" indent="0" algn="l" defTabSz="2755900">
                  <a:lnSpc>
                    <a:spcPct val="90000"/>
                  </a:lnSpc>
                  <a:spcBef>
                    <a:spcPct val="0"/>
                  </a:spcBef>
                  <a:spcAft>
                    <a:spcPct val="35000"/>
                  </a:spcAft>
                  <a:buNone/>
                </a:pPr>
                <a:r>
                  <a:rPr lang="en-US" sz="6200" kern="1200" dirty="0"/>
                  <a:t>Justice</a:t>
                </a:r>
              </a:p>
            </p:txBody>
          </p:sp>
        </p:grpSp>
      </p:grpSp>
      <p:pic>
        <p:nvPicPr>
          <p:cNvPr id="22" name="Audio Recording Aug 28, 2022 at 6:09:02 PM" descr="Audio Recording Aug 28, 2022 at 6:09:02 PM">
            <a:hlinkClick r:id="" action="ppaction://media"/>
            <a:extLst>
              <a:ext uri="{FF2B5EF4-FFF2-40B4-BE49-F238E27FC236}">
                <a16:creationId xmlns:a16="http://schemas.microsoft.com/office/drawing/2014/main" id="{EE470CEA-C59A-470A-A956-6DE3F11352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1119410" y="904815"/>
            <a:ext cx="812800" cy="812800"/>
          </a:xfrm>
          <a:prstGeom prst="rect">
            <a:avLst/>
          </a:prstGeom>
        </p:spPr>
      </p:pic>
    </p:spTree>
    <p:extLst>
      <p:ext uri="{BB962C8B-B14F-4D97-AF65-F5344CB8AC3E}">
        <p14:creationId xmlns:p14="http://schemas.microsoft.com/office/powerpoint/2010/main" val="399011031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4080"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2"/>
                </p:tgtEl>
              </p:cMediaNode>
            </p:audio>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B9A34F-E7AF-CCA1-E268-6E98016FF5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200" y="0"/>
            <a:ext cx="22418987" cy="13716000"/>
          </a:xfrm>
          <a:prstGeom prst="rect">
            <a:avLst/>
          </a:prstGeom>
        </p:spPr>
      </p:pic>
      <p:sp>
        <p:nvSpPr>
          <p:cNvPr id="4" name="Rectangle 3">
            <a:extLst>
              <a:ext uri="{FF2B5EF4-FFF2-40B4-BE49-F238E27FC236}">
                <a16:creationId xmlns:a16="http://schemas.microsoft.com/office/drawing/2014/main" id="{0C79F1CC-110C-49A7-8CAD-EB623DBD53AF}"/>
              </a:ext>
            </a:extLst>
          </p:cNvPr>
          <p:cNvSpPr/>
          <p:nvPr/>
        </p:nvSpPr>
        <p:spPr>
          <a:xfrm>
            <a:off x="931653" y="655608"/>
            <a:ext cx="21617796" cy="117491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26156FD9-C3BB-4EF8-AAD8-ABB02C49AED5}"/>
              </a:ext>
            </a:extLst>
          </p:cNvPr>
          <p:cNvSpPr txBox="1">
            <a:spLocks/>
          </p:cNvSpPr>
          <p:nvPr/>
        </p:nvSpPr>
        <p:spPr>
          <a:xfrm>
            <a:off x="1162664" y="278233"/>
            <a:ext cx="18283237" cy="5528056"/>
          </a:xfrm>
          <a:prstGeom prst="rect">
            <a:avLst/>
          </a:prstGeom>
        </p:spPr>
        <p:txBody>
          <a:bodyPr vert="horz" lIns="91440" tIns="45720" rIns="91440" bIns="45720" rtlCol="0" anchor="ctr">
            <a:normAutofit/>
          </a:bodyPr>
          <a:lstStyle>
            <a:lvl1pPr algn="r" defTabSz="1828343" rtl="0" eaLnBrk="1" latinLnBrk="0" hangingPunct="1">
              <a:lnSpc>
                <a:spcPct val="90000"/>
              </a:lnSpc>
              <a:spcBef>
                <a:spcPct val="0"/>
              </a:spcBef>
              <a:buNone/>
              <a:defRPr sz="6798" b="0" i="0" kern="1200" cap="none">
                <a:solidFill>
                  <a:schemeClr val="tx1"/>
                </a:solidFill>
                <a:effectLst/>
                <a:latin typeface="+mj-lt"/>
                <a:ea typeface="+mj-ea"/>
                <a:cs typeface="+mj-cs"/>
              </a:defRPr>
            </a:lvl1pPr>
          </a:lstStyle>
          <a:p>
            <a:pPr algn="l" defTabSz="914400"/>
            <a:r>
              <a:rPr lang="en-US" sz="8900" dirty="0">
                <a:solidFill>
                  <a:schemeClr val="bg1"/>
                </a:solidFill>
                <a:latin typeface="Century Gothic" panose="020B0502020202020204" pitchFamily="34" charset="0"/>
              </a:rPr>
              <a:t>Privilege &amp; Oppression</a:t>
            </a:r>
            <a:br>
              <a:rPr lang="en-US" sz="8900" dirty="0">
                <a:solidFill>
                  <a:schemeClr val="bg1"/>
                </a:solidFill>
                <a:latin typeface="Century Gothic" panose="020B0502020202020204" pitchFamily="34" charset="0"/>
              </a:rPr>
            </a:br>
            <a:br>
              <a:rPr lang="en-US" sz="8900" dirty="0">
                <a:solidFill>
                  <a:schemeClr val="bg1"/>
                </a:solidFill>
                <a:latin typeface="Century Gothic" panose="020B0502020202020204" pitchFamily="34" charset="0"/>
              </a:rPr>
            </a:br>
            <a:endParaRPr lang="en-US" sz="8900" dirty="0">
              <a:solidFill>
                <a:schemeClr val="bg1"/>
              </a:solidFill>
              <a:latin typeface="Century Gothic" panose="020B0502020202020204" pitchFamily="34" charset="0"/>
            </a:endParaRPr>
          </a:p>
        </p:txBody>
      </p:sp>
      <p:sp>
        <p:nvSpPr>
          <p:cNvPr id="5" name="Google Shape;176;p22">
            <a:extLst>
              <a:ext uri="{FF2B5EF4-FFF2-40B4-BE49-F238E27FC236}">
                <a16:creationId xmlns:a16="http://schemas.microsoft.com/office/drawing/2014/main" id="{FD81B583-59E3-430A-8AB9-B06187DFD30A}"/>
              </a:ext>
            </a:extLst>
          </p:cNvPr>
          <p:cNvSpPr txBox="1">
            <a:spLocks/>
          </p:cNvSpPr>
          <p:nvPr/>
        </p:nvSpPr>
        <p:spPr>
          <a:xfrm>
            <a:off x="1345726" y="2917629"/>
            <a:ext cx="4229632" cy="8996856"/>
          </a:xfrm>
          <a:prstGeom prst="rect">
            <a:avLst/>
          </a:prstGeom>
          <a:solidFill>
            <a:schemeClr val="accent1">
              <a:lumMod val="75000"/>
              <a:lumOff val="25000"/>
            </a:schemeClr>
          </a:solidFill>
        </p:spPr>
        <p:txBody>
          <a:bodyPr spcFirstLastPara="1" vert="horz" wrap="square" lIns="243737" tIns="243737" rIns="243737" bIns="243737" rtlCol="0" anchor="t" anchorCtr="0">
            <a:noAutofit/>
          </a:bodyPr>
          <a:lstStyle>
            <a:lvl1pPr marL="688804" indent="-688804" algn="l" defTabSz="1828343" rtl="0" eaLnBrk="1" latinLnBrk="0" hangingPunct="1">
              <a:lnSpc>
                <a:spcPct val="120000"/>
              </a:lnSpc>
              <a:spcBef>
                <a:spcPts val="2000"/>
              </a:spcBef>
              <a:spcAft>
                <a:spcPts val="1200"/>
              </a:spcAft>
              <a:buClr>
                <a:schemeClr val="accent6"/>
              </a:buClr>
              <a:buSzPct val="90000"/>
              <a:buFont typeface="Wingdings" panose="05000000000000000000" pitchFamily="2" charset="2"/>
              <a:buChar char="§"/>
              <a:defRPr sz="3999" kern="1200">
                <a:solidFill>
                  <a:schemeClr val="tx1"/>
                </a:solidFill>
                <a:effectLst/>
                <a:latin typeface="+mn-lt"/>
                <a:ea typeface="+mn-ea"/>
                <a:cs typeface="+mn-cs"/>
              </a:defRPr>
            </a:lvl1pPr>
            <a:lvl2pPr marL="1590278" indent="-676107" algn="l" defTabSz="1828343" rtl="0" eaLnBrk="1" latinLnBrk="0" hangingPunct="1">
              <a:lnSpc>
                <a:spcPct val="120000"/>
              </a:lnSpc>
              <a:spcBef>
                <a:spcPts val="1000"/>
              </a:spcBef>
              <a:spcAft>
                <a:spcPts val="1200"/>
              </a:spcAft>
              <a:buClr>
                <a:schemeClr val="accent6"/>
              </a:buClr>
              <a:buSzPct val="90000"/>
              <a:buFont typeface="Wingdings" panose="05000000000000000000" pitchFamily="2" charset="2"/>
              <a:buChar char="§"/>
              <a:defRPr sz="3599" kern="1200">
                <a:solidFill>
                  <a:schemeClr val="tx1"/>
                </a:solidFill>
                <a:effectLst/>
                <a:latin typeface="+mn-lt"/>
                <a:ea typeface="+mn-ea"/>
                <a:cs typeface="+mn-cs"/>
              </a:defRPr>
            </a:lvl2pPr>
            <a:lvl3pPr marL="2517147" indent="-688804" algn="l" defTabSz="1828343" rtl="0" eaLnBrk="1" latinLnBrk="0" hangingPunct="1">
              <a:lnSpc>
                <a:spcPct val="120000"/>
              </a:lnSpc>
              <a:spcBef>
                <a:spcPts val="1000"/>
              </a:spcBef>
              <a:spcAft>
                <a:spcPts val="1200"/>
              </a:spcAft>
              <a:buClr>
                <a:schemeClr val="accent6"/>
              </a:buClr>
              <a:buSzPct val="90000"/>
              <a:buFont typeface="Wingdings" panose="05000000000000000000" pitchFamily="2" charset="2"/>
              <a:buChar char="§"/>
              <a:defRPr sz="3199" kern="1200">
                <a:solidFill>
                  <a:schemeClr val="tx1"/>
                </a:solidFill>
                <a:effectLst/>
                <a:latin typeface="+mn-lt"/>
                <a:ea typeface="+mn-ea"/>
                <a:cs typeface="+mn-cs"/>
              </a:defRPr>
            </a:lvl3pPr>
            <a:lvl4pPr marL="3418621" indent="-676107" algn="l" defTabSz="1828343" rtl="0" eaLnBrk="1" latinLnBrk="0" hangingPunct="1">
              <a:lnSpc>
                <a:spcPct val="120000"/>
              </a:lnSpc>
              <a:spcBef>
                <a:spcPts val="1000"/>
              </a:spcBef>
              <a:spcAft>
                <a:spcPts val="1200"/>
              </a:spcAft>
              <a:buClr>
                <a:schemeClr val="accent6"/>
              </a:buClr>
              <a:buSzPct val="90000"/>
              <a:buFont typeface="Wingdings" panose="05000000000000000000" pitchFamily="2" charset="2"/>
              <a:buChar char="§"/>
              <a:defRPr sz="2799" kern="1200">
                <a:solidFill>
                  <a:schemeClr val="tx1"/>
                </a:solidFill>
                <a:effectLst/>
                <a:latin typeface="+mn-lt"/>
                <a:ea typeface="+mn-ea"/>
                <a:cs typeface="+mn-cs"/>
              </a:defRPr>
            </a:lvl4pPr>
            <a:lvl5pPr marL="4345489" indent="-688804" algn="l" defTabSz="1828343" rtl="0" eaLnBrk="1" latinLnBrk="0" hangingPunct="1">
              <a:lnSpc>
                <a:spcPct val="120000"/>
              </a:lnSpc>
              <a:spcBef>
                <a:spcPts val="1000"/>
              </a:spcBef>
              <a:spcAft>
                <a:spcPts val="1200"/>
              </a:spcAft>
              <a:buClr>
                <a:schemeClr val="accent6"/>
              </a:buClr>
              <a:buSzPct val="90000"/>
              <a:buFont typeface="Wingdings" panose="05000000000000000000" pitchFamily="2" charset="2"/>
              <a:buChar char="§"/>
              <a:defRPr sz="2399" kern="1200">
                <a:solidFill>
                  <a:schemeClr val="tx1"/>
                </a:solidFill>
                <a:effectLst/>
                <a:latin typeface="+mn-lt"/>
                <a:ea typeface="+mn-ea"/>
                <a:cs typeface="+mn-cs"/>
              </a:defRPr>
            </a:lvl5pPr>
            <a:lvl6pPr marL="5283911" indent="-676487" algn="l" defTabSz="1828343" rtl="0" eaLnBrk="1" latinLnBrk="0" hangingPunct="1">
              <a:lnSpc>
                <a:spcPct val="120000"/>
              </a:lnSpc>
              <a:spcBef>
                <a:spcPts val="1000"/>
              </a:spcBef>
              <a:spcAft>
                <a:spcPts val="1200"/>
              </a:spcAft>
              <a:buClr>
                <a:schemeClr val="accent6"/>
              </a:buClr>
              <a:buSzPct val="90000"/>
              <a:buFont typeface="Wingdings" panose="05000000000000000000" pitchFamily="2" charset="2"/>
              <a:buChar char="§"/>
              <a:defRPr sz="2399" kern="1200" baseline="0">
                <a:solidFill>
                  <a:schemeClr val="tx1"/>
                </a:solidFill>
                <a:effectLst/>
                <a:latin typeface="+mn-lt"/>
                <a:ea typeface="+mn-ea"/>
                <a:cs typeface="+mn-cs"/>
              </a:defRPr>
            </a:lvl6pPr>
            <a:lvl7pPr marL="6216366" indent="-676487" algn="l" defTabSz="1828343" rtl="0" eaLnBrk="1" latinLnBrk="0" hangingPunct="1">
              <a:lnSpc>
                <a:spcPct val="120000"/>
              </a:lnSpc>
              <a:spcBef>
                <a:spcPts val="1000"/>
              </a:spcBef>
              <a:spcAft>
                <a:spcPts val="1200"/>
              </a:spcAft>
              <a:buClr>
                <a:schemeClr val="accent6"/>
              </a:buClr>
              <a:buSzPct val="90000"/>
              <a:buFont typeface="Wingdings" panose="05000000000000000000" pitchFamily="2" charset="2"/>
              <a:buChar char="§"/>
              <a:defRPr sz="2399" kern="1200" baseline="0">
                <a:solidFill>
                  <a:schemeClr val="tx1"/>
                </a:solidFill>
                <a:effectLst/>
                <a:latin typeface="+mn-lt"/>
                <a:ea typeface="+mn-ea"/>
                <a:cs typeface="+mn-cs"/>
              </a:defRPr>
            </a:lvl7pPr>
            <a:lvl8pPr marL="7148820" indent="-676487" algn="l" defTabSz="1828343" rtl="0" eaLnBrk="1" latinLnBrk="0" hangingPunct="1">
              <a:lnSpc>
                <a:spcPct val="120000"/>
              </a:lnSpc>
              <a:spcBef>
                <a:spcPts val="1000"/>
              </a:spcBef>
              <a:spcAft>
                <a:spcPts val="1200"/>
              </a:spcAft>
              <a:buClr>
                <a:schemeClr val="accent6"/>
              </a:buClr>
              <a:buSzPct val="90000"/>
              <a:buFont typeface="Wingdings" panose="05000000000000000000" pitchFamily="2" charset="2"/>
              <a:buChar char="§"/>
              <a:defRPr sz="2399" kern="1200" baseline="0">
                <a:solidFill>
                  <a:schemeClr val="tx1"/>
                </a:solidFill>
                <a:effectLst/>
                <a:latin typeface="+mn-lt"/>
                <a:ea typeface="+mn-ea"/>
                <a:cs typeface="+mn-cs"/>
              </a:defRPr>
            </a:lvl8pPr>
            <a:lvl9pPr marL="8081275" indent="-676487" algn="l" defTabSz="1828343" rtl="0" eaLnBrk="1" latinLnBrk="0" hangingPunct="1">
              <a:lnSpc>
                <a:spcPct val="120000"/>
              </a:lnSpc>
              <a:spcBef>
                <a:spcPts val="1000"/>
              </a:spcBef>
              <a:spcAft>
                <a:spcPts val="1200"/>
              </a:spcAft>
              <a:buClr>
                <a:schemeClr val="accent6"/>
              </a:buClr>
              <a:buSzPct val="90000"/>
              <a:buFont typeface="Wingdings" panose="05000000000000000000" pitchFamily="2" charset="2"/>
              <a:buChar char="§"/>
              <a:defRPr sz="2399" kern="1200" baseline="0">
                <a:solidFill>
                  <a:schemeClr val="tx1"/>
                </a:solidFill>
                <a:effectLst/>
                <a:latin typeface="+mn-lt"/>
                <a:ea typeface="+mn-ea"/>
                <a:cs typeface="+mn-cs"/>
              </a:defRPr>
            </a:lvl9pPr>
          </a:lstStyle>
          <a:p>
            <a:pPr marL="0" indent="0">
              <a:buFont typeface="Wingdings" panose="05000000000000000000" pitchFamily="2" charset="2"/>
              <a:buNone/>
            </a:pPr>
            <a:r>
              <a:rPr lang="en-US" sz="5333" b="1" dirty="0">
                <a:solidFill>
                  <a:schemeClr val="bg1"/>
                </a:solidFill>
                <a:latin typeface="Century Gothic" panose="020B0502020202020204" pitchFamily="34" charset="0"/>
              </a:rPr>
              <a:t>Privilege</a:t>
            </a:r>
          </a:p>
          <a:p>
            <a:pPr marL="0" indent="0">
              <a:spcBef>
                <a:spcPts val="0"/>
              </a:spcBef>
              <a:buFont typeface="Wingdings" panose="05000000000000000000" pitchFamily="2" charset="2"/>
              <a:buNone/>
            </a:pPr>
            <a:r>
              <a:rPr lang="en-US" dirty="0">
                <a:solidFill>
                  <a:schemeClr val="bg1"/>
                </a:solidFill>
                <a:latin typeface="Century Gothic" panose="020B0502020202020204" pitchFamily="34" charset="0"/>
              </a:rPr>
              <a:t>Advantages or resources granted to some social groups that are unavailable to other groups. </a:t>
            </a:r>
          </a:p>
        </p:txBody>
      </p:sp>
      <p:sp>
        <p:nvSpPr>
          <p:cNvPr id="6" name="Google Shape;177;p22">
            <a:extLst>
              <a:ext uri="{FF2B5EF4-FFF2-40B4-BE49-F238E27FC236}">
                <a16:creationId xmlns:a16="http://schemas.microsoft.com/office/drawing/2014/main" id="{1972E111-833B-4574-B9A2-5670A7DD2127}"/>
              </a:ext>
            </a:extLst>
          </p:cNvPr>
          <p:cNvSpPr txBox="1">
            <a:spLocks/>
          </p:cNvSpPr>
          <p:nvPr/>
        </p:nvSpPr>
        <p:spPr>
          <a:xfrm>
            <a:off x="6064709" y="2937836"/>
            <a:ext cx="4463063" cy="8996856"/>
          </a:xfrm>
          <a:prstGeom prst="rect">
            <a:avLst/>
          </a:prstGeom>
          <a:solidFill>
            <a:srgbClr val="88C5B3"/>
          </a:solidFill>
        </p:spPr>
        <p:txBody>
          <a:bodyPr spcFirstLastPara="1" vert="horz" wrap="square" lIns="243737" tIns="243737" rIns="243737" bIns="243737" rtlCol="0" anchor="t" anchorCtr="0">
            <a:noAutofit/>
          </a:bodyPr>
          <a:lstStyle>
            <a:lvl1pPr marL="688804" indent="-688804" algn="l" defTabSz="1828343" rtl="0" eaLnBrk="1" latinLnBrk="0" hangingPunct="1">
              <a:lnSpc>
                <a:spcPct val="120000"/>
              </a:lnSpc>
              <a:spcBef>
                <a:spcPts val="2000"/>
              </a:spcBef>
              <a:spcAft>
                <a:spcPts val="1200"/>
              </a:spcAft>
              <a:buClr>
                <a:schemeClr val="accent6"/>
              </a:buClr>
              <a:buSzPct val="90000"/>
              <a:buFont typeface="Wingdings" panose="05000000000000000000" pitchFamily="2" charset="2"/>
              <a:buChar char="§"/>
              <a:defRPr sz="3999" kern="1200">
                <a:solidFill>
                  <a:schemeClr val="tx1"/>
                </a:solidFill>
                <a:effectLst/>
                <a:latin typeface="+mn-lt"/>
                <a:ea typeface="+mn-ea"/>
                <a:cs typeface="+mn-cs"/>
              </a:defRPr>
            </a:lvl1pPr>
            <a:lvl2pPr marL="1590278" indent="-676107" algn="l" defTabSz="1828343" rtl="0" eaLnBrk="1" latinLnBrk="0" hangingPunct="1">
              <a:lnSpc>
                <a:spcPct val="120000"/>
              </a:lnSpc>
              <a:spcBef>
                <a:spcPts val="1000"/>
              </a:spcBef>
              <a:spcAft>
                <a:spcPts val="1200"/>
              </a:spcAft>
              <a:buClr>
                <a:schemeClr val="accent6"/>
              </a:buClr>
              <a:buSzPct val="90000"/>
              <a:buFont typeface="Wingdings" panose="05000000000000000000" pitchFamily="2" charset="2"/>
              <a:buChar char="§"/>
              <a:defRPr sz="3599" kern="1200">
                <a:solidFill>
                  <a:schemeClr val="tx1"/>
                </a:solidFill>
                <a:effectLst/>
                <a:latin typeface="+mn-lt"/>
                <a:ea typeface="+mn-ea"/>
                <a:cs typeface="+mn-cs"/>
              </a:defRPr>
            </a:lvl2pPr>
            <a:lvl3pPr marL="2517147" indent="-688804" algn="l" defTabSz="1828343" rtl="0" eaLnBrk="1" latinLnBrk="0" hangingPunct="1">
              <a:lnSpc>
                <a:spcPct val="120000"/>
              </a:lnSpc>
              <a:spcBef>
                <a:spcPts val="1000"/>
              </a:spcBef>
              <a:spcAft>
                <a:spcPts val="1200"/>
              </a:spcAft>
              <a:buClr>
                <a:schemeClr val="accent6"/>
              </a:buClr>
              <a:buSzPct val="90000"/>
              <a:buFont typeface="Wingdings" panose="05000000000000000000" pitchFamily="2" charset="2"/>
              <a:buChar char="§"/>
              <a:defRPr sz="3199" kern="1200">
                <a:solidFill>
                  <a:schemeClr val="tx1"/>
                </a:solidFill>
                <a:effectLst/>
                <a:latin typeface="+mn-lt"/>
                <a:ea typeface="+mn-ea"/>
                <a:cs typeface="+mn-cs"/>
              </a:defRPr>
            </a:lvl3pPr>
            <a:lvl4pPr marL="3418621" indent="-676107" algn="l" defTabSz="1828343" rtl="0" eaLnBrk="1" latinLnBrk="0" hangingPunct="1">
              <a:lnSpc>
                <a:spcPct val="120000"/>
              </a:lnSpc>
              <a:spcBef>
                <a:spcPts val="1000"/>
              </a:spcBef>
              <a:spcAft>
                <a:spcPts val="1200"/>
              </a:spcAft>
              <a:buClr>
                <a:schemeClr val="accent6"/>
              </a:buClr>
              <a:buSzPct val="90000"/>
              <a:buFont typeface="Wingdings" panose="05000000000000000000" pitchFamily="2" charset="2"/>
              <a:buChar char="§"/>
              <a:defRPr sz="2799" kern="1200">
                <a:solidFill>
                  <a:schemeClr val="tx1"/>
                </a:solidFill>
                <a:effectLst/>
                <a:latin typeface="+mn-lt"/>
                <a:ea typeface="+mn-ea"/>
                <a:cs typeface="+mn-cs"/>
              </a:defRPr>
            </a:lvl4pPr>
            <a:lvl5pPr marL="4345489" indent="-688804" algn="l" defTabSz="1828343" rtl="0" eaLnBrk="1" latinLnBrk="0" hangingPunct="1">
              <a:lnSpc>
                <a:spcPct val="120000"/>
              </a:lnSpc>
              <a:spcBef>
                <a:spcPts val="1000"/>
              </a:spcBef>
              <a:spcAft>
                <a:spcPts val="1200"/>
              </a:spcAft>
              <a:buClr>
                <a:schemeClr val="accent6"/>
              </a:buClr>
              <a:buSzPct val="90000"/>
              <a:buFont typeface="Wingdings" panose="05000000000000000000" pitchFamily="2" charset="2"/>
              <a:buChar char="§"/>
              <a:defRPr sz="2399" kern="1200">
                <a:solidFill>
                  <a:schemeClr val="tx1"/>
                </a:solidFill>
                <a:effectLst/>
                <a:latin typeface="+mn-lt"/>
                <a:ea typeface="+mn-ea"/>
                <a:cs typeface="+mn-cs"/>
              </a:defRPr>
            </a:lvl5pPr>
            <a:lvl6pPr marL="5283911" indent="-676487" algn="l" defTabSz="1828343" rtl="0" eaLnBrk="1" latinLnBrk="0" hangingPunct="1">
              <a:lnSpc>
                <a:spcPct val="120000"/>
              </a:lnSpc>
              <a:spcBef>
                <a:spcPts val="1000"/>
              </a:spcBef>
              <a:spcAft>
                <a:spcPts val="1200"/>
              </a:spcAft>
              <a:buClr>
                <a:schemeClr val="accent6"/>
              </a:buClr>
              <a:buSzPct val="90000"/>
              <a:buFont typeface="Wingdings" panose="05000000000000000000" pitchFamily="2" charset="2"/>
              <a:buChar char="§"/>
              <a:defRPr sz="2399" kern="1200" baseline="0">
                <a:solidFill>
                  <a:schemeClr val="tx1"/>
                </a:solidFill>
                <a:effectLst/>
                <a:latin typeface="+mn-lt"/>
                <a:ea typeface="+mn-ea"/>
                <a:cs typeface="+mn-cs"/>
              </a:defRPr>
            </a:lvl6pPr>
            <a:lvl7pPr marL="6216366" indent="-676487" algn="l" defTabSz="1828343" rtl="0" eaLnBrk="1" latinLnBrk="0" hangingPunct="1">
              <a:lnSpc>
                <a:spcPct val="120000"/>
              </a:lnSpc>
              <a:spcBef>
                <a:spcPts val="1000"/>
              </a:spcBef>
              <a:spcAft>
                <a:spcPts val="1200"/>
              </a:spcAft>
              <a:buClr>
                <a:schemeClr val="accent6"/>
              </a:buClr>
              <a:buSzPct val="90000"/>
              <a:buFont typeface="Wingdings" panose="05000000000000000000" pitchFamily="2" charset="2"/>
              <a:buChar char="§"/>
              <a:defRPr sz="2399" kern="1200" baseline="0">
                <a:solidFill>
                  <a:schemeClr val="tx1"/>
                </a:solidFill>
                <a:effectLst/>
                <a:latin typeface="+mn-lt"/>
                <a:ea typeface="+mn-ea"/>
                <a:cs typeface="+mn-cs"/>
              </a:defRPr>
            </a:lvl7pPr>
            <a:lvl8pPr marL="7148820" indent="-676487" algn="l" defTabSz="1828343" rtl="0" eaLnBrk="1" latinLnBrk="0" hangingPunct="1">
              <a:lnSpc>
                <a:spcPct val="120000"/>
              </a:lnSpc>
              <a:spcBef>
                <a:spcPts val="1000"/>
              </a:spcBef>
              <a:spcAft>
                <a:spcPts val="1200"/>
              </a:spcAft>
              <a:buClr>
                <a:schemeClr val="accent6"/>
              </a:buClr>
              <a:buSzPct val="90000"/>
              <a:buFont typeface="Wingdings" panose="05000000000000000000" pitchFamily="2" charset="2"/>
              <a:buChar char="§"/>
              <a:defRPr sz="2399" kern="1200" baseline="0">
                <a:solidFill>
                  <a:schemeClr val="tx1"/>
                </a:solidFill>
                <a:effectLst/>
                <a:latin typeface="+mn-lt"/>
                <a:ea typeface="+mn-ea"/>
                <a:cs typeface="+mn-cs"/>
              </a:defRPr>
            </a:lvl8pPr>
            <a:lvl9pPr marL="8081275" indent="-676487" algn="l" defTabSz="1828343" rtl="0" eaLnBrk="1" latinLnBrk="0" hangingPunct="1">
              <a:lnSpc>
                <a:spcPct val="120000"/>
              </a:lnSpc>
              <a:spcBef>
                <a:spcPts val="1000"/>
              </a:spcBef>
              <a:spcAft>
                <a:spcPts val="1200"/>
              </a:spcAft>
              <a:buClr>
                <a:schemeClr val="accent6"/>
              </a:buClr>
              <a:buSzPct val="90000"/>
              <a:buFont typeface="Wingdings" panose="05000000000000000000" pitchFamily="2" charset="2"/>
              <a:buChar char="§"/>
              <a:defRPr sz="2399" kern="1200" baseline="0">
                <a:solidFill>
                  <a:schemeClr val="tx1"/>
                </a:solidFill>
                <a:effectLst/>
                <a:latin typeface="+mn-lt"/>
                <a:ea typeface="+mn-ea"/>
                <a:cs typeface="+mn-cs"/>
              </a:defRPr>
            </a:lvl9pPr>
          </a:lstStyle>
          <a:p>
            <a:pPr marL="0" indent="0">
              <a:buFont typeface="Wingdings" panose="05000000000000000000" pitchFamily="2" charset="2"/>
              <a:buNone/>
            </a:pPr>
            <a:r>
              <a:rPr lang="en-US" sz="5333" b="1" dirty="0">
                <a:solidFill>
                  <a:schemeClr val="bg1"/>
                </a:solidFill>
                <a:latin typeface="Century Gothic" panose="020B0502020202020204" pitchFamily="34" charset="0"/>
              </a:rPr>
              <a:t>Oppression</a:t>
            </a:r>
          </a:p>
          <a:p>
            <a:pPr marL="0" indent="0">
              <a:spcBef>
                <a:spcPts val="0"/>
              </a:spcBef>
              <a:buFont typeface="Wingdings" panose="05000000000000000000" pitchFamily="2" charset="2"/>
              <a:buNone/>
            </a:pPr>
            <a:r>
              <a:rPr lang="en-US" dirty="0">
                <a:solidFill>
                  <a:schemeClr val="bg1"/>
                </a:solidFill>
                <a:latin typeface="Century Gothic" panose="020B0502020202020204" pitchFamily="34" charset="0"/>
              </a:rPr>
              <a:t>A system that maintains disadvantages on either an individual, institutional, and/or cultural level. </a:t>
            </a:r>
          </a:p>
        </p:txBody>
      </p:sp>
      <p:pic>
        <p:nvPicPr>
          <p:cNvPr id="7" name="Picture 6">
            <a:extLst>
              <a:ext uri="{FF2B5EF4-FFF2-40B4-BE49-F238E27FC236}">
                <a16:creationId xmlns:a16="http://schemas.microsoft.com/office/drawing/2014/main" id="{EEE1494E-3895-4590-BA21-C8F275975C30}"/>
              </a:ext>
            </a:extLst>
          </p:cNvPr>
          <p:cNvPicPr>
            <a:picLocks noChangeAspect="1"/>
          </p:cNvPicPr>
          <p:nvPr/>
        </p:nvPicPr>
        <p:blipFill>
          <a:blip r:embed="rId5"/>
          <a:stretch>
            <a:fillRect/>
          </a:stretch>
        </p:blipFill>
        <p:spPr>
          <a:xfrm>
            <a:off x="11017123" y="2955089"/>
            <a:ext cx="7357324" cy="4046528"/>
          </a:xfrm>
          <a:prstGeom prst="rect">
            <a:avLst/>
          </a:prstGeom>
        </p:spPr>
      </p:pic>
      <p:sp>
        <p:nvSpPr>
          <p:cNvPr id="8" name="Oval 7">
            <a:extLst>
              <a:ext uri="{FF2B5EF4-FFF2-40B4-BE49-F238E27FC236}">
                <a16:creationId xmlns:a16="http://schemas.microsoft.com/office/drawing/2014/main" id="{A5DAECE3-4F2D-4F9D-9866-CC80FBB304F7}"/>
              </a:ext>
            </a:extLst>
          </p:cNvPr>
          <p:cNvSpPr/>
          <p:nvPr/>
        </p:nvSpPr>
        <p:spPr>
          <a:xfrm>
            <a:off x="16432817" y="6298453"/>
            <a:ext cx="7931426" cy="5871944"/>
          </a:xfrm>
          <a:prstGeom prst="ellipse">
            <a:avLst/>
          </a:prstGeom>
          <a:solidFill>
            <a:schemeClr val="accent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latin typeface="Century Gothic" panose="020B0502020202020204" pitchFamily="34" charset="0"/>
              </a:rPr>
              <a:t>Practice Prompt no. 2:</a:t>
            </a:r>
          </a:p>
          <a:p>
            <a:pPr algn="ctr"/>
            <a:endParaRPr lang="en-US" i="1" dirty="0">
              <a:latin typeface="Century Gothic" panose="020B0502020202020204" pitchFamily="34" charset="0"/>
            </a:endParaRPr>
          </a:p>
          <a:p>
            <a:pPr algn="ctr"/>
            <a:r>
              <a:rPr lang="en-US" sz="2800" i="1" dirty="0">
                <a:latin typeface="Century Gothic" panose="020B0502020202020204" pitchFamily="34" charset="0"/>
              </a:rPr>
              <a:t>Can we commit to deepening our understanding about where and how both privilege and oppression operate in our lives?</a:t>
            </a:r>
          </a:p>
        </p:txBody>
      </p:sp>
      <p:pic>
        <p:nvPicPr>
          <p:cNvPr id="9" name="Audio Recording Aug 29, 2022 at 1:18:14 PM" descr="Audio Recording Aug 29, 2022 at 1:18:14 PM">
            <a:hlinkClick r:id="" action="ppaction://media"/>
            <a:extLst>
              <a:ext uri="{FF2B5EF4-FFF2-40B4-BE49-F238E27FC236}">
                <a16:creationId xmlns:a16="http://schemas.microsoft.com/office/drawing/2014/main" id="{D828B7D2-5734-46E2-953B-3AA016BE4AD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1270346" y="904815"/>
            <a:ext cx="812800" cy="812800"/>
          </a:xfrm>
          <a:prstGeom prst="rect">
            <a:avLst/>
          </a:prstGeom>
        </p:spPr>
      </p:pic>
    </p:spTree>
    <p:extLst>
      <p:ext uri="{BB962C8B-B14F-4D97-AF65-F5344CB8AC3E}">
        <p14:creationId xmlns:p14="http://schemas.microsoft.com/office/powerpoint/2010/main" val="42366634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5395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9"/>
                </p:tgtEl>
              </p:cMediaNode>
            </p:audio>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BD8CA8-CD3A-8BCF-802E-F419C574D9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200" y="0"/>
            <a:ext cx="22418987" cy="13716000"/>
          </a:xfrm>
          <a:prstGeom prst="rect">
            <a:avLst/>
          </a:prstGeom>
        </p:spPr>
      </p:pic>
      <p:sp>
        <p:nvSpPr>
          <p:cNvPr id="4" name="Rectangle 3">
            <a:extLst>
              <a:ext uri="{FF2B5EF4-FFF2-40B4-BE49-F238E27FC236}">
                <a16:creationId xmlns:a16="http://schemas.microsoft.com/office/drawing/2014/main" id="{0C79F1CC-110C-49A7-8CAD-EB623DBD53AF}"/>
              </a:ext>
            </a:extLst>
          </p:cNvPr>
          <p:cNvSpPr/>
          <p:nvPr/>
        </p:nvSpPr>
        <p:spPr>
          <a:xfrm>
            <a:off x="931653" y="655608"/>
            <a:ext cx="21617796" cy="117491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4CC82A24-562C-4732-83F1-1EBA056DB81A}"/>
              </a:ext>
            </a:extLst>
          </p:cNvPr>
          <p:cNvSpPr txBox="1">
            <a:spLocks/>
          </p:cNvSpPr>
          <p:nvPr/>
        </p:nvSpPr>
        <p:spPr>
          <a:xfrm>
            <a:off x="-1403834" y="270185"/>
            <a:ext cx="18283237" cy="5528056"/>
          </a:xfrm>
          <a:prstGeom prst="rect">
            <a:avLst/>
          </a:prstGeom>
        </p:spPr>
        <p:txBody>
          <a:bodyPr vert="horz" lIns="91440" tIns="45720" rIns="91440" bIns="45720" rtlCol="0" anchor="ctr">
            <a:normAutofit/>
          </a:bodyPr>
          <a:lstStyle>
            <a:lvl1pPr algn="r" defTabSz="1828343" rtl="0" eaLnBrk="1" latinLnBrk="0" hangingPunct="1">
              <a:lnSpc>
                <a:spcPct val="90000"/>
              </a:lnSpc>
              <a:spcBef>
                <a:spcPct val="0"/>
              </a:spcBef>
              <a:buNone/>
              <a:defRPr sz="6798" b="0" i="0" kern="1200" cap="none">
                <a:solidFill>
                  <a:schemeClr val="tx1"/>
                </a:solidFill>
                <a:effectLst/>
                <a:latin typeface="+mj-lt"/>
                <a:ea typeface="+mj-ea"/>
                <a:cs typeface="+mj-cs"/>
              </a:defRPr>
            </a:lvl1pPr>
          </a:lstStyle>
          <a:p>
            <a:pPr algn="ctr" defTabSz="914400"/>
            <a:r>
              <a:rPr lang="en-US" sz="8900" dirty="0">
                <a:solidFill>
                  <a:schemeClr val="bg1"/>
                </a:solidFill>
                <a:latin typeface="Century Gothic" panose="020B0502020202020204" pitchFamily="34" charset="0"/>
              </a:rPr>
              <a:t>Equality/Equity/Justice</a:t>
            </a:r>
            <a:br>
              <a:rPr lang="en-US" sz="8900" dirty="0">
                <a:solidFill>
                  <a:schemeClr val="bg1"/>
                </a:solidFill>
                <a:latin typeface="Century Gothic" panose="020B0502020202020204" pitchFamily="34" charset="0"/>
              </a:rPr>
            </a:br>
            <a:br>
              <a:rPr lang="en-US" sz="8900" dirty="0">
                <a:solidFill>
                  <a:schemeClr val="bg1"/>
                </a:solidFill>
                <a:latin typeface="Century Gothic" panose="020B0502020202020204" pitchFamily="34" charset="0"/>
              </a:rPr>
            </a:br>
            <a:endParaRPr lang="en-US" sz="8900" dirty="0">
              <a:solidFill>
                <a:schemeClr val="bg1"/>
              </a:solidFill>
              <a:latin typeface="Century Gothic" panose="020B0502020202020204" pitchFamily="34" charset="0"/>
            </a:endParaRPr>
          </a:p>
        </p:txBody>
      </p:sp>
      <p:pic>
        <p:nvPicPr>
          <p:cNvPr id="5" name="Picture 2" descr="An illustration showing two people have ladders of a different height that allow them to effectively reach apples from either side of the crooked tree.">
            <a:extLst>
              <a:ext uri="{FF2B5EF4-FFF2-40B4-BE49-F238E27FC236}">
                <a16:creationId xmlns:a16="http://schemas.microsoft.com/office/drawing/2014/main" id="{A20AF4A1-57E0-4C4B-AA6E-29BAAF21169D}"/>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8782987" y="2893918"/>
            <a:ext cx="6225474" cy="463610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An illustration showing tools being used to fix the growth of the tree so accessibility will be more balanced in the future.">
            <a:extLst>
              <a:ext uri="{FF2B5EF4-FFF2-40B4-BE49-F238E27FC236}">
                <a16:creationId xmlns:a16="http://schemas.microsoft.com/office/drawing/2014/main" id="{7C3DB518-F78E-42AD-81ED-A3CBF51BABDE}"/>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6053524" y="2893918"/>
            <a:ext cx="6225474" cy="463610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n illustration showing two people with ladders of the same height, one of them is still unable to reach apples because the tree is crooked.">
            <a:extLst>
              <a:ext uri="{FF2B5EF4-FFF2-40B4-BE49-F238E27FC236}">
                <a16:creationId xmlns:a16="http://schemas.microsoft.com/office/drawing/2014/main" id="{BD97244D-C756-4F52-926F-82D247A690BB}"/>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512311" y="2893918"/>
            <a:ext cx="6225474" cy="4636106"/>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178;p22">
            <a:extLst>
              <a:ext uri="{FF2B5EF4-FFF2-40B4-BE49-F238E27FC236}">
                <a16:creationId xmlns:a16="http://schemas.microsoft.com/office/drawing/2014/main" id="{DC70A249-5006-49DB-A035-DF2D28B9B563}"/>
              </a:ext>
            </a:extLst>
          </p:cNvPr>
          <p:cNvSpPr txBox="1">
            <a:spLocks/>
          </p:cNvSpPr>
          <p:nvPr/>
        </p:nvSpPr>
        <p:spPr>
          <a:xfrm>
            <a:off x="8527956" y="7575923"/>
            <a:ext cx="6225473" cy="5835386"/>
          </a:xfrm>
          <a:prstGeom prst="rect">
            <a:avLst/>
          </a:prstGeom>
        </p:spPr>
        <p:txBody>
          <a:bodyPr spcFirstLastPara="1" vert="horz" wrap="square" lIns="243737" tIns="243737" rIns="243737" bIns="243737" rtlCol="0" anchor="t" anchorCtr="0">
            <a:noAutofit/>
          </a:bodyPr>
          <a:lstStyle>
            <a:lvl1pPr marL="688804" indent="-688804" algn="l" defTabSz="1828343" rtl="0" eaLnBrk="1" latinLnBrk="0" hangingPunct="1">
              <a:lnSpc>
                <a:spcPct val="120000"/>
              </a:lnSpc>
              <a:spcBef>
                <a:spcPts val="2000"/>
              </a:spcBef>
              <a:spcAft>
                <a:spcPts val="1200"/>
              </a:spcAft>
              <a:buClr>
                <a:schemeClr val="accent6"/>
              </a:buClr>
              <a:buSzPct val="90000"/>
              <a:buFont typeface="Wingdings" panose="05000000000000000000" pitchFamily="2" charset="2"/>
              <a:buChar char="§"/>
              <a:defRPr sz="3999" kern="1200">
                <a:solidFill>
                  <a:schemeClr val="tx1"/>
                </a:solidFill>
                <a:effectLst/>
                <a:latin typeface="+mn-lt"/>
                <a:ea typeface="+mn-ea"/>
                <a:cs typeface="+mn-cs"/>
              </a:defRPr>
            </a:lvl1pPr>
            <a:lvl2pPr marL="1590278" indent="-676107" algn="l" defTabSz="1828343" rtl="0" eaLnBrk="1" latinLnBrk="0" hangingPunct="1">
              <a:lnSpc>
                <a:spcPct val="120000"/>
              </a:lnSpc>
              <a:spcBef>
                <a:spcPts val="1000"/>
              </a:spcBef>
              <a:spcAft>
                <a:spcPts val="1200"/>
              </a:spcAft>
              <a:buClr>
                <a:schemeClr val="accent6"/>
              </a:buClr>
              <a:buSzPct val="90000"/>
              <a:buFont typeface="Wingdings" panose="05000000000000000000" pitchFamily="2" charset="2"/>
              <a:buChar char="§"/>
              <a:defRPr sz="3599" kern="1200">
                <a:solidFill>
                  <a:schemeClr val="tx1"/>
                </a:solidFill>
                <a:effectLst/>
                <a:latin typeface="+mn-lt"/>
                <a:ea typeface="+mn-ea"/>
                <a:cs typeface="+mn-cs"/>
              </a:defRPr>
            </a:lvl2pPr>
            <a:lvl3pPr marL="2517147" indent="-688804" algn="l" defTabSz="1828343" rtl="0" eaLnBrk="1" latinLnBrk="0" hangingPunct="1">
              <a:lnSpc>
                <a:spcPct val="120000"/>
              </a:lnSpc>
              <a:spcBef>
                <a:spcPts val="1000"/>
              </a:spcBef>
              <a:spcAft>
                <a:spcPts val="1200"/>
              </a:spcAft>
              <a:buClr>
                <a:schemeClr val="accent6"/>
              </a:buClr>
              <a:buSzPct val="90000"/>
              <a:buFont typeface="Wingdings" panose="05000000000000000000" pitchFamily="2" charset="2"/>
              <a:buChar char="§"/>
              <a:defRPr sz="3199" kern="1200">
                <a:solidFill>
                  <a:schemeClr val="tx1"/>
                </a:solidFill>
                <a:effectLst/>
                <a:latin typeface="+mn-lt"/>
                <a:ea typeface="+mn-ea"/>
                <a:cs typeface="+mn-cs"/>
              </a:defRPr>
            </a:lvl3pPr>
            <a:lvl4pPr marL="3418621" indent="-676107" algn="l" defTabSz="1828343" rtl="0" eaLnBrk="1" latinLnBrk="0" hangingPunct="1">
              <a:lnSpc>
                <a:spcPct val="120000"/>
              </a:lnSpc>
              <a:spcBef>
                <a:spcPts val="1000"/>
              </a:spcBef>
              <a:spcAft>
                <a:spcPts val="1200"/>
              </a:spcAft>
              <a:buClr>
                <a:schemeClr val="accent6"/>
              </a:buClr>
              <a:buSzPct val="90000"/>
              <a:buFont typeface="Wingdings" panose="05000000000000000000" pitchFamily="2" charset="2"/>
              <a:buChar char="§"/>
              <a:defRPr sz="2799" kern="1200">
                <a:solidFill>
                  <a:schemeClr val="tx1"/>
                </a:solidFill>
                <a:effectLst/>
                <a:latin typeface="+mn-lt"/>
                <a:ea typeface="+mn-ea"/>
                <a:cs typeface="+mn-cs"/>
              </a:defRPr>
            </a:lvl4pPr>
            <a:lvl5pPr marL="4345489" indent="-688804" algn="l" defTabSz="1828343" rtl="0" eaLnBrk="1" latinLnBrk="0" hangingPunct="1">
              <a:lnSpc>
                <a:spcPct val="120000"/>
              </a:lnSpc>
              <a:spcBef>
                <a:spcPts val="1000"/>
              </a:spcBef>
              <a:spcAft>
                <a:spcPts val="1200"/>
              </a:spcAft>
              <a:buClr>
                <a:schemeClr val="accent6"/>
              </a:buClr>
              <a:buSzPct val="90000"/>
              <a:buFont typeface="Wingdings" panose="05000000000000000000" pitchFamily="2" charset="2"/>
              <a:buChar char="§"/>
              <a:defRPr sz="2399" kern="1200">
                <a:solidFill>
                  <a:schemeClr val="tx1"/>
                </a:solidFill>
                <a:effectLst/>
                <a:latin typeface="+mn-lt"/>
                <a:ea typeface="+mn-ea"/>
                <a:cs typeface="+mn-cs"/>
              </a:defRPr>
            </a:lvl5pPr>
            <a:lvl6pPr marL="5283911" indent="-676487" algn="l" defTabSz="1828343" rtl="0" eaLnBrk="1" latinLnBrk="0" hangingPunct="1">
              <a:lnSpc>
                <a:spcPct val="120000"/>
              </a:lnSpc>
              <a:spcBef>
                <a:spcPts val="1000"/>
              </a:spcBef>
              <a:spcAft>
                <a:spcPts val="1200"/>
              </a:spcAft>
              <a:buClr>
                <a:schemeClr val="accent6"/>
              </a:buClr>
              <a:buSzPct val="90000"/>
              <a:buFont typeface="Wingdings" panose="05000000000000000000" pitchFamily="2" charset="2"/>
              <a:buChar char="§"/>
              <a:defRPr sz="2399" kern="1200" baseline="0">
                <a:solidFill>
                  <a:schemeClr val="tx1"/>
                </a:solidFill>
                <a:effectLst/>
                <a:latin typeface="+mn-lt"/>
                <a:ea typeface="+mn-ea"/>
                <a:cs typeface="+mn-cs"/>
              </a:defRPr>
            </a:lvl6pPr>
            <a:lvl7pPr marL="6216366" indent="-676487" algn="l" defTabSz="1828343" rtl="0" eaLnBrk="1" latinLnBrk="0" hangingPunct="1">
              <a:lnSpc>
                <a:spcPct val="120000"/>
              </a:lnSpc>
              <a:spcBef>
                <a:spcPts val="1000"/>
              </a:spcBef>
              <a:spcAft>
                <a:spcPts val="1200"/>
              </a:spcAft>
              <a:buClr>
                <a:schemeClr val="accent6"/>
              </a:buClr>
              <a:buSzPct val="90000"/>
              <a:buFont typeface="Wingdings" panose="05000000000000000000" pitchFamily="2" charset="2"/>
              <a:buChar char="§"/>
              <a:defRPr sz="2399" kern="1200" baseline="0">
                <a:solidFill>
                  <a:schemeClr val="tx1"/>
                </a:solidFill>
                <a:effectLst/>
                <a:latin typeface="+mn-lt"/>
                <a:ea typeface="+mn-ea"/>
                <a:cs typeface="+mn-cs"/>
              </a:defRPr>
            </a:lvl7pPr>
            <a:lvl8pPr marL="7148820" indent="-676487" algn="l" defTabSz="1828343" rtl="0" eaLnBrk="1" latinLnBrk="0" hangingPunct="1">
              <a:lnSpc>
                <a:spcPct val="120000"/>
              </a:lnSpc>
              <a:spcBef>
                <a:spcPts val="1000"/>
              </a:spcBef>
              <a:spcAft>
                <a:spcPts val="1200"/>
              </a:spcAft>
              <a:buClr>
                <a:schemeClr val="accent6"/>
              </a:buClr>
              <a:buSzPct val="90000"/>
              <a:buFont typeface="Wingdings" panose="05000000000000000000" pitchFamily="2" charset="2"/>
              <a:buChar char="§"/>
              <a:defRPr sz="2399" kern="1200" baseline="0">
                <a:solidFill>
                  <a:schemeClr val="tx1"/>
                </a:solidFill>
                <a:effectLst/>
                <a:latin typeface="+mn-lt"/>
                <a:ea typeface="+mn-ea"/>
                <a:cs typeface="+mn-cs"/>
              </a:defRPr>
            </a:lvl8pPr>
            <a:lvl9pPr marL="8081275" indent="-676487" algn="l" defTabSz="1828343" rtl="0" eaLnBrk="1" latinLnBrk="0" hangingPunct="1">
              <a:lnSpc>
                <a:spcPct val="120000"/>
              </a:lnSpc>
              <a:spcBef>
                <a:spcPts val="1000"/>
              </a:spcBef>
              <a:spcAft>
                <a:spcPts val="1200"/>
              </a:spcAft>
              <a:buClr>
                <a:schemeClr val="accent6"/>
              </a:buClr>
              <a:buSzPct val="90000"/>
              <a:buFont typeface="Wingdings" panose="05000000000000000000" pitchFamily="2" charset="2"/>
              <a:buChar char="§"/>
              <a:defRPr sz="2399" kern="1200" baseline="0">
                <a:solidFill>
                  <a:schemeClr val="tx1"/>
                </a:solidFill>
                <a:effectLst/>
                <a:latin typeface="+mn-lt"/>
                <a:ea typeface="+mn-ea"/>
                <a:cs typeface="+mn-cs"/>
              </a:defRPr>
            </a:lvl9pPr>
          </a:lstStyle>
          <a:p>
            <a:pPr marL="0" indent="0">
              <a:buFont typeface="Wingdings" panose="05000000000000000000" pitchFamily="2" charset="2"/>
              <a:buNone/>
            </a:pPr>
            <a:r>
              <a:rPr lang="en-US" sz="5330" b="1" dirty="0">
                <a:solidFill>
                  <a:schemeClr val="bg1"/>
                </a:solidFill>
                <a:latin typeface="Century Gothic" panose="020B0502020202020204" pitchFamily="34" charset="0"/>
              </a:rPr>
              <a:t>Equity. </a:t>
            </a:r>
            <a:r>
              <a:rPr lang="en-US" sz="2800" dirty="0">
                <a:solidFill>
                  <a:schemeClr val="bg1"/>
                </a:solidFill>
                <a:latin typeface="Century Gothic" panose="020B0502020202020204" pitchFamily="34" charset="0"/>
              </a:rPr>
              <a:t>A promotion of fairness and justice for each individual, by providing everyone with tailored necessary resources to overcome individual barriers that are a result of systemic forms of oppression. </a:t>
            </a:r>
          </a:p>
        </p:txBody>
      </p:sp>
      <p:sp>
        <p:nvSpPr>
          <p:cNvPr id="9" name="TextBox 8">
            <a:extLst>
              <a:ext uri="{FF2B5EF4-FFF2-40B4-BE49-F238E27FC236}">
                <a16:creationId xmlns:a16="http://schemas.microsoft.com/office/drawing/2014/main" id="{C46C9C6C-E3B9-4D66-90C8-3173A1F6334F}"/>
              </a:ext>
            </a:extLst>
          </p:cNvPr>
          <p:cNvSpPr txBox="1"/>
          <p:nvPr/>
        </p:nvSpPr>
        <p:spPr>
          <a:xfrm>
            <a:off x="16095077" y="7934450"/>
            <a:ext cx="6150526" cy="3805978"/>
          </a:xfrm>
          <a:prstGeom prst="rect">
            <a:avLst/>
          </a:prstGeom>
          <a:noFill/>
        </p:spPr>
        <p:txBody>
          <a:bodyPr wrap="square" rtlCol="0">
            <a:spAutoFit/>
          </a:bodyPr>
          <a:lstStyle/>
          <a:p>
            <a:r>
              <a:rPr lang="en-US" sz="5333" b="1" dirty="0">
                <a:solidFill>
                  <a:schemeClr val="bg1"/>
                </a:solidFill>
                <a:latin typeface="Century Gothic" panose="020B0502020202020204" pitchFamily="34" charset="0"/>
              </a:rPr>
              <a:t>Justice. </a:t>
            </a:r>
            <a:r>
              <a:rPr lang="en-US" sz="2800" dirty="0">
                <a:solidFill>
                  <a:schemeClr val="bg1"/>
                </a:solidFill>
                <a:latin typeface="Century Gothic" panose="020B0502020202020204" pitchFamily="34" charset="0"/>
              </a:rPr>
              <a:t>A collective responsibility to create a free and just society, to ensure that civil and human rights are preserved and protected for each individual. </a:t>
            </a:r>
          </a:p>
          <a:p>
            <a:endParaRPr lang="en-US" sz="4799" dirty="0">
              <a:solidFill>
                <a:schemeClr val="bg1"/>
              </a:solidFill>
              <a:latin typeface="Century Gothic" panose="020B0502020202020204" pitchFamily="34" charset="0"/>
            </a:endParaRPr>
          </a:p>
        </p:txBody>
      </p:sp>
      <p:sp>
        <p:nvSpPr>
          <p:cNvPr id="10" name="TextBox 9">
            <a:extLst>
              <a:ext uri="{FF2B5EF4-FFF2-40B4-BE49-F238E27FC236}">
                <a16:creationId xmlns:a16="http://schemas.microsoft.com/office/drawing/2014/main" id="{9907033B-BC92-4EF6-9FA5-06F97D68ED77}"/>
              </a:ext>
            </a:extLst>
          </p:cNvPr>
          <p:cNvSpPr txBox="1"/>
          <p:nvPr/>
        </p:nvSpPr>
        <p:spPr>
          <a:xfrm>
            <a:off x="1534745" y="7865261"/>
            <a:ext cx="6273777" cy="2492670"/>
          </a:xfrm>
          <a:prstGeom prst="rect">
            <a:avLst/>
          </a:prstGeom>
          <a:noFill/>
        </p:spPr>
        <p:txBody>
          <a:bodyPr wrap="square" rtlCol="0">
            <a:spAutoFit/>
          </a:bodyPr>
          <a:lstStyle/>
          <a:p>
            <a:r>
              <a:rPr lang="en-US" sz="5333" b="1" dirty="0">
                <a:solidFill>
                  <a:schemeClr val="bg1"/>
                </a:solidFill>
                <a:latin typeface="Century Gothic" panose="020B0502020202020204" pitchFamily="34" charset="0"/>
              </a:rPr>
              <a:t>Equality.</a:t>
            </a:r>
            <a:r>
              <a:rPr lang="en-CA" sz="7198" b="1" dirty="0">
                <a:solidFill>
                  <a:schemeClr val="bg1"/>
                </a:solidFill>
                <a:latin typeface="Century Gothic" panose="020B0502020202020204" pitchFamily="34" charset="0"/>
              </a:rPr>
              <a:t> </a:t>
            </a:r>
            <a:r>
              <a:rPr lang="en-CA" sz="2800" dirty="0">
                <a:solidFill>
                  <a:schemeClr val="bg1"/>
                </a:solidFill>
                <a:latin typeface="Century Gothic" panose="020B0502020202020204" pitchFamily="34" charset="0"/>
              </a:rPr>
              <a:t>Means each individual or group of people are given the same resources or opportunities to succeed.</a:t>
            </a:r>
            <a:endParaRPr lang="en-US" sz="2800" dirty="0">
              <a:solidFill>
                <a:schemeClr val="bg1"/>
              </a:solidFill>
              <a:latin typeface="Century Gothic" panose="020B0502020202020204" pitchFamily="34" charset="0"/>
            </a:endParaRPr>
          </a:p>
        </p:txBody>
      </p:sp>
      <p:pic>
        <p:nvPicPr>
          <p:cNvPr id="11" name="Audio Recording Aug 29, 2022 at 1:21:02 PM" descr="Audio Recording Aug 29, 2022 at 1:21:02 PM">
            <a:hlinkClick r:id="" action="ppaction://media"/>
            <a:extLst>
              <a:ext uri="{FF2B5EF4-FFF2-40B4-BE49-F238E27FC236}">
                <a16:creationId xmlns:a16="http://schemas.microsoft.com/office/drawing/2014/main" id="{539101AA-A58D-4EEF-9F6D-C6F1C82770C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1233498" y="904815"/>
            <a:ext cx="812800" cy="812800"/>
          </a:xfrm>
          <a:prstGeom prst="rect">
            <a:avLst/>
          </a:prstGeom>
        </p:spPr>
      </p:pic>
    </p:spTree>
    <p:extLst>
      <p:ext uri="{BB962C8B-B14F-4D97-AF65-F5344CB8AC3E}">
        <p14:creationId xmlns:p14="http://schemas.microsoft.com/office/powerpoint/2010/main" val="156835430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1398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1"/>
                </p:tgtEl>
              </p:cMediaNode>
            </p:audio>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46B88E-182C-E6B0-FB9A-DD5A105A5A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200" y="0"/>
            <a:ext cx="22418987" cy="13716000"/>
          </a:xfrm>
          <a:prstGeom prst="rect">
            <a:avLst/>
          </a:prstGeom>
        </p:spPr>
      </p:pic>
      <p:sp>
        <p:nvSpPr>
          <p:cNvPr id="4" name="Rectangle 3">
            <a:extLst>
              <a:ext uri="{FF2B5EF4-FFF2-40B4-BE49-F238E27FC236}">
                <a16:creationId xmlns:a16="http://schemas.microsoft.com/office/drawing/2014/main" id="{0C79F1CC-110C-49A7-8CAD-EB623DBD53AF}"/>
              </a:ext>
            </a:extLst>
          </p:cNvPr>
          <p:cNvSpPr/>
          <p:nvPr/>
        </p:nvSpPr>
        <p:spPr>
          <a:xfrm>
            <a:off x="859168" y="655608"/>
            <a:ext cx="21966326" cy="117491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64AC0110-4230-4D92-ACDE-E8220B0657F6}"/>
              </a:ext>
            </a:extLst>
          </p:cNvPr>
          <p:cNvSpPr txBox="1">
            <a:spLocks/>
          </p:cNvSpPr>
          <p:nvPr/>
        </p:nvSpPr>
        <p:spPr>
          <a:xfrm>
            <a:off x="1272193" y="32236"/>
            <a:ext cx="20693820" cy="5528056"/>
          </a:xfrm>
          <a:prstGeom prst="rect">
            <a:avLst/>
          </a:prstGeom>
        </p:spPr>
        <p:txBody>
          <a:bodyPr vert="horz" lIns="91440" tIns="45720" rIns="91440" bIns="45720" rtlCol="0" anchor="ctr">
            <a:normAutofit/>
          </a:bodyPr>
          <a:lstStyle>
            <a:lvl1pPr algn="r" defTabSz="1828343" rtl="0" eaLnBrk="1" latinLnBrk="0" hangingPunct="1">
              <a:lnSpc>
                <a:spcPct val="90000"/>
              </a:lnSpc>
              <a:spcBef>
                <a:spcPct val="0"/>
              </a:spcBef>
              <a:buNone/>
              <a:defRPr sz="6798" b="0" i="0" kern="1200" cap="none">
                <a:solidFill>
                  <a:schemeClr val="tx1"/>
                </a:solidFill>
                <a:effectLst/>
                <a:latin typeface="+mj-lt"/>
                <a:ea typeface="+mj-ea"/>
                <a:cs typeface="+mj-cs"/>
              </a:defRPr>
            </a:lvl1pPr>
          </a:lstStyle>
          <a:p>
            <a:pPr algn="l" defTabSz="914400"/>
            <a:r>
              <a:rPr lang="en-US" sz="8900" dirty="0">
                <a:solidFill>
                  <a:schemeClr val="bg1"/>
                </a:solidFill>
                <a:latin typeface="Century Gothic" panose="020B0502020202020204" pitchFamily="34" charset="0"/>
              </a:rPr>
              <a:t>How positionality impacts privilege</a:t>
            </a:r>
            <a:br>
              <a:rPr lang="en-US" sz="8900" dirty="0">
                <a:solidFill>
                  <a:schemeClr val="bg1"/>
                </a:solidFill>
                <a:latin typeface="Century Gothic" panose="020B0502020202020204" pitchFamily="34" charset="0"/>
              </a:rPr>
            </a:br>
            <a:br>
              <a:rPr lang="en-US" sz="8900" dirty="0">
                <a:solidFill>
                  <a:schemeClr val="bg1"/>
                </a:solidFill>
                <a:latin typeface="Century Gothic" panose="020B0502020202020204" pitchFamily="34" charset="0"/>
              </a:rPr>
            </a:br>
            <a:endParaRPr lang="en-US" sz="8900" dirty="0">
              <a:solidFill>
                <a:schemeClr val="bg1"/>
              </a:solidFill>
              <a:latin typeface="Century Gothic" panose="020B0502020202020204" pitchFamily="34" charset="0"/>
            </a:endParaRPr>
          </a:p>
        </p:txBody>
      </p:sp>
      <p:sp>
        <p:nvSpPr>
          <p:cNvPr id="5" name="Oval 4">
            <a:extLst>
              <a:ext uri="{FF2B5EF4-FFF2-40B4-BE49-F238E27FC236}">
                <a16:creationId xmlns:a16="http://schemas.microsoft.com/office/drawing/2014/main" id="{4D6F7837-B8A9-41F1-9FBE-3B2B220F4B68}"/>
              </a:ext>
            </a:extLst>
          </p:cNvPr>
          <p:cNvSpPr/>
          <p:nvPr/>
        </p:nvSpPr>
        <p:spPr>
          <a:xfrm>
            <a:off x="1391254" y="9335369"/>
            <a:ext cx="4310188" cy="2641600"/>
          </a:xfrm>
          <a:prstGeom prst="ellipse">
            <a:avLst/>
          </a:prstGeom>
          <a:solidFill>
            <a:srgbClr val="FF7468"/>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Century Gothic" panose="020B0502020202020204" pitchFamily="34" charset="0"/>
              </a:rPr>
              <a:t>White Privilege</a:t>
            </a:r>
          </a:p>
        </p:txBody>
      </p:sp>
      <p:sp>
        <p:nvSpPr>
          <p:cNvPr id="6" name="Oval 5">
            <a:extLst>
              <a:ext uri="{FF2B5EF4-FFF2-40B4-BE49-F238E27FC236}">
                <a16:creationId xmlns:a16="http://schemas.microsoft.com/office/drawing/2014/main" id="{CF523009-76E6-4FF9-8C9A-E7DF4A826E2A}"/>
              </a:ext>
            </a:extLst>
          </p:cNvPr>
          <p:cNvSpPr/>
          <p:nvPr/>
        </p:nvSpPr>
        <p:spPr>
          <a:xfrm>
            <a:off x="6037200" y="3690985"/>
            <a:ext cx="4863326" cy="2641600"/>
          </a:xfrm>
          <a:prstGeom prst="ellipse">
            <a:avLst/>
          </a:prstGeom>
          <a:solidFill>
            <a:srgbClr val="537A86"/>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Century Gothic" panose="020B0502020202020204" pitchFamily="34" charset="0"/>
              </a:rPr>
              <a:t>Socioeconomic Privilege</a:t>
            </a:r>
          </a:p>
        </p:txBody>
      </p:sp>
      <p:sp>
        <p:nvSpPr>
          <p:cNvPr id="7" name="Oval 6">
            <a:extLst>
              <a:ext uri="{FF2B5EF4-FFF2-40B4-BE49-F238E27FC236}">
                <a16:creationId xmlns:a16="http://schemas.microsoft.com/office/drawing/2014/main" id="{B4378C9E-A6BC-4F20-B27E-B988615001CF}"/>
              </a:ext>
            </a:extLst>
          </p:cNvPr>
          <p:cNvSpPr/>
          <p:nvPr/>
        </p:nvSpPr>
        <p:spPr>
          <a:xfrm>
            <a:off x="10400418" y="7528021"/>
            <a:ext cx="4310188" cy="2641600"/>
          </a:xfrm>
          <a:prstGeom prst="ellipse">
            <a:avLst/>
          </a:prstGeom>
          <a:solidFill>
            <a:schemeClr val="accent1">
              <a:lumMod val="75000"/>
              <a:lumOff val="2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Century Gothic" panose="020B0502020202020204" pitchFamily="34" charset="0"/>
              </a:rPr>
              <a:t>Ability Privilege</a:t>
            </a:r>
          </a:p>
        </p:txBody>
      </p:sp>
      <p:sp>
        <p:nvSpPr>
          <p:cNvPr id="8" name="Oval 7">
            <a:extLst>
              <a:ext uri="{FF2B5EF4-FFF2-40B4-BE49-F238E27FC236}">
                <a16:creationId xmlns:a16="http://schemas.microsoft.com/office/drawing/2014/main" id="{DB00E314-FA91-459E-9C40-0148CA43A47F}"/>
              </a:ext>
            </a:extLst>
          </p:cNvPr>
          <p:cNvSpPr/>
          <p:nvPr/>
        </p:nvSpPr>
        <p:spPr>
          <a:xfrm>
            <a:off x="10124935" y="10614198"/>
            <a:ext cx="2222439" cy="1727200"/>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Light-skinned Privilege</a:t>
            </a:r>
          </a:p>
        </p:txBody>
      </p:sp>
      <p:sp>
        <p:nvSpPr>
          <p:cNvPr id="9" name="Oval 8">
            <a:extLst>
              <a:ext uri="{FF2B5EF4-FFF2-40B4-BE49-F238E27FC236}">
                <a16:creationId xmlns:a16="http://schemas.microsoft.com/office/drawing/2014/main" id="{A22D236B-23D5-4BAC-A7E2-5C9485878EFE}"/>
              </a:ext>
            </a:extLst>
          </p:cNvPr>
          <p:cNvSpPr/>
          <p:nvPr/>
        </p:nvSpPr>
        <p:spPr>
          <a:xfrm>
            <a:off x="7726551" y="8048515"/>
            <a:ext cx="2222439" cy="172720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000" dirty="0">
                <a:solidFill>
                  <a:schemeClr val="bg1"/>
                </a:solidFill>
                <a:latin typeface="Century Gothic" panose="020B0502020202020204" pitchFamily="34" charset="0"/>
              </a:rPr>
              <a:t>Cis-Het Privileges</a:t>
            </a:r>
          </a:p>
        </p:txBody>
      </p:sp>
      <p:sp>
        <p:nvSpPr>
          <p:cNvPr id="10" name="Oval 9">
            <a:extLst>
              <a:ext uri="{FF2B5EF4-FFF2-40B4-BE49-F238E27FC236}">
                <a16:creationId xmlns:a16="http://schemas.microsoft.com/office/drawing/2014/main" id="{46D3D5F8-4589-442C-A646-8B721E524EAD}"/>
              </a:ext>
            </a:extLst>
          </p:cNvPr>
          <p:cNvSpPr/>
          <p:nvPr/>
        </p:nvSpPr>
        <p:spPr>
          <a:xfrm>
            <a:off x="4622130" y="7280966"/>
            <a:ext cx="2222439" cy="172720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000" dirty="0">
                <a:solidFill>
                  <a:schemeClr val="bg1"/>
                </a:solidFill>
                <a:latin typeface="Century Gothic" panose="020B0502020202020204" pitchFamily="34" charset="0"/>
              </a:rPr>
              <a:t>Gender Privilege</a:t>
            </a:r>
          </a:p>
        </p:txBody>
      </p:sp>
      <p:sp>
        <p:nvSpPr>
          <p:cNvPr id="11" name="Oval 10">
            <a:extLst>
              <a:ext uri="{FF2B5EF4-FFF2-40B4-BE49-F238E27FC236}">
                <a16:creationId xmlns:a16="http://schemas.microsoft.com/office/drawing/2014/main" id="{39684AD2-2191-4DDE-8252-521145EE0DDC}"/>
              </a:ext>
            </a:extLst>
          </p:cNvPr>
          <p:cNvSpPr/>
          <p:nvPr/>
        </p:nvSpPr>
        <p:spPr>
          <a:xfrm>
            <a:off x="6536078" y="10249769"/>
            <a:ext cx="2222439" cy="1727200"/>
          </a:xfrm>
          <a:prstGeom prst="ellipse">
            <a:avLst/>
          </a:prstGeom>
          <a:solidFill>
            <a:srgbClr val="88C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entury Gothic" panose="020B0502020202020204" pitchFamily="34" charset="0"/>
              </a:rPr>
              <a:t>Age Privilege</a:t>
            </a:r>
          </a:p>
        </p:txBody>
      </p:sp>
      <p:sp>
        <p:nvSpPr>
          <p:cNvPr id="12" name="Oval 11">
            <a:extLst>
              <a:ext uri="{FF2B5EF4-FFF2-40B4-BE49-F238E27FC236}">
                <a16:creationId xmlns:a16="http://schemas.microsoft.com/office/drawing/2014/main" id="{1BCA97FA-D312-4EBE-8594-B8F882A14297}"/>
              </a:ext>
            </a:extLst>
          </p:cNvPr>
          <p:cNvSpPr/>
          <p:nvPr/>
        </p:nvSpPr>
        <p:spPr>
          <a:xfrm>
            <a:off x="2595962" y="3284585"/>
            <a:ext cx="2222439" cy="1727200"/>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000" dirty="0">
                <a:solidFill>
                  <a:schemeClr val="bg1"/>
                </a:solidFill>
                <a:latin typeface="Century Gothic" panose="020B0502020202020204" pitchFamily="34" charset="0"/>
              </a:rPr>
              <a:t>Religious Privilege</a:t>
            </a:r>
          </a:p>
        </p:txBody>
      </p:sp>
      <p:sp>
        <p:nvSpPr>
          <p:cNvPr id="13" name="Oval 12">
            <a:extLst>
              <a:ext uri="{FF2B5EF4-FFF2-40B4-BE49-F238E27FC236}">
                <a16:creationId xmlns:a16="http://schemas.microsoft.com/office/drawing/2014/main" id="{5615CAFA-699A-43EB-93C7-8B64649C8A8F}"/>
              </a:ext>
            </a:extLst>
          </p:cNvPr>
          <p:cNvSpPr/>
          <p:nvPr/>
        </p:nvSpPr>
        <p:spPr>
          <a:xfrm>
            <a:off x="10870260" y="2304318"/>
            <a:ext cx="2222439" cy="1727200"/>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Century Gothic" panose="020B0502020202020204" pitchFamily="34" charset="0"/>
              </a:rPr>
              <a:t>Language Privilege</a:t>
            </a:r>
          </a:p>
        </p:txBody>
      </p:sp>
      <p:sp>
        <p:nvSpPr>
          <p:cNvPr id="14" name="Oval 13">
            <a:extLst>
              <a:ext uri="{FF2B5EF4-FFF2-40B4-BE49-F238E27FC236}">
                <a16:creationId xmlns:a16="http://schemas.microsoft.com/office/drawing/2014/main" id="{00C2246C-DFB8-464C-8530-EDA9BDE9C357}"/>
              </a:ext>
            </a:extLst>
          </p:cNvPr>
          <p:cNvSpPr/>
          <p:nvPr/>
        </p:nvSpPr>
        <p:spPr>
          <a:xfrm>
            <a:off x="2011903" y="6009217"/>
            <a:ext cx="2222439" cy="1727200"/>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Citizenship privilege</a:t>
            </a:r>
          </a:p>
        </p:txBody>
      </p:sp>
      <p:sp>
        <p:nvSpPr>
          <p:cNvPr id="15" name="Oval 14">
            <a:extLst>
              <a:ext uri="{FF2B5EF4-FFF2-40B4-BE49-F238E27FC236}">
                <a16:creationId xmlns:a16="http://schemas.microsoft.com/office/drawing/2014/main" id="{C68E060A-922D-4430-94CE-EF3AD790EFBD}"/>
              </a:ext>
            </a:extLst>
          </p:cNvPr>
          <p:cNvSpPr/>
          <p:nvPr/>
        </p:nvSpPr>
        <p:spPr>
          <a:xfrm>
            <a:off x="12038377" y="5203103"/>
            <a:ext cx="2222439" cy="1727200"/>
          </a:xfrm>
          <a:prstGeom prst="ellipse">
            <a:avLst/>
          </a:prstGeom>
          <a:solidFill>
            <a:schemeClr val="bg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000" dirty="0">
                <a:solidFill>
                  <a:schemeClr val="tx1"/>
                </a:solidFill>
                <a:latin typeface="Century Gothic" panose="020B0502020202020204" pitchFamily="34" charset="0"/>
              </a:rPr>
              <a:t>Body Size Privilege </a:t>
            </a:r>
          </a:p>
        </p:txBody>
      </p:sp>
      <p:cxnSp>
        <p:nvCxnSpPr>
          <p:cNvPr id="16" name="Straight Connector 15">
            <a:extLst>
              <a:ext uri="{FF2B5EF4-FFF2-40B4-BE49-F238E27FC236}">
                <a16:creationId xmlns:a16="http://schemas.microsoft.com/office/drawing/2014/main" id="{8850F4D1-DCF6-4C97-81FB-14486EA2E90E}"/>
              </a:ext>
            </a:extLst>
          </p:cNvPr>
          <p:cNvCxnSpPr>
            <a:cxnSpLocks/>
          </p:cNvCxnSpPr>
          <p:nvPr/>
        </p:nvCxnSpPr>
        <p:spPr>
          <a:xfrm>
            <a:off x="9913728" y="6261969"/>
            <a:ext cx="956532" cy="1266052"/>
          </a:xfrm>
          <a:prstGeom prst="line">
            <a:avLst/>
          </a:prstGeom>
          <a:ln>
            <a:solidFill>
              <a:srgbClr val="F5B7F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1CF7425-FB50-421F-8735-F095B8E5A5DE}"/>
              </a:ext>
            </a:extLst>
          </p:cNvPr>
          <p:cNvCxnSpPr>
            <a:cxnSpLocks/>
          </p:cNvCxnSpPr>
          <p:nvPr/>
        </p:nvCxnSpPr>
        <p:spPr>
          <a:xfrm>
            <a:off x="8267345" y="6522216"/>
            <a:ext cx="89940" cy="1214201"/>
          </a:xfrm>
          <a:prstGeom prst="line">
            <a:avLst/>
          </a:prstGeom>
          <a:ln>
            <a:solidFill>
              <a:srgbClr val="F5B7F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6678447-E1C4-47AA-999B-9711AEC3E222}"/>
              </a:ext>
            </a:extLst>
          </p:cNvPr>
          <p:cNvCxnSpPr>
            <a:cxnSpLocks/>
          </p:cNvCxnSpPr>
          <p:nvPr/>
        </p:nvCxnSpPr>
        <p:spPr>
          <a:xfrm>
            <a:off x="9558477" y="9579593"/>
            <a:ext cx="868930" cy="1074584"/>
          </a:xfrm>
          <a:prstGeom prst="line">
            <a:avLst/>
          </a:prstGeom>
          <a:ln>
            <a:solidFill>
              <a:srgbClr val="F5B7F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C642821-108C-42E3-9B9C-6C8F9E4EFE0D}"/>
              </a:ext>
            </a:extLst>
          </p:cNvPr>
          <p:cNvCxnSpPr>
            <a:cxnSpLocks/>
          </p:cNvCxnSpPr>
          <p:nvPr/>
        </p:nvCxnSpPr>
        <p:spPr>
          <a:xfrm>
            <a:off x="4271184" y="5133345"/>
            <a:ext cx="944014" cy="1995971"/>
          </a:xfrm>
          <a:prstGeom prst="line">
            <a:avLst/>
          </a:prstGeom>
          <a:ln>
            <a:solidFill>
              <a:srgbClr val="F5B7F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E467B75-A7B8-41F6-822D-3D4E44BAB441}"/>
              </a:ext>
            </a:extLst>
          </p:cNvPr>
          <p:cNvCxnSpPr>
            <a:cxnSpLocks/>
          </p:cNvCxnSpPr>
          <p:nvPr/>
        </p:nvCxnSpPr>
        <p:spPr>
          <a:xfrm>
            <a:off x="3070665" y="7966957"/>
            <a:ext cx="175801" cy="1023341"/>
          </a:xfrm>
          <a:prstGeom prst="line">
            <a:avLst/>
          </a:prstGeom>
          <a:ln>
            <a:solidFill>
              <a:srgbClr val="F5B7F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DA4FAFF-68E6-42D8-B17E-436545B75817}"/>
              </a:ext>
            </a:extLst>
          </p:cNvPr>
          <p:cNvCxnSpPr>
            <a:cxnSpLocks/>
          </p:cNvCxnSpPr>
          <p:nvPr/>
        </p:nvCxnSpPr>
        <p:spPr>
          <a:xfrm>
            <a:off x="6284903" y="9159816"/>
            <a:ext cx="551393" cy="920699"/>
          </a:xfrm>
          <a:prstGeom prst="line">
            <a:avLst/>
          </a:prstGeom>
          <a:ln>
            <a:solidFill>
              <a:srgbClr val="F5B7F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75CD507-9160-410A-AB96-833FD48AB77B}"/>
              </a:ext>
            </a:extLst>
          </p:cNvPr>
          <p:cNvCxnSpPr>
            <a:cxnSpLocks/>
          </p:cNvCxnSpPr>
          <p:nvPr/>
        </p:nvCxnSpPr>
        <p:spPr>
          <a:xfrm>
            <a:off x="12125263" y="4151331"/>
            <a:ext cx="600451" cy="797717"/>
          </a:xfrm>
          <a:prstGeom prst="line">
            <a:avLst/>
          </a:prstGeom>
          <a:ln>
            <a:solidFill>
              <a:srgbClr val="F5B7F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72799C5-B645-49CC-95DD-127BDD90D628}"/>
              </a:ext>
            </a:extLst>
          </p:cNvPr>
          <p:cNvCxnSpPr>
            <a:cxnSpLocks/>
          </p:cNvCxnSpPr>
          <p:nvPr/>
        </p:nvCxnSpPr>
        <p:spPr>
          <a:xfrm flipH="1">
            <a:off x="11546619" y="6399397"/>
            <a:ext cx="357669" cy="1128624"/>
          </a:xfrm>
          <a:prstGeom prst="line">
            <a:avLst/>
          </a:prstGeom>
          <a:ln>
            <a:solidFill>
              <a:srgbClr val="F5B7F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23D8E24-E7BB-4356-ADA1-3A234B1D725D}"/>
              </a:ext>
            </a:extLst>
          </p:cNvPr>
          <p:cNvCxnSpPr>
            <a:cxnSpLocks/>
          </p:cNvCxnSpPr>
          <p:nvPr/>
        </p:nvCxnSpPr>
        <p:spPr>
          <a:xfrm>
            <a:off x="11051503" y="5011785"/>
            <a:ext cx="1030583" cy="318299"/>
          </a:xfrm>
          <a:prstGeom prst="line">
            <a:avLst/>
          </a:prstGeom>
          <a:ln>
            <a:solidFill>
              <a:srgbClr val="F5B7F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078B01C-EC4E-4CF4-8946-A3EEA6D94779}"/>
              </a:ext>
            </a:extLst>
          </p:cNvPr>
          <p:cNvCxnSpPr>
            <a:cxnSpLocks/>
          </p:cNvCxnSpPr>
          <p:nvPr/>
        </p:nvCxnSpPr>
        <p:spPr>
          <a:xfrm>
            <a:off x="4914161" y="4219857"/>
            <a:ext cx="1030583" cy="318299"/>
          </a:xfrm>
          <a:prstGeom prst="line">
            <a:avLst/>
          </a:prstGeom>
          <a:ln>
            <a:solidFill>
              <a:srgbClr val="F5B7F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41BFE13-6793-4AE4-A439-88A556E2C202}"/>
              </a:ext>
            </a:extLst>
          </p:cNvPr>
          <p:cNvCxnSpPr>
            <a:cxnSpLocks/>
          </p:cNvCxnSpPr>
          <p:nvPr/>
        </p:nvCxnSpPr>
        <p:spPr>
          <a:xfrm flipH="1">
            <a:off x="8625575" y="9921365"/>
            <a:ext cx="248954" cy="374844"/>
          </a:xfrm>
          <a:prstGeom prst="line">
            <a:avLst/>
          </a:prstGeom>
          <a:ln>
            <a:solidFill>
              <a:srgbClr val="F5B7F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F61E2A3-D6F0-4E25-BB42-015A1EDF303B}"/>
              </a:ext>
            </a:extLst>
          </p:cNvPr>
          <p:cNvCxnSpPr>
            <a:cxnSpLocks/>
          </p:cNvCxnSpPr>
          <p:nvPr/>
        </p:nvCxnSpPr>
        <p:spPr>
          <a:xfrm flipH="1">
            <a:off x="10835753" y="3955025"/>
            <a:ext cx="248954" cy="374844"/>
          </a:xfrm>
          <a:prstGeom prst="line">
            <a:avLst/>
          </a:prstGeom>
          <a:ln>
            <a:solidFill>
              <a:srgbClr val="F5B7F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834E92D-BC6E-4E59-99E6-E0F3B60E427A}"/>
              </a:ext>
            </a:extLst>
          </p:cNvPr>
          <p:cNvCxnSpPr>
            <a:cxnSpLocks/>
          </p:cNvCxnSpPr>
          <p:nvPr/>
        </p:nvCxnSpPr>
        <p:spPr>
          <a:xfrm flipH="1">
            <a:off x="11674924" y="10185459"/>
            <a:ext cx="248954" cy="374844"/>
          </a:xfrm>
          <a:prstGeom prst="line">
            <a:avLst/>
          </a:prstGeom>
          <a:ln>
            <a:solidFill>
              <a:srgbClr val="F5B7F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6CA37F5-35A0-49E9-BFD2-3B3B4B0AD771}"/>
              </a:ext>
            </a:extLst>
          </p:cNvPr>
          <p:cNvCxnSpPr>
            <a:cxnSpLocks/>
          </p:cNvCxnSpPr>
          <p:nvPr/>
        </p:nvCxnSpPr>
        <p:spPr>
          <a:xfrm flipH="1">
            <a:off x="4743193" y="3094954"/>
            <a:ext cx="5973179" cy="406400"/>
          </a:xfrm>
          <a:prstGeom prst="line">
            <a:avLst/>
          </a:prstGeom>
          <a:ln>
            <a:solidFill>
              <a:srgbClr val="F5B7F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FE6E83F-6AA7-47FA-A611-E3F2019019AC}"/>
              </a:ext>
            </a:extLst>
          </p:cNvPr>
          <p:cNvCxnSpPr>
            <a:cxnSpLocks/>
          </p:cNvCxnSpPr>
          <p:nvPr/>
        </p:nvCxnSpPr>
        <p:spPr>
          <a:xfrm flipH="1" flipV="1">
            <a:off x="8874529" y="11402339"/>
            <a:ext cx="1173858" cy="421412"/>
          </a:xfrm>
          <a:prstGeom prst="line">
            <a:avLst/>
          </a:prstGeom>
          <a:ln>
            <a:solidFill>
              <a:srgbClr val="F5B7F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6B8983A-CCFE-462B-BA8C-0E266159EDFD}"/>
              </a:ext>
            </a:extLst>
          </p:cNvPr>
          <p:cNvCxnSpPr>
            <a:cxnSpLocks/>
          </p:cNvCxnSpPr>
          <p:nvPr/>
        </p:nvCxnSpPr>
        <p:spPr>
          <a:xfrm flipH="1">
            <a:off x="5190618" y="11418169"/>
            <a:ext cx="1282021" cy="147511"/>
          </a:xfrm>
          <a:prstGeom prst="line">
            <a:avLst/>
          </a:prstGeom>
          <a:ln>
            <a:solidFill>
              <a:srgbClr val="F5B7F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1E10FC4-B153-4A24-9AC7-FEE3E58AE03D}"/>
              </a:ext>
            </a:extLst>
          </p:cNvPr>
          <p:cNvCxnSpPr>
            <a:cxnSpLocks/>
          </p:cNvCxnSpPr>
          <p:nvPr/>
        </p:nvCxnSpPr>
        <p:spPr>
          <a:xfrm>
            <a:off x="2740462" y="4787919"/>
            <a:ext cx="175801" cy="1023341"/>
          </a:xfrm>
          <a:prstGeom prst="line">
            <a:avLst/>
          </a:prstGeom>
          <a:ln>
            <a:solidFill>
              <a:srgbClr val="F5B7F1"/>
            </a:solidFill>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F83CDF7F-9AEF-4C64-BD5D-8FA4389258F9}"/>
              </a:ext>
            </a:extLst>
          </p:cNvPr>
          <p:cNvSpPr/>
          <p:nvPr/>
        </p:nvSpPr>
        <p:spPr>
          <a:xfrm>
            <a:off x="16246084" y="3748221"/>
            <a:ext cx="7931426" cy="5871944"/>
          </a:xfrm>
          <a:prstGeom prst="ellipse">
            <a:avLst/>
          </a:prstGeom>
          <a:solidFill>
            <a:schemeClr val="accent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latin typeface="Century Gothic" panose="020B0502020202020204" pitchFamily="34" charset="0"/>
              </a:rPr>
              <a:t>Practice Prompt no. 3:</a:t>
            </a:r>
          </a:p>
          <a:p>
            <a:pPr algn="ctr"/>
            <a:endParaRPr lang="en-US" b="1" i="1" dirty="0">
              <a:latin typeface="Century Gothic" panose="020B0502020202020204" pitchFamily="34" charset="0"/>
            </a:endParaRPr>
          </a:p>
          <a:p>
            <a:pPr algn="ctr"/>
            <a:r>
              <a:rPr lang="en-US" sz="2800" i="1" dirty="0">
                <a:latin typeface="Century Gothic" panose="020B0502020202020204" pitchFamily="34" charset="0"/>
              </a:rPr>
              <a:t>Can we commit to using our privilege(s) to intervene in systems or scenarios where inequity has or is occurring?</a:t>
            </a:r>
          </a:p>
        </p:txBody>
      </p:sp>
      <p:pic>
        <p:nvPicPr>
          <p:cNvPr id="68" name="Audio Recording Aug 29, 2022 at 1:29:31 PM" descr="Audio Recording Aug 29, 2022 at 1:29:31 PM">
            <a:hlinkClick r:id="" action="ppaction://media"/>
            <a:extLst>
              <a:ext uri="{FF2B5EF4-FFF2-40B4-BE49-F238E27FC236}">
                <a16:creationId xmlns:a16="http://schemas.microsoft.com/office/drawing/2014/main" id="{374262A3-6BAE-4898-ABAC-A9C88B0419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1422715" y="1219470"/>
            <a:ext cx="812800" cy="812800"/>
          </a:xfrm>
          <a:prstGeom prst="rect">
            <a:avLst/>
          </a:prstGeom>
        </p:spPr>
      </p:pic>
    </p:spTree>
    <p:extLst>
      <p:ext uri="{BB962C8B-B14F-4D97-AF65-F5344CB8AC3E}">
        <p14:creationId xmlns:p14="http://schemas.microsoft.com/office/powerpoint/2010/main" val="58876002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86112" fill="hold"/>
                                        <p:tgtEl>
                                          <p:spTgt spid="6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68"/>
                </p:tgtEl>
              </p:cMediaNode>
            </p:audio>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E562F7-F67E-1AE2-6033-54E713387F6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0200" y="0"/>
            <a:ext cx="22418987" cy="13716000"/>
          </a:xfrm>
          <a:prstGeom prst="rect">
            <a:avLst/>
          </a:prstGeom>
        </p:spPr>
      </p:pic>
      <p:sp>
        <p:nvSpPr>
          <p:cNvPr id="4" name="Rectangle 3">
            <a:extLst>
              <a:ext uri="{FF2B5EF4-FFF2-40B4-BE49-F238E27FC236}">
                <a16:creationId xmlns:a16="http://schemas.microsoft.com/office/drawing/2014/main" id="{0C79F1CC-110C-49A7-8CAD-EB623DBD53AF}"/>
              </a:ext>
            </a:extLst>
          </p:cNvPr>
          <p:cNvSpPr/>
          <p:nvPr/>
        </p:nvSpPr>
        <p:spPr>
          <a:xfrm>
            <a:off x="931653" y="655608"/>
            <a:ext cx="21617796" cy="117491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Google Shape;215;p25">
            <a:extLst>
              <a:ext uri="{FF2B5EF4-FFF2-40B4-BE49-F238E27FC236}">
                <a16:creationId xmlns:a16="http://schemas.microsoft.com/office/drawing/2014/main" id="{BF241429-42CA-4ECA-8A1E-B5C888567333}"/>
              </a:ext>
            </a:extLst>
          </p:cNvPr>
          <p:cNvSpPr/>
          <p:nvPr/>
        </p:nvSpPr>
        <p:spPr>
          <a:xfrm>
            <a:off x="1690257" y="2686298"/>
            <a:ext cx="9598702" cy="8343403"/>
          </a:xfrm>
          <a:prstGeom prst="round2DiagRect">
            <a:avLst>
              <a:gd name="adj1" fmla="val 0"/>
              <a:gd name="adj2" fmla="val 17764"/>
            </a:avLst>
          </a:prstGeom>
          <a:solidFill>
            <a:schemeClr val="accent1">
              <a:lumMod val="75000"/>
              <a:lumOff val="25000"/>
            </a:schemeClr>
          </a:solidFill>
          <a:ln>
            <a:noFill/>
          </a:ln>
        </p:spPr>
        <p:txBody>
          <a:bodyPr spcFirstLastPara="1" wrap="square" lIns="243737" tIns="243737" rIns="243737" bIns="243737" anchor="ctr" anchorCtr="0">
            <a:noAutofit/>
          </a:bodyPr>
          <a:lstStyle/>
          <a:p>
            <a:endParaRPr sz="4799" dirty="0">
              <a:latin typeface="BentonSans Regular"/>
              <a:ea typeface="BentonSans Regular"/>
              <a:cs typeface="BentonSans Regular"/>
              <a:sym typeface="Barlow"/>
            </a:endParaRPr>
          </a:p>
        </p:txBody>
      </p:sp>
      <p:sp>
        <p:nvSpPr>
          <p:cNvPr id="12" name="Google Shape;216;p25">
            <a:extLst>
              <a:ext uri="{FF2B5EF4-FFF2-40B4-BE49-F238E27FC236}">
                <a16:creationId xmlns:a16="http://schemas.microsoft.com/office/drawing/2014/main" id="{741CD3D4-70EC-4631-B06D-4843B7E6F2B7}"/>
              </a:ext>
            </a:extLst>
          </p:cNvPr>
          <p:cNvSpPr txBox="1"/>
          <p:nvPr/>
        </p:nvSpPr>
        <p:spPr>
          <a:xfrm>
            <a:off x="2470947" y="2946358"/>
            <a:ext cx="8137924" cy="7362501"/>
          </a:xfrm>
          <a:prstGeom prst="rect">
            <a:avLst/>
          </a:prstGeom>
          <a:solidFill>
            <a:schemeClr val="accent1">
              <a:lumMod val="75000"/>
              <a:lumOff val="25000"/>
            </a:schemeClr>
          </a:solidFill>
          <a:ln>
            <a:noFill/>
          </a:ln>
        </p:spPr>
        <p:txBody>
          <a:bodyPr spcFirstLastPara="1" wrap="square" lIns="243737" tIns="243737" rIns="243737" bIns="243737" anchor="t" anchorCtr="0">
            <a:noAutofit/>
          </a:bodyPr>
          <a:lstStyle/>
          <a:p>
            <a:pPr lvl="0"/>
            <a:r>
              <a:rPr lang="en-US" sz="5400" b="1" i="1" dirty="0">
                <a:solidFill>
                  <a:schemeClr val="bg1"/>
                </a:solidFill>
                <a:latin typeface="Century Gothic" panose="020B0502020202020204" pitchFamily="34" charset="0"/>
              </a:rPr>
              <a:t>Conscious bias</a:t>
            </a:r>
            <a:r>
              <a:rPr lang="en-US" sz="5400" i="1" dirty="0">
                <a:solidFill>
                  <a:schemeClr val="bg1"/>
                </a:solidFill>
                <a:latin typeface="Century Gothic" panose="020B0502020202020204" pitchFamily="34" charset="0"/>
              </a:rPr>
              <a:t> </a:t>
            </a:r>
            <a:r>
              <a:rPr lang="en-US" sz="4000" dirty="0">
                <a:solidFill>
                  <a:schemeClr val="bg1"/>
                </a:solidFill>
                <a:latin typeface="Century Gothic" panose="020B0502020202020204" pitchFamily="34" charset="0"/>
              </a:rPr>
              <a:t>is prejudice against a person or group of people in comparison to another person or group of people that results in the unfair treatment of people. It important to note that bias is not only limited to racial or ethnic prejudice and can extend to gender, religion, age, and ability. </a:t>
            </a:r>
          </a:p>
          <a:p>
            <a:endParaRPr sz="4400" b="1" dirty="0">
              <a:solidFill>
                <a:schemeClr val="bg1"/>
              </a:solidFill>
              <a:latin typeface="Century Gothic" panose="020B0502020202020204" pitchFamily="34" charset="0"/>
              <a:ea typeface="BentonSans Regular"/>
              <a:cs typeface="BentonSans Regular"/>
              <a:sym typeface="Barlow"/>
            </a:endParaRPr>
          </a:p>
        </p:txBody>
      </p:sp>
      <p:grpSp>
        <p:nvGrpSpPr>
          <p:cNvPr id="14" name="Google Shape;210;p25">
            <a:extLst>
              <a:ext uri="{FF2B5EF4-FFF2-40B4-BE49-F238E27FC236}">
                <a16:creationId xmlns:a16="http://schemas.microsoft.com/office/drawing/2014/main" id="{C7A90DA2-2023-429A-9CEF-E852084E8BA1}"/>
              </a:ext>
            </a:extLst>
          </p:cNvPr>
          <p:cNvGrpSpPr/>
          <p:nvPr/>
        </p:nvGrpSpPr>
        <p:grpSpPr>
          <a:xfrm>
            <a:off x="11276131" y="2072840"/>
            <a:ext cx="9547755" cy="8503263"/>
            <a:chOff x="3071457" y="2013875"/>
            <a:chExt cx="1944600" cy="1569600"/>
          </a:xfrm>
          <a:solidFill>
            <a:srgbClr val="537A86"/>
          </a:solidFill>
        </p:grpSpPr>
        <p:sp>
          <p:nvSpPr>
            <p:cNvPr id="15" name="Google Shape;211;p25">
              <a:extLst>
                <a:ext uri="{FF2B5EF4-FFF2-40B4-BE49-F238E27FC236}">
                  <a16:creationId xmlns:a16="http://schemas.microsoft.com/office/drawing/2014/main" id="{F446DF8C-7967-4D2D-9E5A-53B41EC4FD7D}"/>
                </a:ext>
              </a:extLst>
            </p:cNvPr>
            <p:cNvSpPr/>
            <p:nvPr/>
          </p:nvSpPr>
          <p:spPr>
            <a:xfrm rot="10800000" flipH="1">
              <a:off x="3071457" y="2013875"/>
              <a:ext cx="1944600" cy="1569600"/>
            </a:xfrm>
            <a:prstGeom prst="round2DiagRect">
              <a:avLst>
                <a:gd name="adj1" fmla="val 0"/>
                <a:gd name="adj2" fmla="val 17764"/>
              </a:avLst>
            </a:prstGeom>
            <a:grpFill/>
            <a:ln>
              <a:noFill/>
            </a:ln>
          </p:spPr>
          <p:txBody>
            <a:bodyPr spcFirstLastPara="1" wrap="square" lIns="243737" tIns="243737" rIns="243737" bIns="243737" anchor="ctr" anchorCtr="0">
              <a:noAutofit/>
            </a:bodyPr>
            <a:lstStyle/>
            <a:p>
              <a:endParaRPr sz="4799" dirty="0">
                <a:latin typeface="BentonSans Regular"/>
                <a:ea typeface="BentonSans Regular"/>
                <a:cs typeface="BentonSans Regular"/>
                <a:sym typeface="Barlow"/>
              </a:endParaRPr>
            </a:p>
          </p:txBody>
        </p:sp>
        <p:sp>
          <p:nvSpPr>
            <p:cNvPr id="16" name="Google Shape;212;p25">
              <a:extLst>
                <a:ext uri="{FF2B5EF4-FFF2-40B4-BE49-F238E27FC236}">
                  <a16:creationId xmlns:a16="http://schemas.microsoft.com/office/drawing/2014/main" id="{09170816-BCF1-44C0-B07A-E637D4B40EDB}"/>
                </a:ext>
              </a:extLst>
            </p:cNvPr>
            <p:cNvSpPr txBox="1"/>
            <p:nvPr/>
          </p:nvSpPr>
          <p:spPr>
            <a:xfrm>
              <a:off x="3174198" y="2108051"/>
              <a:ext cx="1703303" cy="1426094"/>
            </a:xfrm>
            <a:prstGeom prst="rect">
              <a:avLst/>
            </a:prstGeom>
            <a:grpFill/>
            <a:ln>
              <a:noFill/>
            </a:ln>
          </p:spPr>
          <p:txBody>
            <a:bodyPr spcFirstLastPara="1" wrap="square" lIns="243737" tIns="243737" rIns="243737" bIns="243737" anchor="t" anchorCtr="0">
              <a:noAutofit/>
            </a:bodyPr>
            <a:lstStyle/>
            <a:p>
              <a:endParaRPr sz="5333" b="1" dirty="0">
                <a:solidFill>
                  <a:srgbClr val="FFFFFF"/>
                </a:solidFill>
                <a:latin typeface="BentonSans Regular"/>
                <a:ea typeface="BentonSans Regular"/>
                <a:cs typeface="BentonSans Regular"/>
                <a:sym typeface="Barlow"/>
              </a:endParaRPr>
            </a:p>
          </p:txBody>
        </p:sp>
      </p:grpSp>
      <p:sp>
        <p:nvSpPr>
          <p:cNvPr id="17" name="Rectangle 16">
            <a:extLst>
              <a:ext uri="{FF2B5EF4-FFF2-40B4-BE49-F238E27FC236}">
                <a16:creationId xmlns:a16="http://schemas.microsoft.com/office/drawing/2014/main" id="{89661E3F-FAD3-4DFC-85BC-D3C12974CDFA}"/>
              </a:ext>
            </a:extLst>
          </p:cNvPr>
          <p:cNvSpPr/>
          <p:nvPr/>
        </p:nvSpPr>
        <p:spPr>
          <a:xfrm>
            <a:off x="12000149" y="2436812"/>
            <a:ext cx="8561624" cy="5314212"/>
          </a:xfrm>
          <a:prstGeom prst="rect">
            <a:avLst/>
          </a:prstGeom>
        </p:spPr>
        <p:txBody>
          <a:bodyPr wrap="square">
            <a:spAutoFit/>
          </a:bodyPr>
          <a:lstStyle/>
          <a:p>
            <a:pPr lvl="0"/>
            <a:r>
              <a:rPr lang="en-US" sz="5400" b="1" i="1" dirty="0">
                <a:solidFill>
                  <a:schemeClr val="bg1"/>
                </a:solidFill>
                <a:latin typeface="Century Gothic" panose="020B0502020202020204" pitchFamily="34" charset="0"/>
              </a:rPr>
              <a:t>Unconscious bias </a:t>
            </a:r>
            <a:r>
              <a:rPr lang="en-US" sz="4000" dirty="0">
                <a:solidFill>
                  <a:schemeClr val="bg1"/>
                </a:solidFill>
                <a:latin typeface="Century Gothic" panose="020B0502020202020204" pitchFamily="34" charset="0"/>
              </a:rPr>
              <a:t>are social stereotypes of people that have unknowingly </a:t>
            </a:r>
            <a:r>
              <a:rPr lang="en-US" dirty="0">
                <a:solidFill>
                  <a:schemeClr val="bg1"/>
                </a:solidFill>
                <a:latin typeface="Century Gothic" panose="020B0502020202020204" pitchFamily="34" charset="0"/>
              </a:rPr>
              <a:t>formed</a:t>
            </a:r>
            <a:r>
              <a:rPr lang="en-US" sz="4000" dirty="0">
                <a:solidFill>
                  <a:schemeClr val="bg1"/>
                </a:solidFill>
                <a:latin typeface="Century Gothic" panose="020B0502020202020204" pitchFamily="34" charset="0"/>
              </a:rPr>
              <a:t> through our socialization and are further reinforced through everyday behaviours related to how we view the world. </a:t>
            </a:r>
          </a:p>
          <a:p>
            <a:pPr lvl="0"/>
            <a:endParaRPr lang="en-US" sz="4533" dirty="0">
              <a:solidFill>
                <a:schemeClr val="bg1"/>
              </a:solidFill>
              <a:latin typeface="BentonSans Regular"/>
            </a:endParaRPr>
          </a:p>
        </p:txBody>
      </p:sp>
      <p:sp>
        <p:nvSpPr>
          <p:cNvPr id="18" name="Oval 17">
            <a:extLst>
              <a:ext uri="{FF2B5EF4-FFF2-40B4-BE49-F238E27FC236}">
                <a16:creationId xmlns:a16="http://schemas.microsoft.com/office/drawing/2014/main" id="{2D38FA32-ADE1-4EC2-8415-80ABF82523C3}"/>
              </a:ext>
            </a:extLst>
          </p:cNvPr>
          <p:cNvSpPr/>
          <p:nvPr/>
        </p:nvSpPr>
        <p:spPr>
          <a:xfrm>
            <a:off x="16972732" y="6530196"/>
            <a:ext cx="7178081" cy="5314213"/>
          </a:xfrm>
          <a:prstGeom prst="ellipse">
            <a:avLst/>
          </a:prstGeom>
          <a:solidFill>
            <a:schemeClr val="accent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b="1" i="1" dirty="0">
                <a:latin typeface="Century Gothic" panose="020B0502020202020204" pitchFamily="34" charset="0"/>
              </a:rPr>
              <a:t>Practice Prompt no. 4:</a:t>
            </a:r>
          </a:p>
          <a:p>
            <a:pPr algn="ctr"/>
            <a:endParaRPr lang="en-US" i="1" dirty="0">
              <a:latin typeface="Century Gothic" panose="020B0502020202020204" pitchFamily="34" charset="0"/>
            </a:endParaRPr>
          </a:p>
          <a:p>
            <a:pPr algn="ctr"/>
            <a:r>
              <a:rPr lang="en-US" sz="2800" i="1" dirty="0">
                <a:latin typeface="Century Gothic" panose="020B0502020202020204" pitchFamily="34" charset="0"/>
              </a:rPr>
              <a:t>Can we commit to ensuring we interrogate our biases, making them conscious and recognizable?</a:t>
            </a:r>
          </a:p>
        </p:txBody>
      </p:sp>
      <p:sp>
        <p:nvSpPr>
          <p:cNvPr id="19" name="Title 1">
            <a:extLst>
              <a:ext uri="{FF2B5EF4-FFF2-40B4-BE49-F238E27FC236}">
                <a16:creationId xmlns:a16="http://schemas.microsoft.com/office/drawing/2014/main" id="{383E70A2-A32C-4F3A-9547-C79BB1902E4F}"/>
              </a:ext>
            </a:extLst>
          </p:cNvPr>
          <p:cNvSpPr txBox="1">
            <a:spLocks/>
          </p:cNvSpPr>
          <p:nvPr/>
        </p:nvSpPr>
        <p:spPr>
          <a:xfrm>
            <a:off x="-6418482" y="52300"/>
            <a:ext cx="18283237" cy="5528056"/>
          </a:xfrm>
          <a:prstGeom prst="rect">
            <a:avLst/>
          </a:prstGeom>
        </p:spPr>
        <p:txBody>
          <a:bodyPr vert="horz" lIns="91440" tIns="45720" rIns="91440" bIns="45720" rtlCol="0" anchor="ctr">
            <a:normAutofit/>
          </a:bodyPr>
          <a:lstStyle>
            <a:lvl1pPr algn="r" defTabSz="1828343" rtl="0" eaLnBrk="1" latinLnBrk="0" hangingPunct="1">
              <a:lnSpc>
                <a:spcPct val="90000"/>
              </a:lnSpc>
              <a:spcBef>
                <a:spcPct val="0"/>
              </a:spcBef>
              <a:buNone/>
              <a:defRPr sz="6798" b="0" i="0" kern="1200" cap="none">
                <a:solidFill>
                  <a:schemeClr val="tx1"/>
                </a:solidFill>
                <a:effectLst/>
                <a:latin typeface="+mj-lt"/>
                <a:ea typeface="+mj-ea"/>
                <a:cs typeface="+mj-cs"/>
              </a:defRPr>
            </a:lvl1pPr>
          </a:lstStyle>
          <a:p>
            <a:pPr algn="ctr" defTabSz="914400"/>
            <a:r>
              <a:rPr lang="en-US" sz="8900" dirty="0">
                <a:solidFill>
                  <a:schemeClr val="bg1"/>
                </a:solidFill>
                <a:latin typeface="Century Gothic" panose="020B0502020202020204" pitchFamily="34" charset="0"/>
              </a:rPr>
              <a:t>Bias</a:t>
            </a:r>
            <a:br>
              <a:rPr lang="en-US" sz="8900" dirty="0">
                <a:solidFill>
                  <a:schemeClr val="bg1"/>
                </a:solidFill>
                <a:latin typeface="Century Gothic" panose="020B0502020202020204" pitchFamily="34" charset="0"/>
              </a:rPr>
            </a:br>
            <a:br>
              <a:rPr lang="en-US" sz="8900" dirty="0">
                <a:solidFill>
                  <a:schemeClr val="bg1"/>
                </a:solidFill>
                <a:latin typeface="Century Gothic" panose="020B0502020202020204" pitchFamily="34" charset="0"/>
              </a:rPr>
            </a:br>
            <a:endParaRPr lang="en-US" sz="8900" dirty="0">
              <a:solidFill>
                <a:schemeClr val="bg1"/>
              </a:solidFill>
              <a:latin typeface="Century Gothic" panose="020B0502020202020204" pitchFamily="34" charset="0"/>
            </a:endParaRPr>
          </a:p>
        </p:txBody>
      </p:sp>
      <p:pic>
        <p:nvPicPr>
          <p:cNvPr id="20" name="Audio Recording Aug 28, 2022 at 6:10:41 PM" descr="Audio Recording Aug 28, 2022 at 6:10:41 PM">
            <a:hlinkClick r:id="" action="ppaction://media"/>
            <a:extLst>
              <a:ext uri="{FF2B5EF4-FFF2-40B4-BE49-F238E27FC236}">
                <a16:creationId xmlns:a16="http://schemas.microsoft.com/office/drawing/2014/main" id="{B9FB4358-41F8-44AC-9EFC-5A821FD13D7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117981" y="1311214"/>
            <a:ext cx="812800" cy="812800"/>
          </a:xfrm>
          <a:prstGeom prst="rect">
            <a:avLst/>
          </a:prstGeom>
        </p:spPr>
      </p:pic>
      <p:pic>
        <p:nvPicPr>
          <p:cNvPr id="21" name="Audio Recording Aug 28, 2022 at 6:11:42 PM" descr="Audio Recording Aug 28, 2022 at 6:11:42 PM">
            <a:hlinkClick r:id="" action="ppaction://media"/>
            <a:extLst>
              <a:ext uri="{FF2B5EF4-FFF2-40B4-BE49-F238E27FC236}">
                <a16:creationId xmlns:a16="http://schemas.microsoft.com/office/drawing/2014/main" id="{73C43EA1-A311-4374-9F4D-BC0B06E1E5A8}"/>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530717" y="9763303"/>
            <a:ext cx="812800" cy="812800"/>
          </a:xfrm>
          <a:prstGeom prst="rect">
            <a:avLst/>
          </a:prstGeom>
        </p:spPr>
      </p:pic>
      <p:pic>
        <p:nvPicPr>
          <p:cNvPr id="22" name="Audio Recording Aug 28, 2022 at 6:20:43 PM" descr="Audio Recording Aug 28, 2022 at 6:20:43 PM">
            <a:hlinkClick r:id="" action="ppaction://media"/>
            <a:extLst>
              <a:ext uri="{FF2B5EF4-FFF2-40B4-BE49-F238E27FC236}">
                <a16:creationId xmlns:a16="http://schemas.microsoft.com/office/drawing/2014/main" id="{C6E4D9C6-F25E-4827-B176-F850DCECE4A1}"/>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188825" y="7192261"/>
            <a:ext cx="812800" cy="812800"/>
          </a:xfrm>
          <a:prstGeom prst="rect">
            <a:avLst/>
          </a:prstGeom>
        </p:spPr>
      </p:pic>
      <p:pic>
        <p:nvPicPr>
          <p:cNvPr id="23" name="Audio Recording Aug 28, 2022 at 6:50:36 PM" descr="Audio Recording Aug 28, 2022 at 6:50:36 PM">
            <a:hlinkClick r:id="" action="ppaction://media"/>
            <a:extLst>
              <a:ext uri="{FF2B5EF4-FFF2-40B4-BE49-F238E27FC236}">
                <a16:creationId xmlns:a16="http://schemas.microsoft.com/office/drawing/2014/main" id="{8E1B04CE-109C-4569-92D5-1B674D7A6694}"/>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20155372" y="10905397"/>
            <a:ext cx="812800" cy="812800"/>
          </a:xfrm>
          <a:prstGeom prst="rect">
            <a:avLst/>
          </a:prstGeom>
        </p:spPr>
      </p:pic>
    </p:spTree>
    <p:extLst>
      <p:ext uri="{BB962C8B-B14F-4D97-AF65-F5344CB8AC3E}">
        <p14:creationId xmlns:p14="http://schemas.microsoft.com/office/powerpoint/2010/main" val="401025078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1632" fill="hold"/>
                                        <p:tgtEl>
                                          <p:spTgt spid="20"/>
                                        </p:tgtEl>
                                      </p:cBhvr>
                                    </p:cmd>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53696" fill="hold"/>
                                        <p:tgtEl>
                                          <p:spTgt spid="21"/>
                                        </p:tgtEl>
                                      </p:cBhvr>
                                    </p:cmd>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73280" fill="hold"/>
                                        <p:tgtEl>
                                          <p:spTgt spid="22"/>
                                        </p:tgtEl>
                                      </p:cBhvr>
                                    </p:cmd>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60608"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20"/>
                </p:tgtEl>
              </p:cMediaNode>
            </p:audio>
            <p:audio>
              <p:cMediaNode vol="80000">
                <p:cTn id="25" fill="hold" display="0">
                  <p:stCondLst>
                    <p:cond delay="indefinite"/>
                  </p:stCondLst>
                  <p:endCondLst>
                    <p:cond evt="onStopAudio" delay="0">
                      <p:tgtEl>
                        <p:sldTgt/>
                      </p:tgtEl>
                    </p:cond>
                  </p:endCondLst>
                </p:cTn>
                <p:tgtEl>
                  <p:spTgt spid="21"/>
                </p:tgtEl>
              </p:cMediaNode>
            </p:audio>
            <p:audio>
              <p:cMediaNode vol="80000">
                <p:cTn id="26" fill="hold" display="0">
                  <p:stCondLst>
                    <p:cond delay="indefinite"/>
                  </p:stCondLst>
                  <p:endCondLst>
                    <p:cond evt="onStopAudio" delay="0">
                      <p:tgtEl>
                        <p:sldTgt/>
                      </p:tgtEl>
                    </p:cond>
                  </p:endCondLst>
                </p:cTn>
                <p:tgtEl>
                  <p:spTgt spid="22"/>
                </p:tgtEl>
              </p:cMediaNode>
            </p:audio>
            <p:audio>
              <p:cMediaNode vol="80000">
                <p:cTn id="27" fill="hold" display="0">
                  <p:stCondLst>
                    <p:cond delay="indefinite"/>
                  </p:stCondLst>
                  <p:endCondLst>
                    <p:cond evt="onStopAudio" delay="0">
                      <p:tgtEl>
                        <p:sldTgt/>
                      </p:tgtEl>
                    </p:cond>
                  </p:endCondLst>
                </p:cTn>
                <p:tgtEl>
                  <p:spTgt spid="23"/>
                </p:tgtEl>
              </p:cMediaNode>
            </p:audio>
          </p:childTnLst>
        </p:cTn>
      </p:par>
    </p:tnLst>
    <p:bldLst>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35BECD-FA13-114F-AFDC-866FA2950E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0200" y="0"/>
            <a:ext cx="22418987" cy="13716000"/>
          </a:xfrm>
          <a:prstGeom prst="rect">
            <a:avLst/>
          </a:prstGeom>
        </p:spPr>
      </p:pic>
      <p:sp>
        <p:nvSpPr>
          <p:cNvPr id="4" name="Rectangle 3">
            <a:extLst>
              <a:ext uri="{FF2B5EF4-FFF2-40B4-BE49-F238E27FC236}">
                <a16:creationId xmlns:a16="http://schemas.microsoft.com/office/drawing/2014/main" id="{0C79F1CC-110C-49A7-8CAD-EB623DBD53AF}"/>
              </a:ext>
            </a:extLst>
          </p:cNvPr>
          <p:cNvSpPr/>
          <p:nvPr/>
        </p:nvSpPr>
        <p:spPr>
          <a:xfrm>
            <a:off x="931653" y="655608"/>
            <a:ext cx="21617796" cy="117491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Google Shape;215;p25">
            <a:extLst>
              <a:ext uri="{FF2B5EF4-FFF2-40B4-BE49-F238E27FC236}">
                <a16:creationId xmlns:a16="http://schemas.microsoft.com/office/drawing/2014/main" id="{7450D056-E1C3-4923-A0A5-95D5A6AFDC5E}"/>
              </a:ext>
            </a:extLst>
          </p:cNvPr>
          <p:cNvSpPr/>
          <p:nvPr/>
        </p:nvSpPr>
        <p:spPr>
          <a:xfrm>
            <a:off x="2966672" y="2678725"/>
            <a:ext cx="10520728" cy="9459582"/>
          </a:xfrm>
          <a:prstGeom prst="round2DiagRect">
            <a:avLst>
              <a:gd name="adj1" fmla="val 0"/>
              <a:gd name="adj2" fmla="val 17764"/>
            </a:avLst>
          </a:prstGeom>
          <a:solidFill>
            <a:srgbClr val="537A86"/>
          </a:solidFill>
          <a:ln>
            <a:noFill/>
          </a:ln>
        </p:spPr>
        <p:txBody>
          <a:bodyPr spcFirstLastPara="1" wrap="square" lIns="243737" tIns="243737" rIns="243737" bIns="243737" anchor="ctr" anchorCtr="0">
            <a:noAutofit/>
          </a:bodyPr>
          <a:lstStyle/>
          <a:p>
            <a:pPr lvl="0"/>
            <a:r>
              <a:rPr lang="en-US" sz="5400" b="1" dirty="0">
                <a:solidFill>
                  <a:schemeClr val="bg1"/>
                </a:solidFill>
                <a:latin typeface="Century Gothic" panose="020B0502020202020204" pitchFamily="34" charset="0"/>
              </a:rPr>
              <a:t>Micro-aggressions</a:t>
            </a:r>
            <a:r>
              <a:rPr lang="en-US" b="1" dirty="0">
                <a:solidFill>
                  <a:schemeClr val="bg1"/>
                </a:solidFill>
                <a:latin typeface="Century Gothic" panose="020B0502020202020204" pitchFamily="34" charset="0"/>
              </a:rPr>
              <a:t> </a:t>
            </a:r>
            <a:r>
              <a:rPr lang="en-US" dirty="0">
                <a:solidFill>
                  <a:schemeClr val="bg1"/>
                </a:solidFill>
                <a:latin typeface="Century Gothic" panose="020B0502020202020204" pitchFamily="34" charset="0"/>
              </a:rPr>
              <a:t>are very specific yet difficult to put a name to. They are the kinds of remarks, questions, or actions that are painful because they have to do with a person’s membership in a group that’s discriminated against or subject to stereotypes. What makes microaggressions so disconcerting is that they happen in everyday, often casual  situations; they occur very frequently; and often, the person who has enacted the microaggression may not recognize this behaviour in themselves. </a:t>
            </a:r>
          </a:p>
        </p:txBody>
      </p:sp>
      <p:sp>
        <p:nvSpPr>
          <p:cNvPr id="5" name="Oval 4">
            <a:extLst>
              <a:ext uri="{FF2B5EF4-FFF2-40B4-BE49-F238E27FC236}">
                <a16:creationId xmlns:a16="http://schemas.microsoft.com/office/drawing/2014/main" id="{020D5DCD-D05B-48A6-B594-D62D4A46451D}"/>
              </a:ext>
            </a:extLst>
          </p:cNvPr>
          <p:cNvSpPr/>
          <p:nvPr/>
        </p:nvSpPr>
        <p:spPr>
          <a:xfrm>
            <a:off x="15687725" y="3873500"/>
            <a:ext cx="8436081" cy="5969000"/>
          </a:xfrm>
          <a:prstGeom prst="ellipse">
            <a:avLst/>
          </a:prstGeom>
          <a:solidFill>
            <a:schemeClr val="accent1">
              <a:lumMod val="90000"/>
              <a:lumOff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dirty="0">
                <a:solidFill>
                  <a:schemeClr val="bg1"/>
                </a:solidFill>
                <a:latin typeface="Century Gothic" panose="020B0502020202020204" pitchFamily="34" charset="0"/>
              </a:rPr>
              <a:t>Practice Prompt no. 5:</a:t>
            </a:r>
          </a:p>
          <a:p>
            <a:pPr algn="ctr"/>
            <a:endParaRPr lang="en-US" sz="3200" i="1" dirty="0">
              <a:solidFill>
                <a:schemeClr val="bg1"/>
              </a:solidFill>
              <a:latin typeface="Century Gothic" panose="020B0502020202020204" pitchFamily="34" charset="0"/>
            </a:endParaRPr>
          </a:p>
          <a:p>
            <a:pPr algn="ctr"/>
            <a:r>
              <a:rPr lang="en-US" sz="3200" i="1" dirty="0">
                <a:solidFill>
                  <a:schemeClr val="bg1"/>
                </a:solidFill>
                <a:latin typeface="Century Gothic" panose="020B0502020202020204" pitchFamily="34" charset="0"/>
              </a:rPr>
              <a:t>Can we commit to reflecting on how our actions, body language, tone and attention to others might be connected to unconscious biases?</a:t>
            </a:r>
          </a:p>
        </p:txBody>
      </p:sp>
      <p:sp>
        <p:nvSpPr>
          <p:cNvPr id="6" name="Title 1">
            <a:extLst>
              <a:ext uri="{FF2B5EF4-FFF2-40B4-BE49-F238E27FC236}">
                <a16:creationId xmlns:a16="http://schemas.microsoft.com/office/drawing/2014/main" id="{09A9F762-DFBC-4167-9A9E-D2AEA767AE1F}"/>
              </a:ext>
            </a:extLst>
          </p:cNvPr>
          <p:cNvSpPr txBox="1">
            <a:spLocks/>
          </p:cNvSpPr>
          <p:nvPr/>
        </p:nvSpPr>
        <p:spPr>
          <a:xfrm>
            <a:off x="-5027718" y="186205"/>
            <a:ext cx="18283237" cy="5528056"/>
          </a:xfrm>
          <a:prstGeom prst="rect">
            <a:avLst/>
          </a:prstGeom>
        </p:spPr>
        <p:txBody>
          <a:bodyPr vert="horz" lIns="91440" tIns="45720" rIns="91440" bIns="45720" rtlCol="0" anchor="ctr">
            <a:normAutofit/>
          </a:bodyPr>
          <a:lstStyle>
            <a:lvl1pPr algn="r" defTabSz="1828343" rtl="0" eaLnBrk="1" latinLnBrk="0" hangingPunct="1">
              <a:lnSpc>
                <a:spcPct val="90000"/>
              </a:lnSpc>
              <a:spcBef>
                <a:spcPct val="0"/>
              </a:spcBef>
              <a:buNone/>
              <a:defRPr sz="6798" b="0" i="0" kern="1200" cap="none">
                <a:solidFill>
                  <a:schemeClr val="tx1"/>
                </a:solidFill>
                <a:effectLst/>
                <a:latin typeface="+mj-lt"/>
                <a:ea typeface="+mj-ea"/>
                <a:cs typeface="+mj-cs"/>
              </a:defRPr>
            </a:lvl1pPr>
          </a:lstStyle>
          <a:p>
            <a:pPr algn="ctr" defTabSz="914400"/>
            <a:r>
              <a:rPr lang="en-US" sz="8900" dirty="0">
                <a:solidFill>
                  <a:schemeClr val="bg1"/>
                </a:solidFill>
                <a:latin typeface="Century Gothic" panose="020B0502020202020204" pitchFamily="34" charset="0"/>
              </a:rPr>
              <a:t>Bias</a:t>
            </a:r>
            <a:br>
              <a:rPr lang="en-US" sz="8900" dirty="0">
                <a:solidFill>
                  <a:schemeClr val="bg1"/>
                </a:solidFill>
                <a:latin typeface="Century Gothic" panose="020B0502020202020204" pitchFamily="34" charset="0"/>
              </a:rPr>
            </a:br>
            <a:br>
              <a:rPr lang="en-US" sz="8900" dirty="0">
                <a:solidFill>
                  <a:schemeClr val="bg1"/>
                </a:solidFill>
                <a:latin typeface="Century Gothic" panose="020B0502020202020204" pitchFamily="34" charset="0"/>
              </a:rPr>
            </a:br>
            <a:endParaRPr lang="en-US" sz="8900" dirty="0">
              <a:solidFill>
                <a:schemeClr val="bg1"/>
              </a:solidFill>
              <a:latin typeface="Century Gothic" panose="020B0502020202020204" pitchFamily="34" charset="0"/>
            </a:endParaRPr>
          </a:p>
        </p:txBody>
      </p:sp>
      <p:pic>
        <p:nvPicPr>
          <p:cNvPr id="7" name="Audio Recording Aug 28, 2022 at 6:28:11 PM" descr="Audio Recording Aug 28, 2022 at 6:28:11 PM">
            <a:hlinkClick r:id="" action="ppaction://media"/>
            <a:extLst>
              <a:ext uri="{FF2B5EF4-FFF2-40B4-BE49-F238E27FC236}">
                <a16:creationId xmlns:a16="http://schemas.microsoft.com/office/drawing/2014/main" id="{C6DDC90E-9648-49AE-9E47-2C261162145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580592" y="1396521"/>
            <a:ext cx="812800" cy="812800"/>
          </a:xfrm>
          <a:prstGeom prst="rect">
            <a:avLst/>
          </a:prstGeom>
        </p:spPr>
      </p:pic>
      <p:pic>
        <p:nvPicPr>
          <p:cNvPr id="8" name="Audio Recording Aug 28, 2022 at 6:33:55 PM" descr="Audio Recording Aug 28, 2022 at 6:33:55 PM">
            <a:hlinkClick r:id="" action="ppaction://media"/>
            <a:extLst>
              <a:ext uri="{FF2B5EF4-FFF2-40B4-BE49-F238E27FC236}">
                <a16:creationId xmlns:a16="http://schemas.microsoft.com/office/drawing/2014/main" id="{2877D224-8E83-4BBE-8ABB-251BE9E270B4}"/>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1702101" y="11072180"/>
            <a:ext cx="812800" cy="812800"/>
          </a:xfrm>
          <a:prstGeom prst="rect">
            <a:avLst/>
          </a:prstGeom>
        </p:spPr>
      </p:pic>
      <p:pic>
        <p:nvPicPr>
          <p:cNvPr id="9" name="Audio Recording Aug 28, 2022 at 6:27:41 PM" descr="Audio Recording Aug 28, 2022 at 6:27:41 PM">
            <a:hlinkClick r:id="" action="ppaction://media"/>
            <a:extLst>
              <a:ext uri="{FF2B5EF4-FFF2-40B4-BE49-F238E27FC236}">
                <a16:creationId xmlns:a16="http://schemas.microsoft.com/office/drawing/2014/main" id="{89597A9A-A11B-4497-B135-212A504BF798}"/>
              </a:ext>
            </a:extLst>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19562840" y="8742728"/>
            <a:ext cx="812800" cy="812800"/>
          </a:xfrm>
          <a:prstGeom prst="rect">
            <a:avLst/>
          </a:prstGeom>
        </p:spPr>
      </p:pic>
    </p:spTree>
    <p:extLst>
      <p:ext uri="{BB962C8B-B14F-4D97-AF65-F5344CB8AC3E}">
        <p14:creationId xmlns:p14="http://schemas.microsoft.com/office/powerpoint/2010/main" val="301975280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560" fill="hold"/>
                                        <p:tgtEl>
                                          <p:spTgt spid="7"/>
                                        </p:tgtEl>
                                      </p:cBhvr>
                                    </p:cmd>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42176" fill="hold"/>
                                        <p:tgtEl>
                                          <p:spTgt spid="8"/>
                                        </p:tgtEl>
                                      </p:cBhvr>
                                    </p:cmd>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4281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7"/>
                </p:tgtEl>
              </p:cMediaNode>
            </p:audio>
            <p:audio>
              <p:cMediaNode vol="80000">
                <p:cTn id="21" fill="hold" display="0">
                  <p:stCondLst>
                    <p:cond delay="indefinite"/>
                  </p:stCondLst>
                  <p:endCondLst>
                    <p:cond evt="onStopAudio" delay="0">
                      <p:tgtEl>
                        <p:sldTgt/>
                      </p:tgtEl>
                    </p:cond>
                  </p:endCondLst>
                </p:cTn>
                <p:tgtEl>
                  <p:spTgt spid="8"/>
                </p:tgtEl>
              </p:cMediaNode>
            </p:audio>
            <p:audio>
              <p:cMediaNode vol="80000">
                <p:cTn id="22" fill="hold" display="0">
                  <p:stCondLst>
                    <p:cond delay="indefinite"/>
                  </p:stCondLst>
                  <p:endCondLst>
                    <p:cond evt="onStopAudio" delay="0">
                      <p:tgtEl>
                        <p:sldTgt/>
                      </p:tgtEl>
                    </p:cond>
                  </p:endCondLst>
                </p:cTn>
                <p:tgtEl>
                  <p:spTgt spid="9"/>
                </p:tgtEl>
              </p:cMediaNode>
            </p:audio>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76F9D5-AEED-512C-C3C5-54C9CDB449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200" y="0"/>
            <a:ext cx="22418987" cy="13716000"/>
          </a:xfrm>
          <a:prstGeom prst="rect">
            <a:avLst/>
          </a:prstGeom>
        </p:spPr>
      </p:pic>
      <p:sp>
        <p:nvSpPr>
          <p:cNvPr id="4" name="Rectangle 3">
            <a:extLst>
              <a:ext uri="{FF2B5EF4-FFF2-40B4-BE49-F238E27FC236}">
                <a16:creationId xmlns:a16="http://schemas.microsoft.com/office/drawing/2014/main" id="{0C79F1CC-110C-49A7-8CAD-EB623DBD53AF}"/>
              </a:ext>
            </a:extLst>
          </p:cNvPr>
          <p:cNvSpPr/>
          <p:nvPr/>
        </p:nvSpPr>
        <p:spPr>
          <a:xfrm>
            <a:off x="931653" y="655608"/>
            <a:ext cx="21617796" cy="117491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93502B9C-C1BF-488B-A5B8-7003AA155223}"/>
              </a:ext>
            </a:extLst>
          </p:cNvPr>
          <p:cNvSpPr txBox="1">
            <a:spLocks/>
          </p:cNvSpPr>
          <p:nvPr/>
        </p:nvSpPr>
        <p:spPr>
          <a:xfrm>
            <a:off x="2939353" y="3030505"/>
            <a:ext cx="17305398" cy="6303102"/>
          </a:xfrm>
          <a:prstGeom prst="rect">
            <a:avLst/>
          </a:prstGeom>
          <a:solidFill>
            <a:schemeClr val="accent1">
              <a:lumMod val="75000"/>
              <a:lumOff val="25000"/>
            </a:schemeClr>
          </a:solidFill>
        </p:spPr>
        <p:txBody>
          <a:bodyPr vert="horz" lIns="182832" tIns="91416" rIns="182832" bIns="91416" rtlCol="0" anchor="ctr">
            <a:normAutofit/>
          </a:bodyPr>
          <a:lstStyle>
            <a:lvl1pPr algn="r" defTabSz="1828343" rtl="0" eaLnBrk="1" latinLnBrk="0" hangingPunct="1">
              <a:lnSpc>
                <a:spcPct val="90000"/>
              </a:lnSpc>
              <a:spcBef>
                <a:spcPct val="0"/>
              </a:spcBef>
              <a:buNone/>
              <a:defRPr sz="6798" b="0" i="0" kern="1200" cap="none">
                <a:solidFill>
                  <a:schemeClr val="tx1"/>
                </a:solidFill>
                <a:effectLst/>
                <a:latin typeface="+mj-lt"/>
                <a:ea typeface="+mj-ea"/>
                <a:cs typeface="+mj-cs"/>
              </a:defRPr>
            </a:lvl1pPr>
          </a:lstStyle>
          <a:p>
            <a:pPr algn="ctr"/>
            <a:r>
              <a:rPr lang="en-US" sz="8798" cap="all" spc="600" dirty="0">
                <a:solidFill>
                  <a:schemeClr val="bg1"/>
                </a:solidFill>
                <a:latin typeface="Century Gothic" panose="020B0502020202020204" pitchFamily="34" charset="0"/>
              </a:rPr>
              <a:t>Allyship</a:t>
            </a:r>
            <a:br>
              <a:rPr lang="en-US" cap="all" spc="600" dirty="0">
                <a:solidFill>
                  <a:schemeClr val="bg1"/>
                </a:solidFill>
                <a:latin typeface="Century Gothic" panose="020B0502020202020204" pitchFamily="34" charset="0"/>
              </a:rPr>
            </a:br>
            <a:r>
              <a:rPr lang="en-US" cap="all" spc="600" dirty="0">
                <a:solidFill>
                  <a:schemeClr val="bg1"/>
                </a:solidFill>
                <a:latin typeface="Century Gothic" panose="020B0502020202020204" pitchFamily="34" charset="0"/>
              </a:rPr>
              <a:t>			</a:t>
            </a:r>
            <a:r>
              <a:rPr lang="en-US" sz="4799" b="1" cap="all" spc="600" dirty="0">
                <a:solidFill>
                  <a:schemeClr val="bg1"/>
                </a:solidFill>
                <a:latin typeface="Century Gothic" panose="020B0502020202020204" pitchFamily="34" charset="0"/>
              </a:rPr>
              <a:t>a </a:t>
            </a:r>
            <a:r>
              <a:rPr lang="en-US" sz="4799" b="1" i="1" cap="all" spc="600" dirty="0">
                <a:solidFill>
                  <a:schemeClr val="bg1"/>
                </a:solidFill>
                <a:latin typeface="Century Gothic" panose="020B0502020202020204" pitchFamily="34" charset="0"/>
              </a:rPr>
              <a:t>verb</a:t>
            </a:r>
            <a:r>
              <a:rPr lang="en-US" cap="all" spc="600" dirty="0">
                <a:solidFill>
                  <a:schemeClr val="bg1"/>
                </a:solidFill>
                <a:latin typeface="Century Gothic" panose="020B0502020202020204" pitchFamily="34" charset="0"/>
              </a:rPr>
              <a:t>.</a:t>
            </a:r>
          </a:p>
        </p:txBody>
      </p:sp>
      <p:pic>
        <p:nvPicPr>
          <p:cNvPr id="5" name="Audio Recording Aug 29, 2022 at 1:31:22 PM" descr="Audio Recording Aug 29, 2022 at 1:31:22 PM">
            <a:hlinkClick r:id="" action="ppaction://media"/>
            <a:extLst>
              <a:ext uri="{FF2B5EF4-FFF2-40B4-BE49-F238E27FC236}">
                <a16:creationId xmlns:a16="http://schemas.microsoft.com/office/drawing/2014/main" id="{38E09961-4B5F-4819-8AC7-1C790B988F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1145143" y="1038994"/>
            <a:ext cx="812800" cy="812800"/>
          </a:xfrm>
          <a:prstGeom prst="rect">
            <a:avLst/>
          </a:prstGeom>
        </p:spPr>
      </p:pic>
    </p:spTree>
    <p:extLst>
      <p:ext uri="{BB962C8B-B14F-4D97-AF65-F5344CB8AC3E}">
        <p14:creationId xmlns:p14="http://schemas.microsoft.com/office/powerpoint/2010/main" val="187641182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89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4D6CCC-25B9-83B9-76F7-FAEAE7B758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200" y="0"/>
            <a:ext cx="22418987" cy="13716000"/>
          </a:xfrm>
          <a:prstGeom prst="rect">
            <a:avLst/>
          </a:prstGeom>
        </p:spPr>
      </p:pic>
      <p:sp>
        <p:nvSpPr>
          <p:cNvPr id="4" name="Rectangle 3">
            <a:extLst>
              <a:ext uri="{FF2B5EF4-FFF2-40B4-BE49-F238E27FC236}">
                <a16:creationId xmlns:a16="http://schemas.microsoft.com/office/drawing/2014/main" id="{0C79F1CC-110C-49A7-8CAD-EB623DBD53AF}"/>
              </a:ext>
            </a:extLst>
          </p:cNvPr>
          <p:cNvSpPr/>
          <p:nvPr/>
        </p:nvSpPr>
        <p:spPr>
          <a:xfrm>
            <a:off x="931653" y="655608"/>
            <a:ext cx="21617796" cy="117491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C77B5546-7B80-4E04-A6FA-09A8150BBE3A}"/>
              </a:ext>
            </a:extLst>
          </p:cNvPr>
          <p:cNvSpPr txBox="1">
            <a:spLocks/>
          </p:cNvSpPr>
          <p:nvPr/>
        </p:nvSpPr>
        <p:spPr>
          <a:xfrm>
            <a:off x="-3698341" y="0"/>
            <a:ext cx="18283237" cy="5528056"/>
          </a:xfrm>
          <a:prstGeom prst="rect">
            <a:avLst/>
          </a:prstGeom>
        </p:spPr>
        <p:txBody>
          <a:bodyPr vert="horz" lIns="91440" tIns="45720" rIns="91440" bIns="45720" rtlCol="0" anchor="ctr">
            <a:normAutofit/>
          </a:bodyPr>
          <a:lstStyle>
            <a:lvl1pPr algn="r" defTabSz="1828343" rtl="0" eaLnBrk="1" latinLnBrk="0" hangingPunct="1">
              <a:lnSpc>
                <a:spcPct val="90000"/>
              </a:lnSpc>
              <a:spcBef>
                <a:spcPct val="0"/>
              </a:spcBef>
              <a:buNone/>
              <a:defRPr sz="6798" b="0" i="0" kern="1200" cap="none">
                <a:solidFill>
                  <a:schemeClr val="tx1"/>
                </a:solidFill>
                <a:effectLst/>
                <a:latin typeface="+mj-lt"/>
                <a:ea typeface="+mj-ea"/>
                <a:cs typeface="+mj-cs"/>
              </a:defRPr>
            </a:lvl1pPr>
          </a:lstStyle>
          <a:p>
            <a:pPr algn="ctr" defTabSz="914400"/>
            <a:r>
              <a:rPr lang="en-US" sz="8900" dirty="0">
                <a:solidFill>
                  <a:schemeClr val="bg1"/>
                </a:solidFill>
                <a:latin typeface="Century Gothic" panose="020B0502020202020204" pitchFamily="34" charset="0"/>
              </a:rPr>
              <a:t>Allyship</a:t>
            </a:r>
            <a:r>
              <a:rPr lang="en-US" sz="8900" dirty="0">
                <a:latin typeface="Century Gothic" panose="020B0502020202020204" pitchFamily="34" charset="0"/>
              </a:rPr>
              <a:t> </a:t>
            </a:r>
            <a:r>
              <a:rPr lang="en-US" sz="8900" dirty="0">
                <a:solidFill>
                  <a:schemeClr val="bg1"/>
                </a:solidFill>
                <a:latin typeface="Century Gothic" panose="020B0502020202020204" pitchFamily="34" charset="0"/>
              </a:rPr>
              <a:t>is…</a:t>
            </a:r>
            <a:br>
              <a:rPr lang="en-US" sz="8900" dirty="0">
                <a:latin typeface="Century Gothic" panose="020B0502020202020204" pitchFamily="34" charset="0"/>
              </a:rPr>
            </a:br>
            <a:br>
              <a:rPr lang="en-US" sz="8900" dirty="0">
                <a:latin typeface="Century Gothic" panose="020B0502020202020204" pitchFamily="34" charset="0"/>
              </a:rPr>
            </a:br>
            <a:endParaRPr lang="en-US" sz="8900" dirty="0">
              <a:latin typeface="Century Gothic" panose="020B0502020202020204" pitchFamily="34" charset="0"/>
            </a:endParaRPr>
          </a:p>
        </p:txBody>
      </p:sp>
      <p:sp>
        <p:nvSpPr>
          <p:cNvPr id="5" name="Rectangle 4">
            <a:extLst>
              <a:ext uri="{FF2B5EF4-FFF2-40B4-BE49-F238E27FC236}">
                <a16:creationId xmlns:a16="http://schemas.microsoft.com/office/drawing/2014/main" id="{E9A40C4C-D324-41BE-8165-8BD81C23D45B}"/>
              </a:ext>
            </a:extLst>
          </p:cNvPr>
          <p:cNvSpPr/>
          <p:nvPr/>
        </p:nvSpPr>
        <p:spPr>
          <a:xfrm>
            <a:off x="1406642" y="5772629"/>
            <a:ext cx="12668060" cy="1612799"/>
          </a:xfrm>
          <a:prstGeom prst="rect">
            <a:avLst/>
          </a:prstGeom>
          <a:solidFill>
            <a:srgbClr val="B8E2DD"/>
          </a:solidFill>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grpSp>
        <p:nvGrpSpPr>
          <p:cNvPr id="6" name="Group 5">
            <a:extLst>
              <a:ext uri="{FF2B5EF4-FFF2-40B4-BE49-F238E27FC236}">
                <a16:creationId xmlns:a16="http://schemas.microsoft.com/office/drawing/2014/main" id="{CAD0B0D1-6429-4DBD-8824-622B48BA4AAE}"/>
              </a:ext>
            </a:extLst>
          </p:cNvPr>
          <p:cNvGrpSpPr/>
          <p:nvPr/>
        </p:nvGrpSpPr>
        <p:grpSpPr>
          <a:xfrm>
            <a:off x="2040045" y="3324141"/>
            <a:ext cx="10485277" cy="3393127"/>
            <a:chOff x="633403" y="1791161"/>
            <a:chExt cx="10485277" cy="3393127"/>
          </a:xfrm>
          <a:solidFill>
            <a:schemeClr val="accent1">
              <a:lumMod val="75000"/>
              <a:lumOff val="25000"/>
            </a:schemeClr>
          </a:solidFill>
        </p:grpSpPr>
        <p:sp>
          <p:nvSpPr>
            <p:cNvPr id="7" name="Rounded Rectangle 8">
              <a:extLst>
                <a:ext uri="{FF2B5EF4-FFF2-40B4-BE49-F238E27FC236}">
                  <a16:creationId xmlns:a16="http://schemas.microsoft.com/office/drawing/2014/main" id="{202A09E1-03D2-426B-A989-E645164A71EF}"/>
                </a:ext>
              </a:extLst>
            </p:cNvPr>
            <p:cNvSpPr/>
            <p:nvPr/>
          </p:nvSpPr>
          <p:spPr>
            <a:xfrm>
              <a:off x="633403" y="1791161"/>
              <a:ext cx="10485277" cy="3393127"/>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8" name="Rounded Rectangle 5">
              <a:extLst>
                <a:ext uri="{FF2B5EF4-FFF2-40B4-BE49-F238E27FC236}">
                  <a16:creationId xmlns:a16="http://schemas.microsoft.com/office/drawing/2014/main" id="{FB7BE8B0-84D6-43E8-A05F-8AB8076345F3}"/>
                </a:ext>
              </a:extLst>
            </p:cNvPr>
            <p:cNvSpPr txBox="1"/>
            <p:nvPr/>
          </p:nvSpPr>
          <p:spPr>
            <a:xfrm>
              <a:off x="799042" y="1956800"/>
              <a:ext cx="10153999" cy="306184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35176" tIns="0" rIns="335176" bIns="0" numCol="1" spcCol="1270" anchor="ctr" anchorCtr="0">
              <a:noAutofit/>
            </a:bodyPr>
            <a:lstStyle/>
            <a:p>
              <a:pPr marL="0" lvl="0" indent="0" algn="l" defTabSz="1600200">
                <a:lnSpc>
                  <a:spcPct val="90000"/>
                </a:lnSpc>
                <a:spcBef>
                  <a:spcPct val="0"/>
                </a:spcBef>
                <a:spcAft>
                  <a:spcPct val="35000"/>
                </a:spcAft>
                <a:buNone/>
              </a:pPr>
              <a:r>
                <a:rPr lang="en-US" sz="3600" b="0" kern="1200" dirty="0">
                  <a:solidFill>
                    <a:schemeClr val="bg1"/>
                  </a:solidFill>
                  <a:latin typeface="Century Gothic" panose="020B0502020202020204" pitchFamily="34" charset="0"/>
                </a:rPr>
                <a:t>A lifetime commitment to unlearning, self-education, receiving constructive criticism, learning from mistakes, doing research, and having difficult conversations. </a:t>
              </a:r>
            </a:p>
          </p:txBody>
        </p:sp>
      </p:grpSp>
      <p:sp>
        <p:nvSpPr>
          <p:cNvPr id="9" name="Rectangle 8">
            <a:extLst>
              <a:ext uri="{FF2B5EF4-FFF2-40B4-BE49-F238E27FC236}">
                <a16:creationId xmlns:a16="http://schemas.microsoft.com/office/drawing/2014/main" id="{3CA272B6-A989-420E-A2F1-2465C21747B6}"/>
              </a:ext>
            </a:extLst>
          </p:cNvPr>
          <p:cNvSpPr/>
          <p:nvPr/>
        </p:nvSpPr>
        <p:spPr>
          <a:xfrm>
            <a:off x="1406642" y="10014790"/>
            <a:ext cx="12668060" cy="1612799"/>
          </a:xfrm>
          <a:prstGeom prst="rect">
            <a:avLst/>
          </a:prstGeom>
          <a:solidFill>
            <a:srgbClr val="B8E2DD">
              <a:alpha val="90000"/>
            </a:srgbClr>
          </a:solidFill>
        </p:spPr>
        <p:style>
          <a:lnRef idx="2">
            <a:schemeClr val="accent2">
              <a:hueOff val="2655785"/>
              <a:satOff val="9135"/>
              <a:lumOff val="-176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grpSp>
        <p:nvGrpSpPr>
          <p:cNvPr id="10" name="Group 9">
            <a:extLst>
              <a:ext uri="{FF2B5EF4-FFF2-40B4-BE49-F238E27FC236}">
                <a16:creationId xmlns:a16="http://schemas.microsoft.com/office/drawing/2014/main" id="{197C121C-B21F-4D9A-9154-8371CD3DF936}"/>
              </a:ext>
            </a:extLst>
          </p:cNvPr>
          <p:cNvGrpSpPr/>
          <p:nvPr/>
        </p:nvGrpSpPr>
        <p:grpSpPr>
          <a:xfrm>
            <a:off x="2040045" y="7731029"/>
            <a:ext cx="11014764" cy="3228401"/>
            <a:chOff x="633403" y="6198049"/>
            <a:chExt cx="11014764" cy="3228401"/>
          </a:xfrm>
          <a:solidFill>
            <a:schemeClr val="accent1">
              <a:lumMod val="75000"/>
              <a:lumOff val="25000"/>
            </a:schemeClr>
          </a:solidFill>
        </p:grpSpPr>
        <p:sp>
          <p:nvSpPr>
            <p:cNvPr id="11" name="Rounded Rectangle 6">
              <a:extLst>
                <a:ext uri="{FF2B5EF4-FFF2-40B4-BE49-F238E27FC236}">
                  <a16:creationId xmlns:a16="http://schemas.microsoft.com/office/drawing/2014/main" id="{B177C8F9-C37D-4B9B-8093-D3D34D40B6D2}"/>
                </a:ext>
              </a:extLst>
            </p:cNvPr>
            <p:cNvSpPr/>
            <p:nvPr/>
          </p:nvSpPr>
          <p:spPr>
            <a:xfrm>
              <a:off x="633403" y="6198049"/>
              <a:ext cx="11014764" cy="3228401"/>
            </a:xfrm>
            <a:prstGeom prst="roundRect">
              <a:avLst/>
            </a:prstGeom>
            <a:grpFill/>
          </p:spPr>
          <p:style>
            <a:lnRef idx="2">
              <a:schemeClr val="lt1">
                <a:hueOff val="0"/>
                <a:satOff val="0"/>
                <a:lumOff val="0"/>
                <a:alphaOff val="0"/>
              </a:schemeClr>
            </a:lnRef>
            <a:fillRef idx="1">
              <a:schemeClr val="accent2">
                <a:hueOff val="2655785"/>
                <a:satOff val="9135"/>
                <a:lumOff val="-1765"/>
                <a:alphaOff val="0"/>
              </a:schemeClr>
            </a:fillRef>
            <a:effectRef idx="0">
              <a:schemeClr val="accent2">
                <a:hueOff val="2655785"/>
                <a:satOff val="9135"/>
                <a:lumOff val="-1765"/>
                <a:alphaOff val="0"/>
              </a:schemeClr>
            </a:effectRef>
            <a:fontRef idx="minor">
              <a:schemeClr val="lt1"/>
            </a:fontRef>
          </p:style>
        </p:sp>
        <p:sp>
          <p:nvSpPr>
            <p:cNvPr id="12" name="Rounded Rectangle 8">
              <a:extLst>
                <a:ext uri="{FF2B5EF4-FFF2-40B4-BE49-F238E27FC236}">
                  <a16:creationId xmlns:a16="http://schemas.microsoft.com/office/drawing/2014/main" id="{B8B8CD16-14F3-47E8-BD17-059CAA1046D1}"/>
                </a:ext>
              </a:extLst>
            </p:cNvPr>
            <p:cNvSpPr txBox="1"/>
            <p:nvPr/>
          </p:nvSpPr>
          <p:spPr>
            <a:xfrm>
              <a:off x="791001" y="6355647"/>
              <a:ext cx="10699568" cy="291320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35176" tIns="0" rIns="335176" bIns="0" numCol="1" spcCol="1270" anchor="ctr" anchorCtr="0">
              <a:noAutofit/>
            </a:bodyPr>
            <a:lstStyle/>
            <a:p>
              <a:pPr marL="0" lvl="0" indent="0" algn="l" defTabSz="1600200">
                <a:lnSpc>
                  <a:spcPct val="90000"/>
                </a:lnSpc>
                <a:spcBef>
                  <a:spcPct val="0"/>
                </a:spcBef>
                <a:spcAft>
                  <a:spcPct val="35000"/>
                </a:spcAft>
                <a:buNone/>
              </a:pPr>
              <a:r>
                <a:rPr lang="en-US" sz="3600" b="0" kern="1200" dirty="0">
                  <a:solidFill>
                    <a:schemeClr val="bg1"/>
                  </a:solidFill>
                  <a:latin typeface="Century Gothic" panose="020B0502020202020204" pitchFamily="34" charset="0"/>
                </a:rPr>
                <a:t>Understanding the power and privileges you hold and learning to use your voice and actions to extend the benefits of your privilege to those around you. </a:t>
              </a:r>
            </a:p>
          </p:txBody>
        </p:sp>
      </p:grpSp>
      <p:sp>
        <p:nvSpPr>
          <p:cNvPr id="13" name="Oval 12">
            <a:extLst>
              <a:ext uri="{FF2B5EF4-FFF2-40B4-BE49-F238E27FC236}">
                <a16:creationId xmlns:a16="http://schemas.microsoft.com/office/drawing/2014/main" id="{41586774-D85D-469F-BAA2-A061163C509A}"/>
              </a:ext>
            </a:extLst>
          </p:cNvPr>
          <p:cNvSpPr/>
          <p:nvPr/>
        </p:nvSpPr>
        <p:spPr>
          <a:xfrm>
            <a:off x="16133037" y="3908803"/>
            <a:ext cx="8046674" cy="6406830"/>
          </a:xfrm>
          <a:prstGeom prst="ellipse">
            <a:avLst/>
          </a:prstGeom>
          <a:solidFill>
            <a:schemeClr val="accent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a:latin typeface="Century Gothic" panose="020B0502020202020204" pitchFamily="34" charset="0"/>
              </a:rPr>
              <a:t>Practice Prompt no. 6:</a:t>
            </a:r>
          </a:p>
          <a:p>
            <a:pPr algn="ctr"/>
            <a:endParaRPr lang="en-US" sz="4000" i="1" dirty="0">
              <a:latin typeface="Century Gothic" panose="020B0502020202020204" pitchFamily="34" charset="0"/>
            </a:endParaRPr>
          </a:p>
          <a:p>
            <a:pPr algn="ctr"/>
            <a:r>
              <a:rPr lang="en-US" sz="2800" i="1" dirty="0">
                <a:latin typeface="Century Gothic" panose="020B0502020202020204" pitchFamily="34" charset="0"/>
              </a:rPr>
              <a:t>Can we commit to asking </a:t>
            </a:r>
          </a:p>
          <a:p>
            <a:pPr algn="ctr"/>
            <a:r>
              <a:rPr lang="en-US" sz="2800" i="1" dirty="0">
                <a:latin typeface="Century Gothic" panose="020B0502020202020204" pitchFamily="34" charset="0"/>
              </a:rPr>
              <a:t>Who claims me as an ally? Instead of claiming to be an ally?</a:t>
            </a:r>
          </a:p>
        </p:txBody>
      </p:sp>
      <p:pic>
        <p:nvPicPr>
          <p:cNvPr id="14" name="Audio Recording Aug 29, 2022 at 1:34:00 PM" descr="Audio Recording Aug 29, 2022 at 1:34:00 PM">
            <a:hlinkClick r:id="" action="ppaction://media"/>
            <a:extLst>
              <a:ext uri="{FF2B5EF4-FFF2-40B4-BE49-F238E27FC236}">
                <a16:creationId xmlns:a16="http://schemas.microsoft.com/office/drawing/2014/main" id="{3A922DD2-D709-42EC-AF92-213CCB701BD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31980" y="1094151"/>
            <a:ext cx="812800" cy="812800"/>
          </a:xfrm>
          <a:prstGeom prst="rect">
            <a:avLst/>
          </a:prstGeom>
        </p:spPr>
      </p:pic>
    </p:spTree>
    <p:extLst>
      <p:ext uri="{BB962C8B-B14F-4D97-AF65-F5344CB8AC3E}">
        <p14:creationId xmlns:p14="http://schemas.microsoft.com/office/powerpoint/2010/main" val="189210248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5824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4"/>
                </p:tgtEl>
              </p:cMediaNode>
            </p:audio>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66196D-5682-E938-1207-3F631D67C2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200" y="0"/>
            <a:ext cx="22418987" cy="13716000"/>
          </a:xfrm>
          <a:prstGeom prst="rect">
            <a:avLst/>
          </a:prstGeom>
        </p:spPr>
      </p:pic>
      <p:sp>
        <p:nvSpPr>
          <p:cNvPr id="4" name="Rectangle 3">
            <a:extLst>
              <a:ext uri="{FF2B5EF4-FFF2-40B4-BE49-F238E27FC236}">
                <a16:creationId xmlns:a16="http://schemas.microsoft.com/office/drawing/2014/main" id="{0C79F1CC-110C-49A7-8CAD-EB623DBD53AF}"/>
              </a:ext>
            </a:extLst>
          </p:cNvPr>
          <p:cNvSpPr/>
          <p:nvPr/>
        </p:nvSpPr>
        <p:spPr>
          <a:xfrm>
            <a:off x="1050321" y="655608"/>
            <a:ext cx="21617796" cy="117491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itle 1">
            <a:extLst>
              <a:ext uri="{FF2B5EF4-FFF2-40B4-BE49-F238E27FC236}">
                <a16:creationId xmlns:a16="http://schemas.microsoft.com/office/drawing/2014/main" id="{FFA6EB4A-24CE-4420-87DF-548D07718BCA}"/>
              </a:ext>
            </a:extLst>
          </p:cNvPr>
          <p:cNvSpPr txBox="1">
            <a:spLocks/>
          </p:cNvSpPr>
          <p:nvPr/>
        </p:nvSpPr>
        <p:spPr>
          <a:xfrm>
            <a:off x="-1747467" y="-34690"/>
            <a:ext cx="18283237" cy="5528056"/>
          </a:xfrm>
          <a:prstGeom prst="rect">
            <a:avLst/>
          </a:prstGeom>
        </p:spPr>
        <p:txBody>
          <a:bodyPr vert="horz" lIns="91440" tIns="45720" rIns="91440" bIns="45720" rtlCol="0" anchor="ctr">
            <a:normAutofit/>
          </a:bodyPr>
          <a:lstStyle>
            <a:lvl1pPr algn="r" defTabSz="1828343" rtl="0" eaLnBrk="1" latinLnBrk="0" hangingPunct="1">
              <a:lnSpc>
                <a:spcPct val="90000"/>
              </a:lnSpc>
              <a:spcBef>
                <a:spcPct val="0"/>
              </a:spcBef>
              <a:buNone/>
              <a:defRPr sz="6798" b="0" i="0" kern="1200" cap="none">
                <a:solidFill>
                  <a:schemeClr val="tx1"/>
                </a:solidFill>
                <a:effectLst/>
                <a:latin typeface="+mj-lt"/>
                <a:ea typeface="+mj-ea"/>
                <a:cs typeface="+mj-cs"/>
              </a:defRPr>
            </a:lvl1pPr>
          </a:lstStyle>
          <a:p>
            <a:pPr algn="ctr" defTabSz="914400"/>
            <a:r>
              <a:rPr lang="en-US" sz="8900" dirty="0">
                <a:solidFill>
                  <a:schemeClr val="bg1"/>
                </a:solidFill>
                <a:latin typeface="Century Gothic" panose="020B0502020202020204" pitchFamily="34" charset="0"/>
              </a:rPr>
              <a:t>Antiracism</a:t>
            </a:r>
            <a:r>
              <a:rPr lang="en-US" sz="8900" dirty="0">
                <a:latin typeface="Century Gothic" panose="020B0502020202020204" pitchFamily="34" charset="0"/>
              </a:rPr>
              <a:t> </a:t>
            </a:r>
            <a:r>
              <a:rPr lang="en-US" sz="8900" dirty="0">
                <a:solidFill>
                  <a:schemeClr val="bg1"/>
                </a:solidFill>
                <a:latin typeface="Century Gothic" panose="020B0502020202020204" pitchFamily="34" charset="0"/>
              </a:rPr>
              <a:t>continuum</a:t>
            </a:r>
            <a:br>
              <a:rPr lang="en-US" sz="8900" dirty="0">
                <a:latin typeface="Century Gothic" panose="020B0502020202020204" pitchFamily="34" charset="0"/>
              </a:rPr>
            </a:br>
            <a:br>
              <a:rPr lang="en-US" sz="8900" dirty="0">
                <a:latin typeface="Century Gothic" panose="020B0502020202020204" pitchFamily="34" charset="0"/>
              </a:rPr>
            </a:br>
            <a:endParaRPr lang="en-US" sz="8900" dirty="0">
              <a:latin typeface="Century Gothic" panose="020B0502020202020204" pitchFamily="34" charset="0"/>
            </a:endParaRPr>
          </a:p>
        </p:txBody>
      </p:sp>
      <p:sp>
        <p:nvSpPr>
          <p:cNvPr id="43" name="Oval 42">
            <a:extLst>
              <a:ext uri="{FF2B5EF4-FFF2-40B4-BE49-F238E27FC236}">
                <a16:creationId xmlns:a16="http://schemas.microsoft.com/office/drawing/2014/main" id="{338C4375-45AB-4A65-A058-F7E33EA0D4E6}"/>
              </a:ext>
            </a:extLst>
          </p:cNvPr>
          <p:cNvSpPr/>
          <p:nvPr/>
        </p:nvSpPr>
        <p:spPr>
          <a:xfrm>
            <a:off x="16983499" y="3452136"/>
            <a:ext cx="7426672" cy="6072864"/>
          </a:xfrm>
          <a:prstGeom prst="ellipse">
            <a:avLst/>
          </a:prstGeom>
          <a:solidFill>
            <a:schemeClr val="accent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dirty="0">
                <a:latin typeface="Century Gothic" panose="020B0502020202020204" pitchFamily="34" charset="0"/>
              </a:rPr>
              <a:t>Practice Prompt no. 6:</a:t>
            </a:r>
          </a:p>
          <a:p>
            <a:pPr algn="ctr"/>
            <a:endParaRPr lang="en-US" sz="3200" i="1" dirty="0">
              <a:latin typeface="Century Gothic" panose="020B0502020202020204" pitchFamily="34" charset="0"/>
            </a:endParaRPr>
          </a:p>
          <a:p>
            <a:pPr algn="ctr"/>
            <a:r>
              <a:rPr lang="en-US" sz="3200" i="1" dirty="0">
                <a:latin typeface="Century Gothic" panose="020B0502020202020204" pitchFamily="34" charset="0"/>
              </a:rPr>
              <a:t>Can we commit to the practice of becoming constant learners and unlearners of ourselves, and the systems we live and work within, so that we can action what we learn and unlearn?  </a:t>
            </a:r>
          </a:p>
        </p:txBody>
      </p:sp>
      <p:grpSp>
        <p:nvGrpSpPr>
          <p:cNvPr id="5" name="Group 4">
            <a:extLst>
              <a:ext uri="{FF2B5EF4-FFF2-40B4-BE49-F238E27FC236}">
                <a16:creationId xmlns:a16="http://schemas.microsoft.com/office/drawing/2014/main" id="{E982CA01-8515-A708-4F0A-B215BA63BC82}"/>
              </a:ext>
            </a:extLst>
          </p:cNvPr>
          <p:cNvGrpSpPr/>
          <p:nvPr/>
        </p:nvGrpSpPr>
        <p:grpSpPr>
          <a:xfrm>
            <a:off x="1539908" y="985151"/>
            <a:ext cx="15383166" cy="5149647"/>
            <a:chOff x="7784947" y="3022135"/>
            <a:chExt cx="15383166" cy="5149647"/>
          </a:xfrm>
        </p:grpSpPr>
        <p:sp>
          <p:nvSpPr>
            <p:cNvPr id="50" name="Right Arrow 14">
              <a:extLst>
                <a:ext uri="{FF2B5EF4-FFF2-40B4-BE49-F238E27FC236}">
                  <a16:creationId xmlns:a16="http://schemas.microsoft.com/office/drawing/2014/main" id="{336C7C21-EB56-496A-B449-58835E4E4407}"/>
                </a:ext>
              </a:extLst>
            </p:cNvPr>
            <p:cNvSpPr/>
            <p:nvPr/>
          </p:nvSpPr>
          <p:spPr>
            <a:xfrm>
              <a:off x="7784947" y="6082225"/>
              <a:ext cx="2651891" cy="457081"/>
            </a:xfrm>
            <a:prstGeom prst="rightArrow">
              <a:avLst/>
            </a:prstGeom>
            <a:solidFill>
              <a:srgbClr val="FF7468"/>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799" dirty="0">
                <a:solidFill>
                  <a:srgbClr val="FFC000"/>
                </a:solidFill>
              </a:endParaRPr>
            </a:p>
          </p:txBody>
        </p:sp>
        <p:sp>
          <p:nvSpPr>
            <p:cNvPr id="51" name="Right Arrow 15">
              <a:extLst>
                <a:ext uri="{FF2B5EF4-FFF2-40B4-BE49-F238E27FC236}">
                  <a16:creationId xmlns:a16="http://schemas.microsoft.com/office/drawing/2014/main" id="{A3408E13-286E-4EBB-868A-EEA3A9825857}"/>
                </a:ext>
              </a:extLst>
            </p:cNvPr>
            <p:cNvSpPr/>
            <p:nvPr/>
          </p:nvSpPr>
          <p:spPr>
            <a:xfrm>
              <a:off x="13925252" y="6184757"/>
              <a:ext cx="544146" cy="457081"/>
            </a:xfrm>
            <a:prstGeom prst="rightArrow">
              <a:avLst/>
            </a:prstGeom>
            <a:solidFill>
              <a:srgbClr val="FF7468"/>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799" dirty="0">
                <a:solidFill>
                  <a:srgbClr val="FFC000"/>
                </a:solidFill>
              </a:endParaRPr>
            </a:p>
          </p:txBody>
        </p:sp>
        <p:sp>
          <p:nvSpPr>
            <p:cNvPr id="52" name="Right Arrow 16">
              <a:extLst>
                <a:ext uri="{FF2B5EF4-FFF2-40B4-BE49-F238E27FC236}">
                  <a16:creationId xmlns:a16="http://schemas.microsoft.com/office/drawing/2014/main" id="{5F826564-573E-45D1-A542-AA42632B65D7}"/>
                </a:ext>
              </a:extLst>
            </p:cNvPr>
            <p:cNvSpPr/>
            <p:nvPr/>
          </p:nvSpPr>
          <p:spPr>
            <a:xfrm>
              <a:off x="11977887" y="6121363"/>
              <a:ext cx="544146" cy="457081"/>
            </a:xfrm>
            <a:prstGeom prst="rightArrow">
              <a:avLst/>
            </a:prstGeom>
            <a:solidFill>
              <a:srgbClr val="FF7468"/>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799" dirty="0">
                <a:solidFill>
                  <a:srgbClr val="FFC000"/>
                </a:solidFill>
              </a:endParaRPr>
            </a:p>
          </p:txBody>
        </p:sp>
        <p:sp>
          <p:nvSpPr>
            <p:cNvPr id="53" name="TextBox 52">
              <a:extLst>
                <a:ext uri="{FF2B5EF4-FFF2-40B4-BE49-F238E27FC236}">
                  <a16:creationId xmlns:a16="http://schemas.microsoft.com/office/drawing/2014/main" id="{ECFA0E3B-4143-48A8-9208-AAF483747964}"/>
                </a:ext>
              </a:extLst>
            </p:cNvPr>
            <p:cNvSpPr txBox="1"/>
            <p:nvPr/>
          </p:nvSpPr>
          <p:spPr>
            <a:xfrm rot="18913500">
              <a:off x="9426777" y="5111159"/>
              <a:ext cx="5521849" cy="584775"/>
            </a:xfrm>
            <a:prstGeom prst="rect">
              <a:avLst/>
            </a:prstGeom>
            <a:noFill/>
          </p:spPr>
          <p:txBody>
            <a:bodyPr wrap="square" rtlCol="0">
              <a:spAutoFit/>
            </a:bodyPr>
            <a:lstStyle/>
            <a:p>
              <a:r>
                <a:rPr lang="en-US" sz="3200" dirty="0">
                  <a:solidFill>
                    <a:schemeClr val="bg1"/>
                  </a:solidFill>
                  <a:latin typeface="Century Gothic" panose="020B0502020202020204" pitchFamily="34" charset="0"/>
                </a:rPr>
                <a:t>Acknowledgement</a:t>
              </a:r>
            </a:p>
          </p:txBody>
        </p:sp>
        <p:sp>
          <p:nvSpPr>
            <p:cNvPr id="54" name="TextBox 53">
              <a:extLst>
                <a:ext uri="{FF2B5EF4-FFF2-40B4-BE49-F238E27FC236}">
                  <a16:creationId xmlns:a16="http://schemas.microsoft.com/office/drawing/2014/main" id="{AAA33262-CDDE-4DD7-9B98-22EC029F32A7}"/>
                </a:ext>
              </a:extLst>
            </p:cNvPr>
            <p:cNvSpPr txBox="1"/>
            <p:nvPr/>
          </p:nvSpPr>
          <p:spPr>
            <a:xfrm rot="18822627">
              <a:off x="11657248" y="5167139"/>
              <a:ext cx="4652340" cy="584775"/>
            </a:xfrm>
            <a:prstGeom prst="rect">
              <a:avLst/>
            </a:prstGeom>
            <a:noFill/>
          </p:spPr>
          <p:txBody>
            <a:bodyPr wrap="square" rtlCol="0">
              <a:spAutoFit/>
            </a:bodyPr>
            <a:lstStyle/>
            <a:p>
              <a:r>
                <a:rPr lang="en-US" sz="3200" dirty="0">
                  <a:solidFill>
                    <a:schemeClr val="bg1"/>
                  </a:solidFill>
                  <a:latin typeface="Century Gothic" panose="020B0502020202020204" pitchFamily="34" charset="0"/>
                </a:rPr>
                <a:t>Self awareness</a:t>
              </a:r>
            </a:p>
          </p:txBody>
        </p:sp>
        <p:sp>
          <p:nvSpPr>
            <p:cNvPr id="55" name="TextBox 54">
              <a:extLst>
                <a:ext uri="{FF2B5EF4-FFF2-40B4-BE49-F238E27FC236}">
                  <a16:creationId xmlns:a16="http://schemas.microsoft.com/office/drawing/2014/main" id="{EEE324CD-93E8-486E-9FEA-6AD7B0DF4998}"/>
                </a:ext>
              </a:extLst>
            </p:cNvPr>
            <p:cNvSpPr txBox="1"/>
            <p:nvPr/>
          </p:nvSpPr>
          <p:spPr>
            <a:xfrm rot="18788126">
              <a:off x="13900231" y="5602314"/>
              <a:ext cx="3443725" cy="584775"/>
            </a:xfrm>
            <a:prstGeom prst="rect">
              <a:avLst/>
            </a:prstGeom>
            <a:noFill/>
          </p:spPr>
          <p:txBody>
            <a:bodyPr wrap="square" rtlCol="0">
              <a:spAutoFit/>
            </a:bodyPr>
            <a:lstStyle/>
            <a:p>
              <a:r>
                <a:rPr lang="en-US" sz="3200" dirty="0">
                  <a:solidFill>
                    <a:schemeClr val="bg1"/>
                  </a:solidFill>
                  <a:latin typeface="Century Gothic" panose="020B0502020202020204" pitchFamily="34" charset="0"/>
                </a:rPr>
                <a:t>Neutrality</a:t>
              </a:r>
            </a:p>
          </p:txBody>
        </p:sp>
        <p:sp>
          <p:nvSpPr>
            <p:cNvPr id="56" name="TextBox 55">
              <a:extLst>
                <a:ext uri="{FF2B5EF4-FFF2-40B4-BE49-F238E27FC236}">
                  <a16:creationId xmlns:a16="http://schemas.microsoft.com/office/drawing/2014/main" id="{163ABC0F-8FCE-4399-99A9-2485D1D03AB4}"/>
                </a:ext>
              </a:extLst>
            </p:cNvPr>
            <p:cNvSpPr txBox="1"/>
            <p:nvPr/>
          </p:nvSpPr>
          <p:spPr>
            <a:xfrm rot="18426445">
              <a:off x="16694715" y="5742993"/>
              <a:ext cx="3174055" cy="584775"/>
            </a:xfrm>
            <a:prstGeom prst="rect">
              <a:avLst/>
            </a:prstGeom>
            <a:noFill/>
          </p:spPr>
          <p:txBody>
            <a:bodyPr wrap="square" rtlCol="0">
              <a:spAutoFit/>
            </a:bodyPr>
            <a:lstStyle/>
            <a:p>
              <a:r>
                <a:rPr lang="en-US" sz="3200" dirty="0">
                  <a:solidFill>
                    <a:schemeClr val="bg1"/>
                  </a:solidFill>
                  <a:latin typeface="Century Gothic" panose="020B0502020202020204" pitchFamily="34" charset="0"/>
                </a:rPr>
                <a:t>Education</a:t>
              </a:r>
            </a:p>
          </p:txBody>
        </p:sp>
        <p:sp>
          <p:nvSpPr>
            <p:cNvPr id="57" name="TextBox 56">
              <a:extLst>
                <a:ext uri="{FF2B5EF4-FFF2-40B4-BE49-F238E27FC236}">
                  <a16:creationId xmlns:a16="http://schemas.microsoft.com/office/drawing/2014/main" id="{4B211A7A-6367-4FD6-902C-8A05E1E4C134}"/>
                </a:ext>
              </a:extLst>
            </p:cNvPr>
            <p:cNvSpPr txBox="1"/>
            <p:nvPr/>
          </p:nvSpPr>
          <p:spPr>
            <a:xfrm rot="18483688">
              <a:off x="18127097" y="5408981"/>
              <a:ext cx="4940827" cy="584775"/>
            </a:xfrm>
            <a:prstGeom prst="rect">
              <a:avLst/>
            </a:prstGeom>
            <a:noFill/>
          </p:spPr>
          <p:txBody>
            <a:bodyPr wrap="square" rtlCol="0">
              <a:spAutoFit/>
            </a:bodyPr>
            <a:lstStyle/>
            <a:p>
              <a:r>
                <a:rPr lang="en-US" sz="3200" dirty="0">
                  <a:solidFill>
                    <a:schemeClr val="bg1"/>
                  </a:solidFill>
                  <a:latin typeface="Century Gothic" panose="020B0502020202020204" pitchFamily="34" charset="0"/>
                </a:rPr>
                <a:t>Self-Interrogation</a:t>
              </a:r>
            </a:p>
          </p:txBody>
        </p:sp>
        <p:sp>
          <p:nvSpPr>
            <p:cNvPr id="58" name="TextBox 57">
              <a:extLst>
                <a:ext uri="{FF2B5EF4-FFF2-40B4-BE49-F238E27FC236}">
                  <a16:creationId xmlns:a16="http://schemas.microsoft.com/office/drawing/2014/main" id="{3D5617F5-932B-4553-A314-2A32305CDF1A}"/>
                </a:ext>
              </a:extLst>
            </p:cNvPr>
            <p:cNvSpPr txBox="1"/>
            <p:nvPr/>
          </p:nvSpPr>
          <p:spPr>
            <a:xfrm rot="18253745">
              <a:off x="20602919" y="5002554"/>
              <a:ext cx="4545614" cy="584775"/>
            </a:xfrm>
            <a:prstGeom prst="rect">
              <a:avLst/>
            </a:prstGeom>
            <a:noFill/>
          </p:spPr>
          <p:txBody>
            <a:bodyPr wrap="square" rtlCol="0">
              <a:spAutoFit/>
            </a:bodyPr>
            <a:lstStyle/>
            <a:p>
              <a:r>
                <a:rPr lang="en-US" sz="3200" dirty="0">
                  <a:solidFill>
                    <a:schemeClr val="bg1"/>
                  </a:solidFill>
                  <a:latin typeface="Century Gothic" panose="020B0502020202020204" pitchFamily="34" charset="0"/>
                </a:rPr>
                <a:t>Action</a:t>
              </a:r>
            </a:p>
          </p:txBody>
        </p:sp>
        <p:sp>
          <p:nvSpPr>
            <p:cNvPr id="59" name="Right Arrow 20">
              <a:extLst>
                <a:ext uri="{FF2B5EF4-FFF2-40B4-BE49-F238E27FC236}">
                  <a16:creationId xmlns:a16="http://schemas.microsoft.com/office/drawing/2014/main" id="{9191C07C-2D4A-47F4-89E6-66071F32894B}"/>
                </a:ext>
              </a:extLst>
            </p:cNvPr>
            <p:cNvSpPr/>
            <p:nvPr/>
          </p:nvSpPr>
          <p:spPr>
            <a:xfrm>
              <a:off x="15970474" y="6097721"/>
              <a:ext cx="1266484" cy="502499"/>
            </a:xfrm>
            <a:prstGeom prst="rightArrow">
              <a:avLst/>
            </a:prstGeom>
            <a:solidFill>
              <a:srgbClr val="FF7468"/>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799" dirty="0">
                <a:solidFill>
                  <a:srgbClr val="FFC000"/>
                </a:solidFill>
              </a:endParaRPr>
            </a:p>
          </p:txBody>
        </p:sp>
        <p:sp>
          <p:nvSpPr>
            <p:cNvPr id="60" name="Right Arrow 21">
              <a:extLst>
                <a:ext uri="{FF2B5EF4-FFF2-40B4-BE49-F238E27FC236}">
                  <a16:creationId xmlns:a16="http://schemas.microsoft.com/office/drawing/2014/main" id="{34E3770F-82D6-430F-A6AE-7CD0AE6213E9}"/>
                </a:ext>
              </a:extLst>
            </p:cNvPr>
            <p:cNvSpPr/>
            <p:nvPr/>
          </p:nvSpPr>
          <p:spPr>
            <a:xfrm>
              <a:off x="18864002" y="6120431"/>
              <a:ext cx="544146" cy="457081"/>
            </a:xfrm>
            <a:prstGeom prst="rightArrow">
              <a:avLst/>
            </a:prstGeom>
            <a:solidFill>
              <a:srgbClr val="FF7468"/>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799" dirty="0">
                <a:solidFill>
                  <a:srgbClr val="FFC000"/>
                </a:solidFill>
              </a:endParaRPr>
            </a:p>
          </p:txBody>
        </p:sp>
        <p:sp>
          <p:nvSpPr>
            <p:cNvPr id="61" name="Right Arrow 22">
              <a:extLst>
                <a:ext uri="{FF2B5EF4-FFF2-40B4-BE49-F238E27FC236}">
                  <a16:creationId xmlns:a16="http://schemas.microsoft.com/office/drawing/2014/main" id="{C7797EF5-3D3E-4F0A-80B4-3A690DF56504}"/>
                </a:ext>
              </a:extLst>
            </p:cNvPr>
            <p:cNvSpPr/>
            <p:nvPr/>
          </p:nvSpPr>
          <p:spPr>
            <a:xfrm>
              <a:off x="21000837" y="6191528"/>
              <a:ext cx="556071" cy="459746"/>
            </a:xfrm>
            <a:prstGeom prst="rightArrow">
              <a:avLst/>
            </a:prstGeom>
            <a:solidFill>
              <a:srgbClr val="FF7468"/>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799" dirty="0">
                <a:solidFill>
                  <a:srgbClr val="FFC000"/>
                </a:solidFill>
              </a:endParaRPr>
            </a:p>
          </p:txBody>
        </p:sp>
      </p:grpSp>
      <p:grpSp>
        <p:nvGrpSpPr>
          <p:cNvPr id="6" name="Group 5">
            <a:extLst>
              <a:ext uri="{FF2B5EF4-FFF2-40B4-BE49-F238E27FC236}">
                <a16:creationId xmlns:a16="http://schemas.microsoft.com/office/drawing/2014/main" id="{4DD860B8-7098-78EA-8F56-25A6BCA537D2}"/>
              </a:ext>
            </a:extLst>
          </p:cNvPr>
          <p:cNvGrpSpPr/>
          <p:nvPr/>
        </p:nvGrpSpPr>
        <p:grpSpPr>
          <a:xfrm>
            <a:off x="1050321" y="5999889"/>
            <a:ext cx="16564541" cy="6907729"/>
            <a:chOff x="1514445" y="7853575"/>
            <a:chExt cx="16564541" cy="6907729"/>
          </a:xfrm>
        </p:grpSpPr>
        <p:sp>
          <p:nvSpPr>
            <p:cNvPr id="44" name="Google Shape;287;p30">
              <a:extLst>
                <a:ext uri="{FF2B5EF4-FFF2-40B4-BE49-F238E27FC236}">
                  <a16:creationId xmlns:a16="http://schemas.microsoft.com/office/drawing/2014/main" id="{4B5C5684-EB26-420B-B25E-1F19281F6D29}"/>
                </a:ext>
              </a:extLst>
            </p:cNvPr>
            <p:cNvSpPr/>
            <p:nvPr/>
          </p:nvSpPr>
          <p:spPr>
            <a:xfrm>
              <a:off x="12169073" y="7872006"/>
              <a:ext cx="5909913" cy="1761767"/>
            </a:xfrm>
            <a:prstGeom prst="chevron">
              <a:avLst>
                <a:gd name="adj" fmla="val 50000"/>
              </a:avLst>
            </a:prstGeom>
            <a:solidFill>
              <a:srgbClr val="B8E2DD"/>
            </a:solidFill>
            <a:ln>
              <a:noFill/>
            </a:ln>
          </p:spPr>
          <p:txBody>
            <a:bodyPr spcFirstLastPara="1" wrap="square" lIns="243737" tIns="243737" rIns="243737" bIns="243737" anchor="ctr" anchorCtr="0">
              <a:noAutofit/>
            </a:bodyPr>
            <a:lstStyle/>
            <a:p>
              <a:pPr algn="ctr"/>
              <a:r>
                <a:rPr lang="en" sz="4799" b="1" dirty="0">
                  <a:solidFill>
                    <a:schemeClr val="bg1"/>
                  </a:solidFill>
                  <a:latin typeface="Century Gothic" panose="020B0502020202020204" pitchFamily="34" charset="0"/>
                  <a:ea typeface="BentonSans Regular"/>
                  <a:cs typeface="BentonSans Regular"/>
                  <a:sym typeface="Barlow"/>
                </a:rPr>
                <a:t>Anti-Racist</a:t>
              </a:r>
              <a:endParaRPr sz="4799" b="1" dirty="0">
                <a:solidFill>
                  <a:schemeClr val="bg1"/>
                </a:solidFill>
                <a:latin typeface="Century Gothic" panose="020B0502020202020204" pitchFamily="34" charset="0"/>
                <a:ea typeface="BentonSans Regular"/>
                <a:cs typeface="BentonSans Regular"/>
                <a:sym typeface="Barlow"/>
              </a:endParaRPr>
            </a:p>
          </p:txBody>
        </p:sp>
        <p:sp>
          <p:nvSpPr>
            <p:cNvPr id="45" name="Google Shape;288;p30">
              <a:extLst>
                <a:ext uri="{FF2B5EF4-FFF2-40B4-BE49-F238E27FC236}">
                  <a16:creationId xmlns:a16="http://schemas.microsoft.com/office/drawing/2014/main" id="{E1D9DAF0-B966-4FB1-A190-82DE1107C3FD}"/>
                </a:ext>
              </a:extLst>
            </p:cNvPr>
            <p:cNvSpPr txBox="1"/>
            <p:nvPr/>
          </p:nvSpPr>
          <p:spPr>
            <a:xfrm>
              <a:off x="12689874" y="9727617"/>
              <a:ext cx="5058912" cy="4286318"/>
            </a:xfrm>
            <a:prstGeom prst="rect">
              <a:avLst/>
            </a:prstGeom>
            <a:noFill/>
            <a:ln>
              <a:noFill/>
            </a:ln>
          </p:spPr>
          <p:txBody>
            <a:bodyPr spcFirstLastPara="1" wrap="square" lIns="243737" tIns="243737" rIns="243737" bIns="243737" anchor="t" anchorCtr="0">
              <a:noAutofit/>
            </a:bodyPr>
            <a:lstStyle/>
            <a:p>
              <a:pPr lvl="0"/>
              <a:r>
                <a:rPr lang="en-US" sz="2800" b="1" dirty="0">
                  <a:solidFill>
                    <a:schemeClr val="bg1"/>
                  </a:solidFill>
                  <a:latin typeface="Century Gothic" panose="020B0502020202020204" pitchFamily="34" charset="0"/>
                  <a:ea typeface="Roboto"/>
                  <a:cs typeface="Roboto"/>
                  <a:sym typeface="Roboto"/>
                </a:rPr>
                <a:t>Anti-Racist. </a:t>
              </a:r>
            </a:p>
            <a:p>
              <a:pPr lvl="0"/>
              <a:r>
                <a:rPr lang="en-US" sz="2800" dirty="0">
                  <a:solidFill>
                    <a:schemeClr val="bg1"/>
                  </a:solidFill>
                  <a:latin typeface="Century Gothic" panose="020B0502020202020204" pitchFamily="34" charset="0"/>
                  <a:ea typeface="Roboto"/>
                  <a:cs typeface="Roboto"/>
                  <a:sym typeface="Roboto"/>
                </a:rPr>
                <a:t>The active process of redistributing power equitably by identifying and eliminating organizational, structural and individual forms of racism. </a:t>
              </a:r>
            </a:p>
          </p:txBody>
        </p:sp>
        <p:sp>
          <p:nvSpPr>
            <p:cNvPr id="47" name="Google Shape;291;p30">
              <a:extLst>
                <a:ext uri="{FF2B5EF4-FFF2-40B4-BE49-F238E27FC236}">
                  <a16:creationId xmlns:a16="http://schemas.microsoft.com/office/drawing/2014/main" id="{68BA02BC-9D0A-413C-851C-3725954FB01C}"/>
                </a:ext>
              </a:extLst>
            </p:cNvPr>
            <p:cNvSpPr txBox="1"/>
            <p:nvPr/>
          </p:nvSpPr>
          <p:spPr>
            <a:xfrm>
              <a:off x="1574405" y="9600310"/>
              <a:ext cx="5219485" cy="4152490"/>
            </a:xfrm>
            <a:prstGeom prst="rect">
              <a:avLst/>
            </a:prstGeom>
            <a:noFill/>
            <a:ln>
              <a:noFill/>
            </a:ln>
          </p:spPr>
          <p:txBody>
            <a:bodyPr spcFirstLastPara="1" wrap="square" lIns="243737" tIns="243737" rIns="243737" bIns="243737" anchor="t" anchorCtr="0">
              <a:noAutofit/>
            </a:bodyPr>
            <a:lstStyle/>
            <a:p>
              <a:pPr lvl="0">
                <a:lnSpc>
                  <a:spcPct val="115000"/>
                </a:lnSpc>
              </a:pPr>
              <a:r>
                <a:rPr lang="en-CA" sz="2800" b="1" dirty="0">
                  <a:solidFill>
                    <a:schemeClr val="bg1"/>
                  </a:solidFill>
                  <a:latin typeface="Century Gothic" panose="020B0502020202020204" pitchFamily="34" charset="0"/>
                  <a:ea typeface="Roboto"/>
                  <a:cs typeface="Roboto"/>
                  <a:sym typeface="Roboto"/>
                </a:rPr>
                <a:t>Racist. </a:t>
              </a:r>
            </a:p>
            <a:p>
              <a:pPr lvl="0">
                <a:lnSpc>
                  <a:spcPct val="115000"/>
                </a:lnSpc>
              </a:pPr>
              <a:r>
                <a:rPr lang="en-CA" sz="2800" dirty="0">
                  <a:solidFill>
                    <a:schemeClr val="bg1"/>
                  </a:solidFill>
                  <a:latin typeface="Century Gothic" panose="020B0502020202020204" pitchFamily="34" charset="0"/>
                  <a:ea typeface="Roboto"/>
                  <a:cs typeface="Roboto"/>
                  <a:sym typeface="Roboto"/>
                </a:rPr>
                <a:t>The belief that one or more races or superior to others. Racist beliefs  incline one to feel discrimination or prejudice against people of other races. </a:t>
              </a:r>
              <a:endParaRPr sz="2800" dirty="0">
                <a:solidFill>
                  <a:schemeClr val="bg1"/>
                </a:solidFill>
                <a:latin typeface="Century Gothic" panose="020B0502020202020204" pitchFamily="34" charset="0"/>
                <a:ea typeface="BentonSans Regular"/>
                <a:cs typeface="BentonSans Regular"/>
                <a:sym typeface="Barlow"/>
              </a:endParaRPr>
            </a:p>
          </p:txBody>
        </p:sp>
        <p:sp>
          <p:nvSpPr>
            <p:cNvPr id="48" name="Google Shape;293;p30">
              <a:extLst>
                <a:ext uri="{FF2B5EF4-FFF2-40B4-BE49-F238E27FC236}">
                  <a16:creationId xmlns:a16="http://schemas.microsoft.com/office/drawing/2014/main" id="{4B7512EC-3353-4985-B883-BB870DC0BFE3}"/>
                </a:ext>
              </a:extLst>
            </p:cNvPr>
            <p:cNvSpPr/>
            <p:nvPr/>
          </p:nvSpPr>
          <p:spPr>
            <a:xfrm>
              <a:off x="6832503" y="7863903"/>
              <a:ext cx="6310583" cy="1773207"/>
            </a:xfrm>
            <a:prstGeom prst="chevron">
              <a:avLst>
                <a:gd name="adj" fmla="val 50000"/>
              </a:avLst>
            </a:prstGeom>
            <a:solidFill>
              <a:srgbClr val="88C5B3"/>
            </a:solidFill>
            <a:ln>
              <a:noFill/>
            </a:ln>
          </p:spPr>
          <p:txBody>
            <a:bodyPr spcFirstLastPara="1" wrap="square" lIns="243737" tIns="243737" rIns="243737" bIns="243737" anchor="ctr" anchorCtr="0">
              <a:noAutofit/>
            </a:bodyPr>
            <a:lstStyle/>
            <a:p>
              <a:pPr algn="ctr"/>
              <a:r>
                <a:rPr lang="en" sz="4799" b="1" dirty="0">
                  <a:solidFill>
                    <a:schemeClr val="bg1"/>
                  </a:solidFill>
                  <a:latin typeface="Century Gothic" panose="020B0502020202020204" pitchFamily="34" charset="0"/>
                  <a:ea typeface="BentonSans Regular"/>
                  <a:cs typeface="BentonSans Regular"/>
                  <a:sym typeface="Barlow"/>
                </a:rPr>
                <a:t>Non Racist</a:t>
              </a:r>
              <a:endParaRPr sz="4799" b="1" dirty="0">
                <a:solidFill>
                  <a:schemeClr val="bg1"/>
                </a:solidFill>
                <a:latin typeface="Century Gothic" panose="020B0502020202020204" pitchFamily="34" charset="0"/>
                <a:ea typeface="BentonSans Regular"/>
                <a:cs typeface="BentonSans Regular"/>
                <a:sym typeface="Barlow"/>
              </a:endParaRPr>
            </a:p>
          </p:txBody>
        </p:sp>
        <p:sp>
          <p:nvSpPr>
            <p:cNvPr id="49" name="Google Shape;294;p30">
              <a:extLst>
                <a:ext uri="{FF2B5EF4-FFF2-40B4-BE49-F238E27FC236}">
                  <a16:creationId xmlns:a16="http://schemas.microsoft.com/office/drawing/2014/main" id="{316DF8C0-2EA8-4620-8320-D6EDD0CEE584}"/>
                </a:ext>
              </a:extLst>
            </p:cNvPr>
            <p:cNvSpPr txBox="1"/>
            <p:nvPr/>
          </p:nvSpPr>
          <p:spPr>
            <a:xfrm>
              <a:off x="7106380" y="9647438"/>
              <a:ext cx="5219483" cy="5113866"/>
            </a:xfrm>
            <a:prstGeom prst="rect">
              <a:avLst/>
            </a:prstGeom>
            <a:noFill/>
            <a:ln>
              <a:noFill/>
            </a:ln>
          </p:spPr>
          <p:txBody>
            <a:bodyPr spcFirstLastPara="1" wrap="square" lIns="243737" tIns="243737" rIns="243737" bIns="243737" anchor="t" anchorCtr="0">
              <a:noAutofit/>
            </a:bodyPr>
            <a:lstStyle/>
            <a:p>
              <a:pPr lvl="0"/>
              <a:r>
                <a:rPr lang="en-US" sz="2800" b="1" dirty="0">
                  <a:solidFill>
                    <a:schemeClr val="bg1"/>
                  </a:solidFill>
                  <a:latin typeface="Century Gothic" panose="020B0502020202020204" pitchFamily="34" charset="0"/>
                  <a:ea typeface="Roboto"/>
                  <a:cs typeface="Roboto"/>
                  <a:sym typeface="Roboto"/>
                </a:rPr>
                <a:t>Not Racist. </a:t>
              </a:r>
            </a:p>
            <a:p>
              <a:pPr lvl="0"/>
              <a:r>
                <a:rPr lang="en-US" sz="2800" dirty="0">
                  <a:solidFill>
                    <a:schemeClr val="bg1"/>
                  </a:solidFill>
                  <a:latin typeface="Century Gothic" panose="020B0502020202020204" pitchFamily="34" charset="0"/>
                  <a:ea typeface="Roboto"/>
                  <a:cs typeface="Roboto"/>
                  <a:sym typeface="Roboto"/>
                </a:rPr>
                <a:t>The   acknowledgement that all humans have an equal right to respect and tolerance without engaging in dismantling systems of oppression. </a:t>
              </a:r>
            </a:p>
          </p:txBody>
        </p:sp>
        <p:sp>
          <p:nvSpPr>
            <p:cNvPr id="62" name="Google Shape;290;p30">
              <a:extLst>
                <a:ext uri="{FF2B5EF4-FFF2-40B4-BE49-F238E27FC236}">
                  <a16:creationId xmlns:a16="http://schemas.microsoft.com/office/drawing/2014/main" id="{43A85B39-4993-45B8-88A2-7C706CEF8DAC}"/>
                </a:ext>
              </a:extLst>
            </p:cNvPr>
            <p:cNvSpPr/>
            <p:nvPr/>
          </p:nvSpPr>
          <p:spPr>
            <a:xfrm>
              <a:off x="1514445" y="7853575"/>
              <a:ext cx="6375508" cy="1783535"/>
            </a:xfrm>
            <a:prstGeom prst="homePlate">
              <a:avLst>
                <a:gd name="adj" fmla="val 50000"/>
              </a:avLst>
            </a:prstGeom>
            <a:solidFill>
              <a:schemeClr val="accent1">
                <a:lumMod val="75000"/>
                <a:lumOff val="25000"/>
              </a:schemeClr>
            </a:solidFill>
            <a:ln>
              <a:noFill/>
            </a:ln>
          </p:spPr>
          <p:txBody>
            <a:bodyPr spcFirstLastPara="1" wrap="square" lIns="243737" tIns="243737" rIns="243737" bIns="243737" anchor="ctr" anchorCtr="0">
              <a:noAutofit/>
            </a:bodyPr>
            <a:lstStyle/>
            <a:p>
              <a:pPr algn="ctr"/>
              <a:r>
                <a:rPr lang="en" sz="4799" b="1" dirty="0">
                  <a:solidFill>
                    <a:schemeClr val="bg1"/>
                  </a:solidFill>
                  <a:latin typeface="Century Gothic" panose="020B0502020202020204" pitchFamily="34" charset="0"/>
                  <a:ea typeface="BentonSans Regular"/>
                  <a:cs typeface="BentonSans Regular"/>
                  <a:sym typeface="Barlow"/>
                </a:rPr>
                <a:t>Racist	</a:t>
              </a:r>
              <a:endParaRPr sz="4799" b="1" dirty="0">
                <a:solidFill>
                  <a:schemeClr val="bg1"/>
                </a:solidFill>
                <a:latin typeface="Century Gothic" panose="020B0502020202020204" pitchFamily="34" charset="0"/>
                <a:ea typeface="BentonSans Regular"/>
                <a:cs typeface="BentonSans Regular"/>
                <a:sym typeface="Barlow"/>
              </a:endParaRPr>
            </a:p>
          </p:txBody>
        </p:sp>
      </p:grpSp>
      <p:pic>
        <p:nvPicPr>
          <p:cNvPr id="63" name="Audio Recording Aug 29, 2022 at 1:54:22 PM" descr="Audio Recording Aug 29, 2022 at 1:54:22 PM">
            <a:hlinkClick r:id="" action="ppaction://media"/>
            <a:extLst>
              <a:ext uri="{FF2B5EF4-FFF2-40B4-BE49-F238E27FC236}">
                <a16:creationId xmlns:a16="http://schemas.microsoft.com/office/drawing/2014/main" id="{9A065CB0-2DF0-49EF-8149-F31A24A9CD5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1253650" y="1167548"/>
            <a:ext cx="812800" cy="812800"/>
          </a:xfrm>
          <a:prstGeom prst="rect">
            <a:avLst/>
          </a:prstGeom>
        </p:spPr>
      </p:pic>
    </p:spTree>
    <p:extLst>
      <p:ext uri="{BB962C8B-B14F-4D97-AF65-F5344CB8AC3E}">
        <p14:creationId xmlns:p14="http://schemas.microsoft.com/office/powerpoint/2010/main" val="324133594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66016" fill="hold"/>
                                        <p:tgtEl>
                                          <p:spTgt spid="6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63"/>
                </p:tgtEl>
              </p:cMediaNode>
            </p:audio>
          </p:childTnLst>
        </p:cTn>
      </p:par>
    </p:tnLst>
    <p:bldLst>
      <p:bldP spid="4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2713E6-8BE4-36AF-2844-B47B4425D5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200" y="0"/>
            <a:ext cx="22418987" cy="13716000"/>
          </a:xfrm>
          <a:prstGeom prst="rect">
            <a:avLst/>
          </a:prstGeom>
        </p:spPr>
      </p:pic>
      <p:sp>
        <p:nvSpPr>
          <p:cNvPr id="4" name="Rectangle 3">
            <a:extLst>
              <a:ext uri="{FF2B5EF4-FFF2-40B4-BE49-F238E27FC236}">
                <a16:creationId xmlns:a16="http://schemas.microsoft.com/office/drawing/2014/main" id="{0C79F1CC-110C-49A7-8CAD-EB623DBD53AF}"/>
              </a:ext>
            </a:extLst>
          </p:cNvPr>
          <p:cNvSpPr/>
          <p:nvPr/>
        </p:nvSpPr>
        <p:spPr>
          <a:xfrm>
            <a:off x="931653" y="655608"/>
            <a:ext cx="21617796" cy="117491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5962EA81-BB2A-4059-9E45-D842779B753B}"/>
              </a:ext>
            </a:extLst>
          </p:cNvPr>
          <p:cNvSpPr txBox="1">
            <a:spLocks/>
          </p:cNvSpPr>
          <p:nvPr/>
        </p:nvSpPr>
        <p:spPr>
          <a:xfrm>
            <a:off x="931653" y="1138056"/>
            <a:ext cx="13004655" cy="1344975"/>
          </a:xfrm>
          <a:prstGeom prst="rect">
            <a:avLst/>
          </a:prstGeom>
        </p:spPr>
        <p:txBody>
          <a:bodyPr>
            <a:noAutofit/>
          </a:bodyPr>
          <a:lstStyle>
            <a:lvl1pPr algn="r" defTabSz="1828343" rtl="0" eaLnBrk="1" latinLnBrk="0" hangingPunct="1">
              <a:lnSpc>
                <a:spcPct val="90000"/>
              </a:lnSpc>
              <a:spcBef>
                <a:spcPct val="0"/>
              </a:spcBef>
              <a:buNone/>
              <a:defRPr sz="6798" b="0" i="0" kern="1200" cap="none">
                <a:solidFill>
                  <a:schemeClr val="tx1"/>
                </a:solidFill>
                <a:effectLst/>
                <a:latin typeface="+mj-lt"/>
                <a:ea typeface="+mj-ea"/>
                <a:cs typeface="+mj-cs"/>
              </a:defRPr>
            </a:lvl1pPr>
          </a:lstStyle>
          <a:p>
            <a:r>
              <a:rPr lang="en-US" sz="8800" dirty="0">
                <a:solidFill>
                  <a:schemeClr val="bg1"/>
                </a:solidFill>
                <a:latin typeface="Century Gothic" panose="020B0502020202020204" pitchFamily="34" charset="0"/>
              </a:rPr>
              <a:t>ACKNOWLEDGEMENTS</a:t>
            </a:r>
          </a:p>
        </p:txBody>
      </p:sp>
      <p:sp>
        <p:nvSpPr>
          <p:cNvPr id="10" name="Content Placeholder 2">
            <a:extLst>
              <a:ext uri="{FF2B5EF4-FFF2-40B4-BE49-F238E27FC236}">
                <a16:creationId xmlns:a16="http://schemas.microsoft.com/office/drawing/2014/main" id="{48A1DDB1-7E33-49CE-8F23-5C7D57D75919}"/>
              </a:ext>
            </a:extLst>
          </p:cNvPr>
          <p:cNvSpPr txBox="1">
            <a:spLocks/>
          </p:cNvSpPr>
          <p:nvPr/>
        </p:nvSpPr>
        <p:spPr>
          <a:xfrm>
            <a:off x="1479365" y="2789684"/>
            <a:ext cx="19255422" cy="3773010"/>
          </a:xfrm>
          <a:prstGeom prst="rect">
            <a:avLst/>
          </a:prstGeom>
        </p:spPr>
        <p:txBody>
          <a:bodyPr>
            <a:noAutofit/>
          </a:bodyPr>
          <a:lstStyle>
            <a:lvl1pPr marL="688804" indent="-688804" algn="l" defTabSz="1828343" rtl="0" eaLnBrk="1" latinLnBrk="0" hangingPunct="1">
              <a:lnSpc>
                <a:spcPct val="120000"/>
              </a:lnSpc>
              <a:spcBef>
                <a:spcPts val="2000"/>
              </a:spcBef>
              <a:spcAft>
                <a:spcPts val="1200"/>
              </a:spcAft>
              <a:buClr>
                <a:schemeClr val="accent6"/>
              </a:buClr>
              <a:buSzPct val="90000"/>
              <a:buFont typeface="Wingdings" panose="05000000000000000000" pitchFamily="2" charset="2"/>
              <a:buChar char="§"/>
              <a:defRPr sz="3999" kern="1200">
                <a:solidFill>
                  <a:schemeClr val="tx1"/>
                </a:solidFill>
                <a:effectLst/>
                <a:latin typeface="+mn-lt"/>
                <a:ea typeface="+mn-ea"/>
                <a:cs typeface="+mn-cs"/>
              </a:defRPr>
            </a:lvl1pPr>
            <a:lvl2pPr marL="1590278" indent="-676107" algn="l" defTabSz="1828343" rtl="0" eaLnBrk="1" latinLnBrk="0" hangingPunct="1">
              <a:lnSpc>
                <a:spcPct val="120000"/>
              </a:lnSpc>
              <a:spcBef>
                <a:spcPts val="1000"/>
              </a:spcBef>
              <a:spcAft>
                <a:spcPts val="1200"/>
              </a:spcAft>
              <a:buClr>
                <a:schemeClr val="accent6"/>
              </a:buClr>
              <a:buSzPct val="90000"/>
              <a:buFont typeface="Wingdings" panose="05000000000000000000" pitchFamily="2" charset="2"/>
              <a:buChar char="§"/>
              <a:defRPr sz="3599" kern="1200">
                <a:solidFill>
                  <a:schemeClr val="tx1"/>
                </a:solidFill>
                <a:effectLst/>
                <a:latin typeface="+mn-lt"/>
                <a:ea typeface="+mn-ea"/>
                <a:cs typeface="+mn-cs"/>
              </a:defRPr>
            </a:lvl2pPr>
            <a:lvl3pPr marL="2517147" indent="-688804" algn="l" defTabSz="1828343" rtl="0" eaLnBrk="1" latinLnBrk="0" hangingPunct="1">
              <a:lnSpc>
                <a:spcPct val="120000"/>
              </a:lnSpc>
              <a:spcBef>
                <a:spcPts val="1000"/>
              </a:spcBef>
              <a:spcAft>
                <a:spcPts val="1200"/>
              </a:spcAft>
              <a:buClr>
                <a:schemeClr val="accent6"/>
              </a:buClr>
              <a:buSzPct val="90000"/>
              <a:buFont typeface="Wingdings" panose="05000000000000000000" pitchFamily="2" charset="2"/>
              <a:buChar char="§"/>
              <a:defRPr sz="3199" kern="1200">
                <a:solidFill>
                  <a:schemeClr val="tx1"/>
                </a:solidFill>
                <a:effectLst/>
                <a:latin typeface="+mn-lt"/>
                <a:ea typeface="+mn-ea"/>
                <a:cs typeface="+mn-cs"/>
              </a:defRPr>
            </a:lvl3pPr>
            <a:lvl4pPr marL="3418621" indent="-676107" algn="l" defTabSz="1828343" rtl="0" eaLnBrk="1" latinLnBrk="0" hangingPunct="1">
              <a:lnSpc>
                <a:spcPct val="120000"/>
              </a:lnSpc>
              <a:spcBef>
                <a:spcPts val="1000"/>
              </a:spcBef>
              <a:spcAft>
                <a:spcPts val="1200"/>
              </a:spcAft>
              <a:buClr>
                <a:schemeClr val="accent6"/>
              </a:buClr>
              <a:buSzPct val="90000"/>
              <a:buFont typeface="Wingdings" panose="05000000000000000000" pitchFamily="2" charset="2"/>
              <a:buChar char="§"/>
              <a:defRPr sz="2799" kern="1200">
                <a:solidFill>
                  <a:schemeClr val="tx1"/>
                </a:solidFill>
                <a:effectLst/>
                <a:latin typeface="+mn-lt"/>
                <a:ea typeface="+mn-ea"/>
                <a:cs typeface="+mn-cs"/>
              </a:defRPr>
            </a:lvl4pPr>
            <a:lvl5pPr marL="4345489" indent="-688804" algn="l" defTabSz="1828343" rtl="0" eaLnBrk="1" latinLnBrk="0" hangingPunct="1">
              <a:lnSpc>
                <a:spcPct val="120000"/>
              </a:lnSpc>
              <a:spcBef>
                <a:spcPts val="1000"/>
              </a:spcBef>
              <a:spcAft>
                <a:spcPts val="1200"/>
              </a:spcAft>
              <a:buClr>
                <a:schemeClr val="accent6"/>
              </a:buClr>
              <a:buSzPct val="90000"/>
              <a:buFont typeface="Wingdings" panose="05000000000000000000" pitchFamily="2" charset="2"/>
              <a:buChar char="§"/>
              <a:defRPr sz="2399" kern="1200">
                <a:solidFill>
                  <a:schemeClr val="tx1"/>
                </a:solidFill>
                <a:effectLst/>
                <a:latin typeface="+mn-lt"/>
                <a:ea typeface="+mn-ea"/>
                <a:cs typeface="+mn-cs"/>
              </a:defRPr>
            </a:lvl5pPr>
            <a:lvl6pPr marL="5283911" indent="-676487" algn="l" defTabSz="1828343" rtl="0" eaLnBrk="1" latinLnBrk="0" hangingPunct="1">
              <a:lnSpc>
                <a:spcPct val="120000"/>
              </a:lnSpc>
              <a:spcBef>
                <a:spcPts val="1000"/>
              </a:spcBef>
              <a:spcAft>
                <a:spcPts val="1200"/>
              </a:spcAft>
              <a:buClr>
                <a:schemeClr val="accent6"/>
              </a:buClr>
              <a:buSzPct val="90000"/>
              <a:buFont typeface="Wingdings" panose="05000000000000000000" pitchFamily="2" charset="2"/>
              <a:buChar char="§"/>
              <a:defRPr sz="2399" kern="1200" baseline="0">
                <a:solidFill>
                  <a:schemeClr val="tx1"/>
                </a:solidFill>
                <a:effectLst/>
                <a:latin typeface="+mn-lt"/>
                <a:ea typeface="+mn-ea"/>
                <a:cs typeface="+mn-cs"/>
              </a:defRPr>
            </a:lvl6pPr>
            <a:lvl7pPr marL="6216366" indent="-676487" algn="l" defTabSz="1828343" rtl="0" eaLnBrk="1" latinLnBrk="0" hangingPunct="1">
              <a:lnSpc>
                <a:spcPct val="120000"/>
              </a:lnSpc>
              <a:spcBef>
                <a:spcPts val="1000"/>
              </a:spcBef>
              <a:spcAft>
                <a:spcPts val="1200"/>
              </a:spcAft>
              <a:buClr>
                <a:schemeClr val="accent6"/>
              </a:buClr>
              <a:buSzPct val="90000"/>
              <a:buFont typeface="Wingdings" panose="05000000000000000000" pitchFamily="2" charset="2"/>
              <a:buChar char="§"/>
              <a:defRPr sz="2399" kern="1200" baseline="0">
                <a:solidFill>
                  <a:schemeClr val="tx1"/>
                </a:solidFill>
                <a:effectLst/>
                <a:latin typeface="+mn-lt"/>
                <a:ea typeface="+mn-ea"/>
                <a:cs typeface="+mn-cs"/>
              </a:defRPr>
            </a:lvl7pPr>
            <a:lvl8pPr marL="7148820" indent="-676487" algn="l" defTabSz="1828343" rtl="0" eaLnBrk="1" latinLnBrk="0" hangingPunct="1">
              <a:lnSpc>
                <a:spcPct val="120000"/>
              </a:lnSpc>
              <a:spcBef>
                <a:spcPts val="1000"/>
              </a:spcBef>
              <a:spcAft>
                <a:spcPts val="1200"/>
              </a:spcAft>
              <a:buClr>
                <a:schemeClr val="accent6"/>
              </a:buClr>
              <a:buSzPct val="90000"/>
              <a:buFont typeface="Wingdings" panose="05000000000000000000" pitchFamily="2" charset="2"/>
              <a:buChar char="§"/>
              <a:defRPr sz="2399" kern="1200" baseline="0">
                <a:solidFill>
                  <a:schemeClr val="tx1"/>
                </a:solidFill>
                <a:effectLst/>
                <a:latin typeface="+mn-lt"/>
                <a:ea typeface="+mn-ea"/>
                <a:cs typeface="+mn-cs"/>
              </a:defRPr>
            </a:lvl8pPr>
            <a:lvl9pPr marL="8081275" indent="-676487" algn="l" defTabSz="1828343" rtl="0" eaLnBrk="1" latinLnBrk="0" hangingPunct="1">
              <a:lnSpc>
                <a:spcPct val="120000"/>
              </a:lnSpc>
              <a:spcBef>
                <a:spcPts val="1000"/>
              </a:spcBef>
              <a:spcAft>
                <a:spcPts val="1200"/>
              </a:spcAft>
              <a:buClr>
                <a:schemeClr val="accent6"/>
              </a:buClr>
              <a:buSzPct val="90000"/>
              <a:buFont typeface="Wingdings" panose="05000000000000000000" pitchFamily="2" charset="2"/>
              <a:buChar char="§"/>
              <a:defRPr sz="2399" kern="1200" baseline="0">
                <a:solidFill>
                  <a:schemeClr val="tx1"/>
                </a:solidFill>
                <a:effectLst/>
                <a:latin typeface="+mn-lt"/>
                <a:ea typeface="+mn-ea"/>
                <a:cs typeface="+mn-cs"/>
              </a:defRPr>
            </a:lvl9pPr>
          </a:lstStyle>
          <a:p>
            <a:r>
              <a:rPr lang="en-US" sz="4000" dirty="0">
                <a:solidFill>
                  <a:schemeClr val="bg1"/>
                </a:solidFill>
                <a:latin typeface="Century Gothic" panose="020B0502020202020204" pitchFamily="34" charset="0"/>
              </a:rPr>
              <a:t>We want to thank the Ivey community for participating in the design process for the creation of this EDI tool. We learned so much from each member of the community that has taken the time to use this tool; tell us about their experiences with the tool; and how we could continue to refine the design for the community. </a:t>
            </a:r>
            <a:endParaRPr lang="en-CA" sz="4000" dirty="0">
              <a:solidFill>
                <a:schemeClr val="bg1"/>
              </a:solidFill>
              <a:latin typeface="Century Gothic" panose="020B0502020202020204" pitchFamily="34" charset="0"/>
            </a:endParaRPr>
          </a:p>
          <a:p>
            <a:r>
              <a:rPr lang="en-US" sz="4000" b="1" dirty="0">
                <a:solidFill>
                  <a:schemeClr val="bg1"/>
                </a:solidFill>
                <a:latin typeface="Century Gothic" panose="020B0502020202020204" pitchFamily="34" charset="0"/>
              </a:rPr>
              <a:t>A Note on Version 2.0:</a:t>
            </a:r>
            <a:endParaRPr lang="en-CA" sz="4000" b="1" dirty="0">
              <a:solidFill>
                <a:schemeClr val="bg1"/>
              </a:solidFill>
              <a:latin typeface="Century Gothic" panose="020B0502020202020204" pitchFamily="34" charset="0"/>
            </a:endParaRPr>
          </a:p>
          <a:p>
            <a:r>
              <a:rPr lang="en-US" sz="4000" dirty="0">
                <a:solidFill>
                  <a:schemeClr val="bg1"/>
                </a:solidFill>
                <a:latin typeface="Century Gothic" panose="020B0502020202020204" pitchFamily="34" charset="0"/>
              </a:rPr>
              <a:t>In this version of the Foundations of Equity Practice Learning Tool, we have worked to increase the accessibility of the tool, by integrating best practices for accessible design. We know this work is never complete. So, you will see new versions of this tool emerge as we continue our practice of learning and unlearning as we design EDI tools with the Ivey community.</a:t>
            </a:r>
            <a:endParaRPr lang="en-CA" sz="4000" dirty="0">
              <a:solidFill>
                <a:schemeClr val="bg1"/>
              </a:solidFill>
              <a:latin typeface="Century Gothic" panose="020B0502020202020204" pitchFamily="34" charset="0"/>
            </a:endParaRPr>
          </a:p>
          <a:p>
            <a:endParaRPr lang="en-US" sz="4000" dirty="0">
              <a:solidFill>
                <a:schemeClr val="bg1"/>
              </a:solidFill>
              <a:latin typeface="Century Gothic" panose="020B0502020202020204" pitchFamily="34" charset="0"/>
            </a:endParaRPr>
          </a:p>
        </p:txBody>
      </p:sp>
      <p:pic>
        <p:nvPicPr>
          <p:cNvPr id="11" name="Audio Recording Aug 28, 2022 at 5:40:30 PM" descr="Audio Recording Aug 28, 2022 at 5:40:30 PM">
            <a:hlinkClick r:id="" action="ppaction://media"/>
            <a:extLst>
              <a:ext uri="{FF2B5EF4-FFF2-40B4-BE49-F238E27FC236}">
                <a16:creationId xmlns:a16="http://schemas.microsoft.com/office/drawing/2014/main" id="{6BF8ABC1-B3E9-4792-805C-4E9D4AC672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1275987" y="904815"/>
            <a:ext cx="812800" cy="812800"/>
          </a:xfrm>
          <a:prstGeom prst="rect">
            <a:avLst/>
          </a:prstGeom>
        </p:spPr>
      </p:pic>
    </p:spTree>
    <p:extLst>
      <p:ext uri="{BB962C8B-B14F-4D97-AF65-F5344CB8AC3E}">
        <p14:creationId xmlns:p14="http://schemas.microsoft.com/office/powerpoint/2010/main" val="212608105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30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C341D1-01E2-77A8-75AB-3B13005558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200" y="0"/>
            <a:ext cx="22418987" cy="13716000"/>
          </a:xfrm>
          <a:prstGeom prst="rect">
            <a:avLst/>
          </a:prstGeom>
        </p:spPr>
      </p:pic>
      <p:sp>
        <p:nvSpPr>
          <p:cNvPr id="4" name="Rectangle 3">
            <a:extLst>
              <a:ext uri="{FF2B5EF4-FFF2-40B4-BE49-F238E27FC236}">
                <a16:creationId xmlns:a16="http://schemas.microsoft.com/office/drawing/2014/main" id="{0C79F1CC-110C-49A7-8CAD-EB623DBD53AF}"/>
              </a:ext>
            </a:extLst>
          </p:cNvPr>
          <p:cNvSpPr/>
          <p:nvPr/>
        </p:nvSpPr>
        <p:spPr>
          <a:xfrm>
            <a:off x="662056" y="655608"/>
            <a:ext cx="22284207" cy="117491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81D41BEC-6BB2-4C09-873A-7361D5D774BF}"/>
              </a:ext>
            </a:extLst>
          </p:cNvPr>
          <p:cNvSpPr txBox="1">
            <a:spLocks/>
          </p:cNvSpPr>
          <p:nvPr/>
        </p:nvSpPr>
        <p:spPr>
          <a:xfrm>
            <a:off x="158330" y="396895"/>
            <a:ext cx="23557264" cy="5528056"/>
          </a:xfrm>
          <a:prstGeom prst="rect">
            <a:avLst/>
          </a:prstGeom>
        </p:spPr>
        <p:txBody>
          <a:bodyPr vert="horz" lIns="91440" tIns="45720" rIns="91440" bIns="45720" rtlCol="0" anchor="ctr">
            <a:normAutofit/>
          </a:bodyPr>
          <a:lstStyle>
            <a:lvl1pPr algn="r" defTabSz="1828343" rtl="0" eaLnBrk="1" latinLnBrk="0" hangingPunct="1">
              <a:lnSpc>
                <a:spcPct val="90000"/>
              </a:lnSpc>
              <a:spcBef>
                <a:spcPct val="0"/>
              </a:spcBef>
              <a:buNone/>
              <a:defRPr sz="6798" b="0" i="0" kern="1200" cap="none">
                <a:solidFill>
                  <a:schemeClr val="tx1"/>
                </a:solidFill>
                <a:effectLst/>
                <a:latin typeface="+mj-lt"/>
                <a:ea typeface="+mj-ea"/>
                <a:cs typeface="+mj-cs"/>
              </a:defRPr>
            </a:lvl1pPr>
          </a:lstStyle>
          <a:p>
            <a:pPr algn="ctr" defTabSz="914400"/>
            <a:r>
              <a:rPr lang="en-US" sz="8300" dirty="0">
                <a:solidFill>
                  <a:schemeClr val="bg1"/>
                </a:solidFill>
                <a:latin typeface="Century Gothic" panose="020B0502020202020204" pitchFamily="34" charset="0"/>
              </a:rPr>
              <a:t>Practice Prompt No. 7: Starting points</a:t>
            </a:r>
            <a:br>
              <a:rPr lang="en-US" sz="8900" dirty="0">
                <a:solidFill>
                  <a:schemeClr val="bg1"/>
                </a:solidFill>
                <a:latin typeface="Century Gothic" panose="020B0502020202020204" pitchFamily="34" charset="0"/>
              </a:rPr>
            </a:br>
            <a:br>
              <a:rPr lang="en-US" sz="8900" dirty="0">
                <a:solidFill>
                  <a:schemeClr val="bg1"/>
                </a:solidFill>
                <a:latin typeface="Century Gothic" panose="020B0502020202020204" pitchFamily="34" charset="0"/>
              </a:rPr>
            </a:br>
            <a:endParaRPr lang="en-US" sz="8900"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83242879-10FE-40EC-8563-989D0BBDEBD8}"/>
              </a:ext>
            </a:extLst>
          </p:cNvPr>
          <p:cNvGrpSpPr/>
          <p:nvPr/>
        </p:nvGrpSpPr>
        <p:grpSpPr>
          <a:xfrm>
            <a:off x="908285" y="3288934"/>
            <a:ext cx="21664532" cy="8380220"/>
            <a:chOff x="2970735" y="4053330"/>
            <a:chExt cx="19923540" cy="7706774"/>
          </a:xfrm>
        </p:grpSpPr>
        <p:grpSp>
          <p:nvGrpSpPr>
            <p:cNvPr id="6" name="Group 5">
              <a:extLst>
                <a:ext uri="{FF2B5EF4-FFF2-40B4-BE49-F238E27FC236}">
                  <a16:creationId xmlns:a16="http://schemas.microsoft.com/office/drawing/2014/main" id="{0CAAB4E6-6417-430A-8BFD-5F01CE8A3B04}"/>
                </a:ext>
              </a:extLst>
            </p:cNvPr>
            <p:cNvGrpSpPr/>
            <p:nvPr/>
          </p:nvGrpSpPr>
          <p:grpSpPr>
            <a:xfrm>
              <a:off x="2970735" y="4053330"/>
              <a:ext cx="6226106" cy="3735663"/>
              <a:chOff x="917978" y="4770"/>
              <a:chExt cx="6226106" cy="3735663"/>
            </a:xfrm>
          </p:grpSpPr>
          <p:sp>
            <p:nvSpPr>
              <p:cNvPr id="19" name="Rectangle 18">
                <a:extLst>
                  <a:ext uri="{FF2B5EF4-FFF2-40B4-BE49-F238E27FC236}">
                    <a16:creationId xmlns:a16="http://schemas.microsoft.com/office/drawing/2014/main" id="{4055A767-9D11-41F3-8DE2-777B94FF02B4}"/>
                  </a:ext>
                </a:extLst>
              </p:cNvPr>
              <p:cNvSpPr/>
              <p:nvPr/>
            </p:nvSpPr>
            <p:spPr>
              <a:xfrm>
                <a:off x="917978" y="4770"/>
                <a:ext cx="6226106" cy="3735663"/>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0" name="TextBox 19">
                <a:extLst>
                  <a:ext uri="{FF2B5EF4-FFF2-40B4-BE49-F238E27FC236}">
                    <a16:creationId xmlns:a16="http://schemas.microsoft.com/office/drawing/2014/main" id="{47CCE8D3-3A63-4618-95CE-A274DE800F8B}"/>
                  </a:ext>
                </a:extLst>
              </p:cNvPr>
              <p:cNvSpPr txBox="1"/>
              <p:nvPr/>
            </p:nvSpPr>
            <p:spPr>
              <a:xfrm>
                <a:off x="917978" y="4770"/>
                <a:ext cx="6226106" cy="3735663"/>
              </a:xfrm>
              <a:prstGeom prst="rect">
                <a:avLst/>
              </a:prstGeom>
              <a:solidFill>
                <a:schemeClr val="accent1">
                  <a:lumMod val="90000"/>
                  <a:lumOff val="1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4000" b="1" dirty="0">
                    <a:latin typeface="Century Gothic" panose="020B0502020202020204" pitchFamily="34" charset="0"/>
                  </a:rPr>
                  <a:t>D</a:t>
                </a:r>
                <a:r>
                  <a:rPr lang="en-US" sz="4000" b="1" kern="1200" dirty="0">
                    <a:latin typeface="Century Gothic" panose="020B0502020202020204" pitchFamily="34" charset="0"/>
                  </a:rPr>
                  <a:t>ifficult conversations</a:t>
                </a:r>
              </a:p>
              <a:p>
                <a:pPr marL="457200" lvl="0" indent="-457200" algn="l" defTabSz="1600200">
                  <a:lnSpc>
                    <a:spcPct val="90000"/>
                  </a:lnSpc>
                  <a:spcBef>
                    <a:spcPct val="0"/>
                  </a:spcBef>
                  <a:spcAft>
                    <a:spcPct val="35000"/>
                  </a:spcAft>
                  <a:buFont typeface="Arial" panose="020B0604020202020204" pitchFamily="34" charset="0"/>
                  <a:buChar char="•"/>
                </a:pPr>
                <a:r>
                  <a:rPr lang="en-US" sz="2800" b="0" kern="1200" dirty="0">
                    <a:latin typeface="Century Gothic" panose="020B0502020202020204" pitchFamily="34" charset="0"/>
                  </a:rPr>
                  <a:t>Normalize talking to your colleagues, community, and loved ones about anti-Black, anti-Indigenous, anti-Asian, misogynistic, ableist, and other equity related issues. </a:t>
                </a:r>
              </a:p>
            </p:txBody>
          </p:sp>
        </p:grpSp>
        <p:grpSp>
          <p:nvGrpSpPr>
            <p:cNvPr id="7" name="Group 6">
              <a:extLst>
                <a:ext uri="{FF2B5EF4-FFF2-40B4-BE49-F238E27FC236}">
                  <a16:creationId xmlns:a16="http://schemas.microsoft.com/office/drawing/2014/main" id="{54D2241D-9CAD-48A1-A546-30C41352F745}"/>
                </a:ext>
              </a:extLst>
            </p:cNvPr>
            <p:cNvGrpSpPr/>
            <p:nvPr/>
          </p:nvGrpSpPr>
          <p:grpSpPr>
            <a:xfrm>
              <a:off x="9819452" y="4053330"/>
              <a:ext cx="6226106" cy="3735663"/>
              <a:chOff x="7766695" y="4770"/>
              <a:chExt cx="6226106" cy="3735663"/>
            </a:xfrm>
          </p:grpSpPr>
          <p:sp>
            <p:nvSpPr>
              <p:cNvPr id="17" name="Rectangle 16">
                <a:extLst>
                  <a:ext uri="{FF2B5EF4-FFF2-40B4-BE49-F238E27FC236}">
                    <a16:creationId xmlns:a16="http://schemas.microsoft.com/office/drawing/2014/main" id="{EDEC4D42-5DD2-4E6F-A148-B8691317A18D}"/>
                  </a:ext>
                </a:extLst>
              </p:cNvPr>
              <p:cNvSpPr/>
              <p:nvPr/>
            </p:nvSpPr>
            <p:spPr>
              <a:xfrm>
                <a:off x="7766695" y="4770"/>
                <a:ext cx="6226106" cy="3735663"/>
              </a:xfrm>
              <a:prstGeom prst="rect">
                <a:avLst/>
              </a:prstGeom>
              <a:solidFill>
                <a:schemeClr val="accent1"/>
              </a:solidFill>
            </p:spPr>
            <p:style>
              <a:lnRef idx="2">
                <a:schemeClr val="lt1">
                  <a:hueOff val="0"/>
                  <a:satOff val="0"/>
                  <a:lumOff val="0"/>
                  <a:alphaOff val="0"/>
                </a:schemeClr>
              </a:lnRef>
              <a:fillRef idx="1">
                <a:scrgbClr r="0" g="0" b="0"/>
              </a:fillRef>
              <a:effectRef idx="0">
                <a:schemeClr val="accent2">
                  <a:hueOff val="663946"/>
                  <a:satOff val="2284"/>
                  <a:lumOff val="-441"/>
                  <a:alphaOff val="0"/>
                </a:schemeClr>
              </a:effectRef>
              <a:fontRef idx="minor">
                <a:schemeClr val="lt1"/>
              </a:fontRef>
            </p:style>
          </p:sp>
          <p:sp>
            <p:nvSpPr>
              <p:cNvPr id="18" name="TextBox 17">
                <a:extLst>
                  <a:ext uri="{FF2B5EF4-FFF2-40B4-BE49-F238E27FC236}">
                    <a16:creationId xmlns:a16="http://schemas.microsoft.com/office/drawing/2014/main" id="{141EF15B-9661-46E9-8213-D18D93463532}"/>
                  </a:ext>
                </a:extLst>
              </p:cNvPr>
              <p:cNvSpPr txBox="1"/>
              <p:nvPr/>
            </p:nvSpPr>
            <p:spPr>
              <a:xfrm>
                <a:off x="7766695" y="4770"/>
                <a:ext cx="6226106" cy="3735663"/>
              </a:xfrm>
              <a:prstGeom prst="rect">
                <a:avLst/>
              </a:prstGeom>
              <a:solidFill>
                <a:schemeClr val="accent4">
                  <a:lumMod val="85000"/>
                  <a:lumOff val="15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CA" sz="4000" b="1" kern="1200" dirty="0">
                    <a:latin typeface="Century Gothic" panose="020B0502020202020204" pitchFamily="34" charset="0"/>
                  </a:rPr>
                  <a:t>Learn &amp; Unlearn</a:t>
                </a:r>
              </a:p>
              <a:p>
                <a:pPr marL="457200" lvl="0" indent="-457200" algn="l" defTabSz="1778000">
                  <a:lnSpc>
                    <a:spcPct val="90000"/>
                  </a:lnSpc>
                  <a:spcBef>
                    <a:spcPct val="0"/>
                  </a:spcBef>
                  <a:spcAft>
                    <a:spcPct val="35000"/>
                  </a:spcAft>
                  <a:buFont typeface="Arial" panose="020B0604020202020204" pitchFamily="34" charset="0"/>
                  <a:buChar char="•"/>
                </a:pPr>
                <a:r>
                  <a:rPr lang="en-CA" sz="2800" b="0" kern="1200" dirty="0">
                    <a:latin typeface="Century Gothic" panose="020B0502020202020204" pitchFamily="34" charset="0"/>
                  </a:rPr>
                  <a:t>Read articles, watch videos, listen to podcasts. </a:t>
                </a:r>
              </a:p>
              <a:p>
                <a:pPr marL="457200" lvl="0" indent="-457200" algn="l" defTabSz="1778000">
                  <a:lnSpc>
                    <a:spcPct val="90000"/>
                  </a:lnSpc>
                  <a:spcBef>
                    <a:spcPct val="0"/>
                  </a:spcBef>
                  <a:spcAft>
                    <a:spcPct val="35000"/>
                  </a:spcAft>
                  <a:buFont typeface="Arial" panose="020B0604020202020204" pitchFamily="34" charset="0"/>
                  <a:buChar char="•"/>
                </a:pPr>
                <a:r>
                  <a:rPr lang="en-CA" sz="2800" b="0" kern="1200" dirty="0">
                    <a:latin typeface="Century Gothic" panose="020B0502020202020204" pitchFamily="34" charset="0"/>
                  </a:rPr>
                  <a:t>Learning can also include the  development of your identities and the deconstruction of normalized biases. </a:t>
                </a:r>
                <a:endParaRPr lang="en-US" sz="2800" b="0" kern="1200" dirty="0">
                  <a:latin typeface="Century Gothic" panose="020B0502020202020204" pitchFamily="34" charset="0"/>
                </a:endParaRPr>
              </a:p>
            </p:txBody>
          </p:sp>
        </p:grpSp>
        <p:grpSp>
          <p:nvGrpSpPr>
            <p:cNvPr id="8" name="Group 7">
              <a:extLst>
                <a:ext uri="{FF2B5EF4-FFF2-40B4-BE49-F238E27FC236}">
                  <a16:creationId xmlns:a16="http://schemas.microsoft.com/office/drawing/2014/main" id="{79B3ECE7-9410-4F81-A708-292908DB68B3}"/>
                </a:ext>
              </a:extLst>
            </p:cNvPr>
            <p:cNvGrpSpPr/>
            <p:nvPr/>
          </p:nvGrpSpPr>
          <p:grpSpPr>
            <a:xfrm>
              <a:off x="16668169" y="4053330"/>
              <a:ext cx="6226106" cy="3735663"/>
              <a:chOff x="14615412" y="4770"/>
              <a:chExt cx="6226106" cy="3735663"/>
            </a:xfrm>
          </p:grpSpPr>
          <p:sp>
            <p:nvSpPr>
              <p:cNvPr id="15" name="Rectangle 14">
                <a:extLst>
                  <a:ext uri="{FF2B5EF4-FFF2-40B4-BE49-F238E27FC236}">
                    <a16:creationId xmlns:a16="http://schemas.microsoft.com/office/drawing/2014/main" id="{B84A69C1-033B-484D-95B6-3EF12CDA3078}"/>
                  </a:ext>
                </a:extLst>
              </p:cNvPr>
              <p:cNvSpPr/>
              <p:nvPr/>
            </p:nvSpPr>
            <p:spPr>
              <a:xfrm>
                <a:off x="14615412" y="4770"/>
                <a:ext cx="6226106" cy="3735663"/>
              </a:xfrm>
              <a:prstGeom prst="rect">
                <a:avLst/>
              </a:prstGeom>
              <a:solidFill>
                <a:schemeClr val="accent3"/>
              </a:solidFill>
            </p:spPr>
            <p:style>
              <a:lnRef idx="2">
                <a:schemeClr val="lt1">
                  <a:hueOff val="0"/>
                  <a:satOff val="0"/>
                  <a:lumOff val="0"/>
                  <a:alphaOff val="0"/>
                </a:schemeClr>
              </a:lnRef>
              <a:fillRef idx="1">
                <a:scrgbClr r="0" g="0" b="0"/>
              </a:fillRef>
              <a:effectRef idx="0">
                <a:schemeClr val="accent2">
                  <a:hueOff val="1327892"/>
                  <a:satOff val="4567"/>
                  <a:lumOff val="-882"/>
                  <a:alphaOff val="0"/>
                </a:schemeClr>
              </a:effectRef>
              <a:fontRef idx="minor">
                <a:schemeClr val="lt1"/>
              </a:fontRef>
            </p:style>
          </p:sp>
          <p:sp>
            <p:nvSpPr>
              <p:cNvPr id="16" name="TextBox 15">
                <a:extLst>
                  <a:ext uri="{FF2B5EF4-FFF2-40B4-BE49-F238E27FC236}">
                    <a16:creationId xmlns:a16="http://schemas.microsoft.com/office/drawing/2014/main" id="{67C8FB4F-893F-4842-B9A7-A7EB1A746B6E}"/>
                  </a:ext>
                </a:extLst>
              </p:cNvPr>
              <p:cNvSpPr txBox="1"/>
              <p:nvPr/>
            </p:nvSpPr>
            <p:spPr>
              <a:xfrm>
                <a:off x="14615412" y="4770"/>
                <a:ext cx="6226106" cy="3735663"/>
              </a:xfrm>
              <a:prstGeom prst="rect">
                <a:avLst/>
              </a:prstGeom>
              <a:solidFill>
                <a:schemeClr val="tx2">
                  <a:lumMod val="75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1" kern="1200" dirty="0">
                    <a:latin typeface="Century Gothic" panose="020B0502020202020204" pitchFamily="34" charset="0"/>
                  </a:rPr>
                  <a:t>Self-inventory check</a:t>
                </a:r>
              </a:p>
              <a:p>
                <a:pPr marL="457200" lvl="0" indent="-457200" algn="l" defTabSz="1778000">
                  <a:lnSpc>
                    <a:spcPct val="90000"/>
                  </a:lnSpc>
                  <a:spcBef>
                    <a:spcPct val="0"/>
                  </a:spcBef>
                  <a:spcAft>
                    <a:spcPct val="35000"/>
                  </a:spcAft>
                  <a:buFont typeface="Arial" panose="020B0604020202020204" pitchFamily="34" charset="0"/>
                  <a:buChar char="•"/>
                </a:pPr>
                <a:r>
                  <a:rPr lang="en-US" sz="2800" kern="1200" dirty="0">
                    <a:latin typeface="Century Gothic" panose="020B0502020202020204" pitchFamily="34" charset="0"/>
                  </a:rPr>
                  <a:t>Assess your thought processes and behaviours when engaging with others. </a:t>
                </a:r>
              </a:p>
              <a:p>
                <a:pPr marL="457200" lvl="0" indent="-457200" algn="l" defTabSz="1778000">
                  <a:lnSpc>
                    <a:spcPct val="90000"/>
                  </a:lnSpc>
                  <a:spcBef>
                    <a:spcPct val="0"/>
                  </a:spcBef>
                  <a:spcAft>
                    <a:spcPct val="35000"/>
                  </a:spcAft>
                  <a:buFont typeface="Arial" panose="020B0604020202020204" pitchFamily="34" charset="0"/>
                  <a:buChar char="•"/>
                </a:pPr>
                <a:r>
                  <a:rPr lang="en-US" sz="2800" kern="1200" dirty="0">
                    <a:latin typeface="Century Gothic" panose="020B0502020202020204" pitchFamily="34" charset="0"/>
                  </a:rPr>
                  <a:t>Ask yourself why you do or think about things in a certain way? You can also ask yourself, are you in an echo chamber?</a:t>
                </a:r>
              </a:p>
            </p:txBody>
          </p:sp>
        </p:grpSp>
        <p:grpSp>
          <p:nvGrpSpPr>
            <p:cNvPr id="9" name="Group 8">
              <a:extLst>
                <a:ext uri="{FF2B5EF4-FFF2-40B4-BE49-F238E27FC236}">
                  <a16:creationId xmlns:a16="http://schemas.microsoft.com/office/drawing/2014/main" id="{11E738FF-5A64-4009-8AC6-C66DE28834B5}"/>
                </a:ext>
              </a:extLst>
            </p:cNvPr>
            <p:cNvGrpSpPr/>
            <p:nvPr/>
          </p:nvGrpSpPr>
          <p:grpSpPr>
            <a:xfrm>
              <a:off x="6386875" y="8024441"/>
              <a:ext cx="6226106" cy="3735663"/>
              <a:chOff x="4334118" y="3975881"/>
              <a:chExt cx="6226106" cy="3735663"/>
            </a:xfrm>
          </p:grpSpPr>
          <p:sp>
            <p:nvSpPr>
              <p:cNvPr id="13" name="Rectangle 12">
                <a:extLst>
                  <a:ext uri="{FF2B5EF4-FFF2-40B4-BE49-F238E27FC236}">
                    <a16:creationId xmlns:a16="http://schemas.microsoft.com/office/drawing/2014/main" id="{4A0E9C3C-E906-4FDD-B3F3-A59DB7ADD55A}"/>
                  </a:ext>
                </a:extLst>
              </p:cNvPr>
              <p:cNvSpPr/>
              <p:nvPr/>
            </p:nvSpPr>
            <p:spPr>
              <a:xfrm>
                <a:off x="4334118" y="3975881"/>
                <a:ext cx="6226106" cy="3735663"/>
              </a:xfrm>
              <a:prstGeom prst="rect">
                <a:avLst/>
              </a:prstGeom>
              <a:solidFill>
                <a:schemeClr val="accent2"/>
              </a:solidFill>
            </p:spPr>
            <p:style>
              <a:lnRef idx="2">
                <a:schemeClr val="lt1">
                  <a:hueOff val="0"/>
                  <a:satOff val="0"/>
                  <a:lumOff val="0"/>
                  <a:alphaOff val="0"/>
                </a:schemeClr>
              </a:lnRef>
              <a:fillRef idx="1">
                <a:scrgbClr r="0" g="0" b="0"/>
              </a:fillRef>
              <a:effectRef idx="0">
                <a:schemeClr val="accent2">
                  <a:hueOff val="1991838"/>
                  <a:satOff val="6851"/>
                  <a:lumOff val="-1324"/>
                  <a:alphaOff val="0"/>
                </a:schemeClr>
              </a:effectRef>
              <a:fontRef idx="minor">
                <a:schemeClr val="lt1"/>
              </a:fontRef>
            </p:style>
          </p:sp>
          <p:sp>
            <p:nvSpPr>
              <p:cNvPr id="14" name="TextBox 13">
                <a:extLst>
                  <a:ext uri="{FF2B5EF4-FFF2-40B4-BE49-F238E27FC236}">
                    <a16:creationId xmlns:a16="http://schemas.microsoft.com/office/drawing/2014/main" id="{9848AECF-0EDB-4B24-9DCE-B2841BD1EBA8}"/>
                  </a:ext>
                </a:extLst>
              </p:cNvPr>
              <p:cNvSpPr txBox="1"/>
              <p:nvPr/>
            </p:nvSpPr>
            <p:spPr>
              <a:xfrm>
                <a:off x="4334118" y="3975881"/>
                <a:ext cx="6226106" cy="3735663"/>
              </a:xfrm>
              <a:prstGeom prst="rect">
                <a:avLst/>
              </a:prstGeom>
              <a:solidFill>
                <a:schemeClr val="accent3">
                  <a:lumMod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1" kern="1200" dirty="0">
                    <a:latin typeface="Century Gothic" panose="020B0502020202020204" pitchFamily="34" charset="0"/>
                  </a:rPr>
                  <a:t>Learn to listen to hear &amp; empathize</a:t>
                </a:r>
              </a:p>
            </p:txBody>
          </p:sp>
        </p:grpSp>
        <p:grpSp>
          <p:nvGrpSpPr>
            <p:cNvPr id="10" name="Group 9">
              <a:extLst>
                <a:ext uri="{FF2B5EF4-FFF2-40B4-BE49-F238E27FC236}">
                  <a16:creationId xmlns:a16="http://schemas.microsoft.com/office/drawing/2014/main" id="{9D833CFE-5684-417C-B0D5-D37A5A0553CF}"/>
                </a:ext>
              </a:extLst>
            </p:cNvPr>
            <p:cNvGrpSpPr/>
            <p:nvPr/>
          </p:nvGrpSpPr>
          <p:grpSpPr>
            <a:xfrm>
              <a:off x="13265291" y="8024403"/>
              <a:ext cx="6226106" cy="3735663"/>
              <a:chOff x="11212534" y="3975843"/>
              <a:chExt cx="6226106" cy="3735663"/>
            </a:xfrm>
          </p:grpSpPr>
          <p:sp>
            <p:nvSpPr>
              <p:cNvPr id="11" name="Rectangle 10">
                <a:extLst>
                  <a:ext uri="{FF2B5EF4-FFF2-40B4-BE49-F238E27FC236}">
                    <a16:creationId xmlns:a16="http://schemas.microsoft.com/office/drawing/2014/main" id="{EDA7B0DE-D157-47AA-91C2-244DB940224F}"/>
                  </a:ext>
                </a:extLst>
              </p:cNvPr>
              <p:cNvSpPr/>
              <p:nvPr/>
            </p:nvSpPr>
            <p:spPr>
              <a:xfrm>
                <a:off x="11212534" y="3975843"/>
                <a:ext cx="6226106" cy="3735663"/>
              </a:xfrm>
              <a:prstGeom prst="rect">
                <a:avLst/>
              </a:prstGeom>
              <a:solidFill>
                <a:schemeClr val="accent1"/>
              </a:solidFill>
            </p:spPr>
            <p:style>
              <a:lnRef idx="2">
                <a:schemeClr val="lt1">
                  <a:hueOff val="0"/>
                  <a:satOff val="0"/>
                  <a:lumOff val="0"/>
                  <a:alphaOff val="0"/>
                </a:schemeClr>
              </a:lnRef>
              <a:fillRef idx="1">
                <a:scrgbClr r="0" g="0" b="0"/>
              </a:fillRef>
              <a:effectRef idx="0">
                <a:schemeClr val="accent2">
                  <a:hueOff val="2655785"/>
                  <a:satOff val="9135"/>
                  <a:lumOff val="-1765"/>
                  <a:alphaOff val="0"/>
                </a:schemeClr>
              </a:effectRef>
              <a:fontRef idx="minor">
                <a:schemeClr val="lt1"/>
              </a:fontRef>
            </p:style>
          </p:sp>
          <p:sp>
            <p:nvSpPr>
              <p:cNvPr id="12" name="TextBox 11">
                <a:extLst>
                  <a:ext uri="{FF2B5EF4-FFF2-40B4-BE49-F238E27FC236}">
                    <a16:creationId xmlns:a16="http://schemas.microsoft.com/office/drawing/2014/main" id="{3FEF0F55-9769-4437-85A8-BA1F597A0401}"/>
                  </a:ext>
                </a:extLst>
              </p:cNvPr>
              <p:cNvSpPr txBox="1"/>
              <p:nvPr/>
            </p:nvSpPr>
            <p:spPr>
              <a:xfrm>
                <a:off x="11212534" y="3975843"/>
                <a:ext cx="6226106" cy="3735663"/>
              </a:xfrm>
              <a:prstGeom prst="rect">
                <a:avLst/>
              </a:prstGeom>
              <a:solidFill>
                <a:schemeClr val="accent3">
                  <a:lumMod val="75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marL="457200" lvl="0" indent="-457200" defTabSz="1778000">
                  <a:lnSpc>
                    <a:spcPct val="90000"/>
                  </a:lnSpc>
                  <a:spcBef>
                    <a:spcPct val="0"/>
                  </a:spcBef>
                  <a:spcAft>
                    <a:spcPct val="35000"/>
                  </a:spcAft>
                  <a:buFont typeface="Arial" panose="020B0604020202020204" pitchFamily="34" charset="0"/>
                  <a:buChar char="•"/>
                </a:pPr>
                <a:r>
                  <a:rPr lang="en-CA" sz="4000" b="1" kern="1200" dirty="0">
                    <a:latin typeface="Century Gothic" panose="020B0502020202020204" pitchFamily="34" charset="0"/>
                  </a:rPr>
                  <a:t>Be prepared to get called in. </a:t>
                </a:r>
              </a:p>
              <a:p>
                <a:pPr marL="457200" lvl="0" indent="-457200" defTabSz="1778000">
                  <a:lnSpc>
                    <a:spcPct val="90000"/>
                  </a:lnSpc>
                  <a:spcBef>
                    <a:spcPct val="0"/>
                  </a:spcBef>
                  <a:spcAft>
                    <a:spcPct val="35000"/>
                  </a:spcAft>
                  <a:buFont typeface="Arial" panose="020B0604020202020204" pitchFamily="34" charset="0"/>
                  <a:buChar char="•"/>
                </a:pPr>
                <a:r>
                  <a:rPr lang="en-CA" sz="4000" b="1" kern="1200" dirty="0">
                    <a:latin typeface="Century Gothic" panose="020B0502020202020204" pitchFamily="34" charset="0"/>
                  </a:rPr>
                  <a:t>Learn how to call others in. </a:t>
                </a:r>
                <a:endParaRPr lang="en-US" sz="4000" b="1" kern="1200" dirty="0">
                  <a:latin typeface="Century Gothic" panose="020B0502020202020204" pitchFamily="34" charset="0"/>
                </a:endParaRPr>
              </a:p>
            </p:txBody>
          </p:sp>
        </p:grpSp>
      </p:grpSp>
      <p:pic>
        <p:nvPicPr>
          <p:cNvPr id="21" name="Audio Recording Aug 29, 2022 at 2:13:19 PM" descr="Audio Recording Aug 29, 2022 at 2:13:19 PM">
            <a:hlinkClick r:id="" action="ppaction://media"/>
            <a:extLst>
              <a:ext uri="{FF2B5EF4-FFF2-40B4-BE49-F238E27FC236}">
                <a16:creationId xmlns:a16="http://schemas.microsoft.com/office/drawing/2014/main" id="{D128FC25-C25D-4AE4-963A-64B4C7905D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1760017" y="799118"/>
            <a:ext cx="812800" cy="812800"/>
          </a:xfrm>
          <a:prstGeom prst="rect">
            <a:avLst/>
          </a:prstGeom>
        </p:spPr>
      </p:pic>
    </p:spTree>
    <p:extLst>
      <p:ext uri="{BB962C8B-B14F-4D97-AF65-F5344CB8AC3E}">
        <p14:creationId xmlns:p14="http://schemas.microsoft.com/office/powerpoint/2010/main" val="392543307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18976"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1"/>
                </p:tgtEl>
              </p:cMediaNode>
            </p:audio>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A9C85F-C080-3A8F-F755-1C4B1707E2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200" y="0"/>
            <a:ext cx="22418987" cy="13716000"/>
          </a:xfrm>
          <a:prstGeom prst="rect">
            <a:avLst/>
          </a:prstGeom>
        </p:spPr>
      </p:pic>
      <p:sp>
        <p:nvSpPr>
          <p:cNvPr id="4" name="Rectangle 3">
            <a:extLst>
              <a:ext uri="{FF2B5EF4-FFF2-40B4-BE49-F238E27FC236}">
                <a16:creationId xmlns:a16="http://schemas.microsoft.com/office/drawing/2014/main" id="{0C79F1CC-110C-49A7-8CAD-EB623DBD53AF}"/>
              </a:ext>
            </a:extLst>
          </p:cNvPr>
          <p:cNvSpPr/>
          <p:nvPr/>
        </p:nvSpPr>
        <p:spPr>
          <a:xfrm>
            <a:off x="654361" y="655608"/>
            <a:ext cx="21895088" cy="117491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3" name="Content Placeholder 2">
            <a:extLst>
              <a:ext uri="{FF2B5EF4-FFF2-40B4-BE49-F238E27FC236}">
                <a16:creationId xmlns:a16="http://schemas.microsoft.com/office/drawing/2014/main" id="{0E8DAED7-02D1-4CC8-BF85-B1D11D7817B4}"/>
              </a:ext>
            </a:extLst>
          </p:cNvPr>
          <p:cNvGraphicFramePr>
            <a:graphicFrameLocks/>
          </p:cNvGraphicFramePr>
          <p:nvPr>
            <p:extLst>
              <p:ext uri="{D42A27DB-BD31-4B8C-83A1-F6EECF244321}">
                <p14:modId xmlns:p14="http://schemas.microsoft.com/office/powerpoint/2010/main" val="1552321891"/>
              </p:ext>
            </p:extLst>
          </p:nvPr>
        </p:nvGraphicFramePr>
        <p:xfrm>
          <a:off x="931653" y="5979794"/>
          <a:ext cx="21884640" cy="72857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Google Shape;290;p30">
            <a:extLst>
              <a:ext uri="{FF2B5EF4-FFF2-40B4-BE49-F238E27FC236}">
                <a16:creationId xmlns:a16="http://schemas.microsoft.com/office/drawing/2014/main" id="{E0248573-91B1-432D-8695-DB9F6470FEE9}"/>
              </a:ext>
            </a:extLst>
          </p:cNvPr>
          <p:cNvSpPr/>
          <p:nvPr/>
        </p:nvSpPr>
        <p:spPr>
          <a:xfrm>
            <a:off x="931653" y="5262152"/>
            <a:ext cx="7925627" cy="1950640"/>
          </a:xfrm>
          <a:prstGeom prst="homePlate">
            <a:avLst>
              <a:gd name="adj" fmla="val 50000"/>
            </a:avLst>
          </a:prstGeom>
          <a:solidFill>
            <a:schemeClr val="accent1">
              <a:lumMod val="90000"/>
              <a:lumOff val="10000"/>
            </a:schemeClr>
          </a:solidFill>
          <a:ln>
            <a:noFill/>
          </a:ln>
        </p:spPr>
        <p:txBody>
          <a:bodyPr spcFirstLastPara="1" wrap="square" lIns="182802" tIns="182802" rIns="182802" bIns="182802" anchor="ctr" anchorCtr="0">
            <a:noAutofit/>
          </a:bodyPr>
          <a:lstStyle/>
          <a:p>
            <a:pPr algn="ctr"/>
            <a:r>
              <a:rPr lang="en" sz="3599" b="1" dirty="0">
                <a:solidFill>
                  <a:schemeClr val="bg1"/>
                </a:solidFill>
                <a:latin typeface="Century Gothic" panose="020B0502020202020204" pitchFamily="34" charset="0"/>
                <a:ea typeface="BentonSans Regular"/>
                <a:cs typeface="BentonSans Regular"/>
                <a:sym typeface="Barlow"/>
              </a:rPr>
              <a:t>Share your journey</a:t>
            </a:r>
            <a:endParaRPr sz="3599" b="1" dirty="0">
              <a:solidFill>
                <a:schemeClr val="bg1"/>
              </a:solidFill>
              <a:latin typeface="Century Gothic" panose="020B0502020202020204" pitchFamily="34" charset="0"/>
              <a:ea typeface="BentonSans Regular"/>
              <a:cs typeface="BentonSans Regular"/>
              <a:sym typeface="Barlow"/>
            </a:endParaRPr>
          </a:p>
        </p:txBody>
      </p:sp>
      <p:sp>
        <p:nvSpPr>
          <p:cNvPr id="6" name="Google Shape;293;p30">
            <a:extLst>
              <a:ext uri="{FF2B5EF4-FFF2-40B4-BE49-F238E27FC236}">
                <a16:creationId xmlns:a16="http://schemas.microsoft.com/office/drawing/2014/main" id="{46484EB5-7880-48B6-AA1B-EA99E8FB881A}"/>
              </a:ext>
            </a:extLst>
          </p:cNvPr>
          <p:cNvSpPr/>
          <p:nvPr/>
        </p:nvSpPr>
        <p:spPr>
          <a:xfrm>
            <a:off x="8247837" y="5262152"/>
            <a:ext cx="7591711" cy="1950640"/>
          </a:xfrm>
          <a:prstGeom prst="chevron">
            <a:avLst>
              <a:gd name="adj" fmla="val 50000"/>
            </a:avLst>
          </a:prstGeom>
          <a:solidFill>
            <a:schemeClr val="accent1">
              <a:lumMod val="75000"/>
              <a:lumOff val="25000"/>
            </a:schemeClr>
          </a:solidFill>
          <a:ln>
            <a:noFill/>
          </a:ln>
        </p:spPr>
        <p:txBody>
          <a:bodyPr spcFirstLastPara="1" wrap="square" lIns="182802" tIns="182802" rIns="182802" bIns="182802" anchor="ctr" anchorCtr="0">
            <a:noAutofit/>
          </a:bodyPr>
          <a:lstStyle/>
          <a:p>
            <a:pPr algn="ctr"/>
            <a:r>
              <a:rPr lang="en" sz="3599" b="1" dirty="0">
                <a:solidFill>
                  <a:schemeClr val="bg1"/>
                </a:solidFill>
                <a:latin typeface="Century Gothic" panose="020B0502020202020204" pitchFamily="34" charset="0"/>
                <a:ea typeface="BentonSans Regular"/>
                <a:cs typeface="BentonSans Regular"/>
                <a:sym typeface="Barlow"/>
              </a:rPr>
              <a:t>Separate Intent from Impact</a:t>
            </a:r>
            <a:endParaRPr sz="3599" b="1" dirty="0">
              <a:solidFill>
                <a:schemeClr val="bg1"/>
              </a:solidFill>
              <a:latin typeface="Century Gothic" panose="020B0502020202020204" pitchFamily="34" charset="0"/>
              <a:ea typeface="BentonSans Regular"/>
              <a:cs typeface="BentonSans Regular"/>
              <a:sym typeface="Barlow"/>
            </a:endParaRPr>
          </a:p>
        </p:txBody>
      </p:sp>
      <p:sp>
        <p:nvSpPr>
          <p:cNvPr id="7" name="Google Shape;287;p30">
            <a:extLst>
              <a:ext uri="{FF2B5EF4-FFF2-40B4-BE49-F238E27FC236}">
                <a16:creationId xmlns:a16="http://schemas.microsoft.com/office/drawing/2014/main" id="{C03F7FFA-DC06-4ACA-81B8-533882F9489F}"/>
              </a:ext>
            </a:extLst>
          </p:cNvPr>
          <p:cNvSpPr/>
          <p:nvPr/>
        </p:nvSpPr>
        <p:spPr>
          <a:xfrm>
            <a:off x="15167958" y="5262580"/>
            <a:ext cx="7925627" cy="1950212"/>
          </a:xfrm>
          <a:prstGeom prst="chevron">
            <a:avLst>
              <a:gd name="adj" fmla="val 50000"/>
            </a:avLst>
          </a:prstGeom>
          <a:solidFill>
            <a:schemeClr val="tx2">
              <a:lumMod val="75000"/>
            </a:schemeClr>
          </a:solidFill>
          <a:ln>
            <a:noFill/>
          </a:ln>
        </p:spPr>
        <p:txBody>
          <a:bodyPr spcFirstLastPara="1" wrap="square" lIns="182802" tIns="182802" rIns="182802" bIns="182802" anchor="ctr" anchorCtr="0">
            <a:noAutofit/>
          </a:bodyPr>
          <a:lstStyle/>
          <a:p>
            <a:pPr lvl="0" algn="ctr"/>
            <a:r>
              <a:rPr lang="en-CA" sz="3599" b="1" dirty="0">
                <a:solidFill>
                  <a:schemeClr val="bg1"/>
                </a:solidFill>
                <a:latin typeface="Century Gothic" panose="020B0502020202020204" pitchFamily="34" charset="0"/>
              </a:rPr>
              <a:t>Challenge the </a:t>
            </a:r>
          </a:p>
          <a:p>
            <a:pPr lvl="0" algn="ctr"/>
            <a:r>
              <a:rPr lang="en-CA" sz="3599" b="1" dirty="0">
                <a:solidFill>
                  <a:schemeClr val="bg1"/>
                </a:solidFill>
                <a:latin typeface="Century Gothic" panose="020B0502020202020204" pitchFamily="34" charset="0"/>
              </a:rPr>
              <a:t>Stereotype</a:t>
            </a:r>
          </a:p>
        </p:txBody>
      </p:sp>
      <p:sp>
        <p:nvSpPr>
          <p:cNvPr id="8" name="Title 1">
            <a:extLst>
              <a:ext uri="{FF2B5EF4-FFF2-40B4-BE49-F238E27FC236}">
                <a16:creationId xmlns:a16="http://schemas.microsoft.com/office/drawing/2014/main" id="{E32E087A-0735-48F7-80AE-7B32E8C2DB04}"/>
              </a:ext>
            </a:extLst>
          </p:cNvPr>
          <p:cNvSpPr txBox="1">
            <a:spLocks/>
          </p:cNvSpPr>
          <p:nvPr/>
        </p:nvSpPr>
        <p:spPr>
          <a:xfrm>
            <a:off x="1407229" y="781348"/>
            <a:ext cx="20389351" cy="5528056"/>
          </a:xfrm>
          <a:prstGeom prst="rect">
            <a:avLst/>
          </a:prstGeom>
        </p:spPr>
        <p:txBody>
          <a:bodyPr vert="horz" lIns="91440" tIns="45720" rIns="91440" bIns="45720" rtlCol="0" anchor="ctr">
            <a:normAutofit/>
          </a:bodyPr>
          <a:lstStyle>
            <a:lvl1pPr algn="r" defTabSz="1828343" rtl="0" eaLnBrk="1" latinLnBrk="0" hangingPunct="1">
              <a:lnSpc>
                <a:spcPct val="90000"/>
              </a:lnSpc>
              <a:spcBef>
                <a:spcPct val="0"/>
              </a:spcBef>
              <a:buNone/>
              <a:defRPr sz="6798" b="0" i="0" kern="1200" cap="none">
                <a:solidFill>
                  <a:schemeClr val="tx1"/>
                </a:solidFill>
                <a:effectLst/>
                <a:latin typeface="+mj-lt"/>
                <a:ea typeface="+mj-ea"/>
                <a:cs typeface="+mj-cs"/>
              </a:defRPr>
            </a:lvl1pPr>
          </a:lstStyle>
          <a:p>
            <a:pPr algn="ctr" defTabSz="914400"/>
            <a:r>
              <a:rPr lang="en-US" sz="7200" dirty="0">
                <a:solidFill>
                  <a:schemeClr val="bg1"/>
                </a:solidFill>
                <a:latin typeface="Century Gothic" panose="020B0502020202020204" pitchFamily="34" charset="0"/>
              </a:rPr>
              <a:t>Practice Prompt No. 8: Addressing Harmful comments</a:t>
            </a:r>
            <a:br>
              <a:rPr lang="en-US" sz="8900" dirty="0">
                <a:solidFill>
                  <a:schemeClr val="bg1"/>
                </a:solidFill>
                <a:latin typeface="Century Gothic" panose="020B0502020202020204" pitchFamily="34" charset="0"/>
              </a:rPr>
            </a:br>
            <a:br>
              <a:rPr lang="en-US" sz="8900" dirty="0">
                <a:solidFill>
                  <a:schemeClr val="bg1"/>
                </a:solidFill>
                <a:latin typeface="Century Gothic" panose="020B0502020202020204" pitchFamily="34" charset="0"/>
              </a:rPr>
            </a:br>
            <a:endParaRPr lang="en-US" sz="8900" dirty="0">
              <a:solidFill>
                <a:schemeClr val="bg1"/>
              </a:solidFill>
              <a:latin typeface="Century Gothic" panose="020B0502020202020204" pitchFamily="34" charset="0"/>
            </a:endParaRPr>
          </a:p>
        </p:txBody>
      </p:sp>
      <p:pic>
        <p:nvPicPr>
          <p:cNvPr id="9" name="Audio Recording Aug 29, 2022 at 2:16:36 PM" descr="Audio Recording Aug 29, 2022 at 2:16:36 PM">
            <a:hlinkClick r:id="" action="ppaction://media"/>
            <a:extLst>
              <a:ext uri="{FF2B5EF4-FFF2-40B4-BE49-F238E27FC236}">
                <a16:creationId xmlns:a16="http://schemas.microsoft.com/office/drawing/2014/main" id="{8F326C33-3D08-4086-8515-2790C433901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1498395" y="927632"/>
            <a:ext cx="812800" cy="812800"/>
          </a:xfrm>
          <a:prstGeom prst="rect">
            <a:avLst/>
          </a:prstGeom>
        </p:spPr>
      </p:pic>
    </p:spTree>
    <p:extLst>
      <p:ext uri="{BB962C8B-B14F-4D97-AF65-F5344CB8AC3E}">
        <p14:creationId xmlns:p14="http://schemas.microsoft.com/office/powerpoint/2010/main" val="15789964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9139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9"/>
                </p:tgtEl>
              </p:cMediaNode>
            </p:audio>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3315E9B-901A-A583-2ACA-8F444C4E18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200" y="0"/>
            <a:ext cx="22418987" cy="13716000"/>
          </a:xfrm>
          <a:prstGeom prst="rect">
            <a:avLst/>
          </a:prstGeom>
        </p:spPr>
      </p:pic>
      <p:sp>
        <p:nvSpPr>
          <p:cNvPr id="4" name="Rectangle 3">
            <a:extLst>
              <a:ext uri="{FF2B5EF4-FFF2-40B4-BE49-F238E27FC236}">
                <a16:creationId xmlns:a16="http://schemas.microsoft.com/office/drawing/2014/main" id="{0C79F1CC-110C-49A7-8CAD-EB623DBD53AF}"/>
              </a:ext>
            </a:extLst>
          </p:cNvPr>
          <p:cNvSpPr/>
          <p:nvPr/>
        </p:nvSpPr>
        <p:spPr>
          <a:xfrm>
            <a:off x="931653" y="655608"/>
            <a:ext cx="21617796" cy="117491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241F19DC-370C-4CFF-93E6-40F98A2E9267}"/>
              </a:ext>
            </a:extLst>
          </p:cNvPr>
          <p:cNvSpPr txBox="1">
            <a:spLocks/>
          </p:cNvSpPr>
          <p:nvPr/>
        </p:nvSpPr>
        <p:spPr>
          <a:xfrm>
            <a:off x="-889798" y="385094"/>
            <a:ext cx="18283237" cy="5528056"/>
          </a:xfrm>
          <a:prstGeom prst="rect">
            <a:avLst/>
          </a:prstGeom>
        </p:spPr>
        <p:txBody>
          <a:bodyPr vert="horz" lIns="91440" tIns="45720" rIns="91440" bIns="45720" rtlCol="0" anchor="ctr">
            <a:normAutofit/>
          </a:bodyPr>
          <a:lstStyle>
            <a:lvl1pPr algn="r" defTabSz="1828343" rtl="0" eaLnBrk="1" latinLnBrk="0" hangingPunct="1">
              <a:lnSpc>
                <a:spcPct val="90000"/>
              </a:lnSpc>
              <a:spcBef>
                <a:spcPct val="0"/>
              </a:spcBef>
              <a:buNone/>
              <a:defRPr sz="6798" b="0" i="0" kern="1200" cap="none">
                <a:solidFill>
                  <a:schemeClr val="tx1"/>
                </a:solidFill>
                <a:effectLst/>
                <a:latin typeface="+mj-lt"/>
                <a:ea typeface="+mj-ea"/>
                <a:cs typeface="+mj-cs"/>
              </a:defRPr>
            </a:lvl1pPr>
          </a:lstStyle>
          <a:p>
            <a:pPr algn="ctr" defTabSz="914400"/>
            <a:r>
              <a:rPr lang="en-US" sz="8900" dirty="0">
                <a:solidFill>
                  <a:schemeClr val="bg1"/>
                </a:solidFill>
                <a:latin typeface="Century Gothic" panose="020B0502020202020204" pitchFamily="34" charset="0"/>
              </a:rPr>
              <a:t>Getting Called In &amp; Out</a:t>
            </a:r>
            <a:br>
              <a:rPr lang="en-US" sz="8900" dirty="0">
                <a:solidFill>
                  <a:schemeClr val="bg1"/>
                </a:solidFill>
                <a:latin typeface="Century Gothic" panose="020B0502020202020204" pitchFamily="34" charset="0"/>
              </a:rPr>
            </a:br>
            <a:br>
              <a:rPr lang="en-US" sz="8900" dirty="0">
                <a:solidFill>
                  <a:schemeClr val="bg1"/>
                </a:solidFill>
                <a:latin typeface="Century Gothic" panose="020B0502020202020204" pitchFamily="34" charset="0"/>
              </a:rPr>
            </a:br>
            <a:endParaRPr lang="en-US" sz="8900" dirty="0">
              <a:solidFill>
                <a:schemeClr val="bg1"/>
              </a:solidFill>
              <a:latin typeface="Century Gothic" panose="020B0502020202020204" pitchFamily="34" charset="0"/>
            </a:endParaRPr>
          </a:p>
        </p:txBody>
      </p:sp>
      <p:graphicFrame>
        <p:nvGraphicFramePr>
          <p:cNvPr id="5" name="Content Placeholder 2">
            <a:extLst>
              <a:ext uri="{FF2B5EF4-FFF2-40B4-BE49-F238E27FC236}">
                <a16:creationId xmlns:a16="http://schemas.microsoft.com/office/drawing/2014/main" id="{980CB248-DB66-4DA3-A6C8-BAD55628FE0E}"/>
              </a:ext>
            </a:extLst>
          </p:cNvPr>
          <p:cNvGraphicFramePr>
            <a:graphicFrameLocks/>
          </p:cNvGraphicFramePr>
          <p:nvPr>
            <p:extLst>
              <p:ext uri="{D42A27DB-BD31-4B8C-83A1-F6EECF244321}">
                <p14:modId xmlns:p14="http://schemas.microsoft.com/office/powerpoint/2010/main" val="688275164"/>
              </p:ext>
            </p:extLst>
          </p:nvPr>
        </p:nvGraphicFramePr>
        <p:xfrm>
          <a:off x="5676998" y="3028821"/>
          <a:ext cx="11146189" cy="1003157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Audio Recording Aug 29, 2022 at 2:21:02 PM" descr="Audio Recording Aug 29, 2022 at 2:21:02 PM">
            <a:hlinkClick r:id="" action="ppaction://media"/>
            <a:extLst>
              <a:ext uri="{FF2B5EF4-FFF2-40B4-BE49-F238E27FC236}">
                <a16:creationId xmlns:a16="http://schemas.microsoft.com/office/drawing/2014/main" id="{BCB2DAC7-FB63-4D16-A1FA-52031F13EE8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1385562" y="904815"/>
            <a:ext cx="812800" cy="812800"/>
          </a:xfrm>
          <a:prstGeom prst="rect">
            <a:avLst/>
          </a:prstGeom>
        </p:spPr>
      </p:pic>
    </p:spTree>
    <p:extLst>
      <p:ext uri="{BB962C8B-B14F-4D97-AF65-F5344CB8AC3E}">
        <p14:creationId xmlns:p14="http://schemas.microsoft.com/office/powerpoint/2010/main" val="14902578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7817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6"/>
                </p:tgtEl>
              </p:cMediaNode>
            </p:audio>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3D14C1-B27F-678E-4D8D-D371D0707E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200" y="0"/>
            <a:ext cx="22418987" cy="13716000"/>
          </a:xfrm>
          <a:prstGeom prst="rect">
            <a:avLst/>
          </a:prstGeom>
        </p:spPr>
      </p:pic>
      <p:sp>
        <p:nvSpPr>
          <p:cNvPr id="14" name="Rectangle 13">
            <a:extLst>
              <a:ext uri="{FF2B5EF4-FFF2-40B4-BE49-F238E27FC236}">
                <a16:creationId xmlns:a16="http://schemas.microsoft.com/office/drawing/2014/main" id="{367E4377-1C9D-42B5-8F52-DC54056C04AF}"/>
              </a:ext>
            </a:extLst>
          </p:cNvPr>
          <p:cNvSpPr/>
          <p:nvPr/>
        </p:nvSpPr>
        <p:spPr>
          <a:xfrm>
            <a:off x="0" y="1429940"/>
            <a:ext cx="24377650" cy="110313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a:extLst>
              <a:ext uri="{FF2B5EF4-FFF2-40B4-BE49-F238E27FC236}">
                <a16:creationId xmlns:a16="http://schemas.microsoft.com/office/drawing/2014/main" id="{6F3B0202-9C1D-455E-AE0B-F4BB54447394}"/>
              </a:ext>
            </a:extLst>
          </p:cNvPr>
          <p:cNvGrpSpPr/>
          <p:nvPr/>
        </p:nvGrpSpPr>
        <p:grpSpPr>
          <a:xfrm>
            <a:off x="1892006" y="167664"/>
            <a:ext cx="20145953" cy="13472132"/>
            <a:chOff x="2823659" y="200282"/>
            <a:chExt cx="20145953" cy="13472132"/>
          </a:xfrm>
        </p:grpSpPr>
        <p:sp>
          <p:nvSpPr>
            <p:cNvPr id="3" name="Oval 2">
              <a:extLst>
                <a:ext uri="{FF2B5EF4-FFF2-40B4-BE49-F238E27FC236}">
                  <a16:creationId xmlns:a16="http://schemas.microsoft.com/office/drawing/2014/main" id="{18422895-0FF8-45E1-B6E7-CD16588A8610}"/>
                </a:ext>
              </a:extLst>
            </p:cNvPr>
            <p:cNvSpPr/>
            <p:nvPr/>
          </p:nvSpPr>
          <p:spPr>
            <a:xfrm>
              <a:off x="5464845" y="1287297"/>
              <a:ext cx="4021183" cy="3355475"/>
            </a:xfrm>
            <a:prstGeom prst="ellipse">
              <a:avLst/>
            </a:prstGeom>
            <a:solidFill>
              <a:schemeClr val="accent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600" i="1" dirty="0">
                  <a:latin typeface="Century Gothic" panose="020B0502020202020204" pitchFamily="34" charset="0"/>
                </a:rPr>
                <a:t>Practice Prompt no.1:</a:t>
              </a:r>
            </a:p>
            <a:p>
              <a:pPr algn="ctr"/>
              <a:endParaRPr lang="en-US" sz="1600" i="1" dirty="0">
                <a:latin typeface="Century Gothic" panose="020B0502020202020204" pitchFamily="34" charset="0"/>
              </a:endParaRPr>
            </a:p>
            <a:p>
              <a:pPr algn="ctr"/>
              <a:r>
                <a:rPr lang="en-US" sz="1600" i="1" dirty="0">
                  <a:latin typeface="Century Gothic" panose="020B0502020202020204" pitchFamily="34" charset="0"/>
                </a:rPr>
                <a:t>Can we commit to deepening our understanding about the place from which we speak, in order to hear others?</a:t>
              </a:r>
            </a:p>
          </p:txBody>
        </p:sp>
        <p:sp>
          <p:nvSpPr>
            <p:cNvPr id="5" name="Oval 4">
              <a:extLst>
                <a:ext uri="{FF2B5EF4-FFF2-40B4-BE49-F238E27FC236}">
                  <a16:creationId xmlns:a16="http://schemas.microsoft.com/office/drawing/2014/main" id="{D1BFBE19-55FD-4A01-92BB-F11F6DEC4AC1}"/>
                </a:ext>
              </a:extLst>
            </p:cNvPr>
            <p:cNvSpPr/>
            <p:nvPr/>
          </p:nvSpPr>
          <p:spPr>
            <a:xfrm>
              <a:off x="10818380" y="200282"/>
              <a:ext cx="4021183" cy="3355475"/>
            </a:xfrm>
            <a:prstGeom prst="ellipse">
              <a:avLst/>
            </a:prstGeom>
            <a:solidFill>
              <a:schemeClr val="accent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600" i="1" dirty="0">
                  <a:latin typeface="Century Gothic" panose="020B0502020202020204" pitchFamily="34" charset="0"/>
                </a:rPr>
                <a:t>Practice Prompt no. 2:</a:t>
              </a:r>
            </a:p>
            <a:p>
              <a:pPr algn="ctr"/>
              <a:endParaRPr lang="en-US" sz="1600" i="1" dirty="0">
                <a:latin typeface="Century Gothic" panose="020B0502020202020204" pitchFamily="34" charset="0"/>
              </a:endParaRPr>
            </a:p>
            <a:p>
              <a:pPr algn="ctr"/>
              <a:r>
                <a:rPr lang="en-US" sz="1600" i="1" dirty="0">
                  <a:latin typeface="Century Gothic" panose="020B0502020202020204" pitchFamily="34" charset="0"/>
                </a:rPr>
                <a:t>Can we commit to deepening our understanding about where and how both privilege and oppression operate in our lives?</a:t>
              </a:r>
            </a:p>
            <a:p>
              <a:pPr algn="ctr"/>
              <a:endParaRPr lang="en-US" sz="1600" i="1" dirty="0">
                <a:latin typeface="Century Gothic" panose="020B0502020202020204" pitchFamily="34" charset="0"/>
              </a:endParaRPr>
            </a:p>
          </p:txBody>
        </p:sp>
        <p:sp>
          <p:nvSpPr>
            <p:cNvPr id="6" name="Oval 5">
              <a:extLst>
                <a:ext uri="{FF2B5EF4-FFF2-40B4-BE49-F238E27FC236}">
                  <a16:creationId xmlns:a16="http://schemas.microsoft.com/office/drawing/2014/main" id="{9C9E248A-1853-4D29-9512-E3F1BFDFDEBF}"/>
                </a:ext>
              </a:extLst>
            </p:cNvPr>
            <p:cNvSpPr/>
            <p:nvPr/>
          </p:nvSpPr>
          <p:spPr>
            <a:xfrm>
              <a:off x="3265507" y="8963202"/>
              <a:ext cx="4021183" cy="3355475"/>
            </a:xfrm>
            <a:prstGeom prst="ellipse">
              <a:avLst/>
            </a:prstGeom>
            <a:solidFill>
              <a:schemeClr val="accent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600" i="1" dirty="0">
                  <a:latin typeface="Century Gothic" panose="020B0502020202020204" pitchFamily="34" charset="0"/>
                </a:rPr>
                <a:t>Practice Prompt no.8:</a:t>
              </a:r>
            </a:p>
            <a:p>
              <a:pPr algn="ctr"/>
              <a:endParaRPr lang="en-US" sz="1600" i="1" dirty="0">
                <a:latin typeface="Century Gothic" panose="020B0502020202020204" pitchFamily="34" charset="0"/>
              </a:endParaRPr>
            </a:p>
            <a:p>
              <a:pPr algn="ctr"/>
              <a:r>
                <a:rPr lang="en-US" sz="1600" i="1" dirty="0">
                  <a:latin typeface="Century Gothic" panose="020B0502020202020204" pitchFamily="34" charset="0"/>
                </a:rPr>
                <a:t>Can we commit to learning ways to address harmful comments?</a:t>
              </a:r>
            </a:p>
            <a:p>
              <a:pPr algn="ctr"/>
              <a:endParaRPr lang="en-US" sz="1600" i="1" dirty="0">
                <a:latin typeface="Century Gothic" panose="020B0502020202020204" pitchFamily="34" charset="0"/>
              </a:endParaRPr>
            </a:p>
          </p:txBody>
        </p:sp>
        <p:sp>
          <p:nvSpPr>
            <p:cNvPr id="7" name="Oval 6">
              <a:extLst>
                <a:ext uri="{FF2B5EF4-FFF2-40B4-BE49-F238E27FC236}">
                  <a16:creationId xmlns:a16="http://schemas.microsoft.com/office/drawing/2014/main" id="{F857A575-1D9B-4099-AC66-CF272BC8F33B}"/>
                </a:ext>
              </a:extLst>
            </p:cNvPr>
            <p:cNvSpPr/>
            <p:nvPr/>
          </p:nvSpPr>
          <p:spPr>
            <a:xfrm>
              <a:off x="8204380" y="10284321"/>
              <a:ext cx="4159928" cy="3355475"/>
            </a:xfrm>
            <a:prstGeom prst="ellipse">
              <a:avLst/>
            </a:prstGeom>
            <a:solidFill>
              <a:schemeClr val="accent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i="1" dirty="0">
                <a:latin typeface="Century Gothic" panose="020B0502020202020204" pitchFamily="34" charset="0"/>
              </a:endParaRPr>
            </a:p>
            <a:p>
              <a:pPr algn="ctr"/>
              <a:endParaRPr lang="en-US" sz="1600" i="1" dirty="0">
                <a:latin typeface="Century Gothic" panose="020B0502020202020204" pitchFamily="34" charset="0"/>
              </a:endParaRPr>
            </a:p>
            <a:p>
              <a:pPr algn="ctr"/>
              <a:r>
                <a:rPr lang="en-US" sz="1600" i="1" dirty="0">
                  <a:latin typeface="Century Gothic" panose="020B0502020202020204" pitchFamily="34" charset="0"/>
                </a:rPr>
                <a:t>Practice Prompt no.7:</a:t>
              </a:r>
            </a:p>
            <a:p>
              <a:pPr algn="ctr"/>
              <a:endParaRPr lang="en-US" sz="1600" i="1" dirty="0">
                <a:latin typeface="Century Gothic" panose="020B0502020202020204" pitchFamily="34" charset="0"/>
              </a:endParaRPr>
            </a:p>
            <a:p>
              <a:r>
                <a:rPr lang="en-US" sz="1600" i="1" dirty="0">
                  <a:latin typeface="Century Gothic" panose="020B0502020202020204" pitchFamily="34" charset="0"/>
                </a:rPr>
                <a:t>Can we commit to: </a:t>
              </a:r>
            </a:p>
            <a:p>
              <a:pPr marL="285750" indent="-285750">
                <a:buFont typeface="Arial" panose="020B0604020202020204" pitchFamily="34" charset="0"/>
                <a:buChar char="•"/>
              </a:pPr>
              <a:r>
                <a:rPr lang="en-US" sz="1400" i="1" dirty="0">
                  <a:latin typeface="Century Gothic" panose="020B0502020202020204" pitchFamily="34" charset="0"/>
                </a:rPr>
                <a:t>Difficult conversations.</a:t>
              </a:r>
            </a:p>
            <a:p>
              <a:pPr marL="285750" indent="-285750">
                <a:buFont typeface="Arial" panose="020B0604020202020204" pitchFamily="34" charset="0"/>
                <a:buChar char="•"/>
              </a:pPr>
              <a:r>
                <a:rPr lang="en-US" sz="1400" i="1" dirty="0">
                  <a:latin typeface="Century Gothic" panose="020B0502020202020204" pitchFamily="34" charset="0"/>
                </a:rPr>
                <a:t>Learning &amp; Unlearning</a:t>
              </a:r>
            </a:p>
            <a:p>
              <a:pPr marL="285750" indent="-285750">
                <a:buFont typeface="Arial" panose="020B0604020202020204" pitchFamily="34" charset="0"/>
                <a:buChar char="•"/>
              </a:pPr>
              <a:r>
                <a:rPr lang="en-US" sz="1400" i="1" dirty="0">
                  <a:latin typeface="Century Gothic" panose="020B0502020202020204" pitchFamily="34" charset="0"/>
                </a:rPr>
                <a:t>Self-Inventory Check..</a:t>
              </a:r>
            </a:p>
            <a:p>
              <a:pPr marL="285750" indent="-285750">
                <a:buFont typeface="Arial" panose="020B0604020202020204" pitchFamily="34" charset="0"/>
                <a:buChar char="•"/>
              </a:pPr>
              <a:r>
                <a:rPr lang="en-US" sz="1400" i="1" dirty="0">
                  <a:latin typeface="Century Gothic" panose="020B0502020202020204" pitchFamily="34" charset="0"/>
                </a:rPr>
                <a:t>Learn to listen to hear and empathize.</a:t>
              </a:r>
            </a:p>
            <a:p>
              <a:pPr marL="285750" indent="-285750">
                <a:buFont typeface="Arial" panose="020B0604020202020204" pitchFamily="34" charset="0"/>
                <a:buChar char="•"/>
              </a:pPr>
              <a:r>
                <a:rPr lang="en-US" sz="1400" i="1" dirty="0">
                  <a:latin typeface="Century Gothic" panose="020B0502020202020204" pitchFamily="34" charset="0"/>
                </a:rPr>
                <a:t>Be prepared to get called in. Learn to call others in.</a:t>
              </a:r>
            </a:p>
            <a:p>
              <a:endParaRPr lang="en-US" sz="1500" i="1" dirty="0">
                <a:latin typeface="Century Gothic" panose="020B0502020202020204" pitchFamily="34" charset="0"/>
              </a:endParaRPr>
            </a:p>
            <a:p>
              <a:pPr algn="ctr"/>
              <a:endParaRPr lang="en-US" sz="1600" i="1" dirty="0">
                <a:latin typeface="Century Gothic" panose="020B0502020202020204" pitchFamily="34" charset="0"/>
              </a:endParaRPr>
            </a:p>
          </p:txBody>
        </p:sp>
        <p:sp>
          <p:nvSpPr>
            <p:cNvPr id="8" name="Oval 7">
              <a:extLst>
                <a:ext uri="{FF2B5EF4-FFF2-40B4-BE49-F238E27FC236}">
                  <a16:creationId xmlns:a16="http://schemas.microsoft.com/office/drawing/2014/main" id="{A78B2C4C-E908-4D60-970A-BE80C40717E8}"/>
                </a:ext>
              </a:extLst>
            </p:cNvPr>
            <p:cNvSpPr/>
            <p:nvPr/>
          </p:nvSpPr>
          <p:spPr>
            <a:xfrm>
              <a:off x="13263288" y="10316939"/>
              <a:ext cx="4021183" cy="3355475"/>
            </a:xfrm>
            <a:prstGeom prst="ellipse">
              <a:avLst/>
            </a:prstGeom>
            <a:solidFill>
              <a:schemeClr val="accent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600" i="1" dirty="0">
                  <a:latin typeface="Century Gothic" panose="020B0502020202020204" pitchFamily="34" charset="0"/>
                </a:rPr>
                <a:t>Practice Prompt no. 6:</a:t>
              </a:r>
            </a:p>
            <a:p>
              <a:pPr algn="ctr"/>
              <a:endParaRPr lang="en-US" sz="1600" i="1" dirty="0">
                <a:latin typeface="Century Gothic" panose="020B0502020202020204" pitchFamily="34" charset="0"/>
              </a:endParaRPr>
            </a:p>
            <a:p>
              <a:pPr algn="ctr"/>
              <a:r>
                <a:rPr lang="en-US" sz="1600" i="1" dirty="0">
                  <a:latin typeface="Century Gothic" panose="020B0502020202020204" pitchFamily="34" charset="0"/>
                </a:rPr>
                <a:t>Can we commit to the practice of becoming constant learners and unlearners of ourselves, and the systems we live and work within?  </a:t>
              </a:r>
            </a:p>
            <a:p>
              <a:pPr algn="ctr"/>
              <a:endParaRPr lang="en-US" sz="1600" i="1" dirty="0">
                <a:latin typeface="Century Gothic" panose="020B0502020202020204" pitchFamily="34" charset="0"/>
              </a:endParaRPr>
            </a:p>
          </p:txBody>
        </p:sp>
        <p:sp>
          <p:nvSpPr>
            <p:cNvPr id="9" name="Oval 8">
              <a:extLst>
                <a:ext uri="{FF2B5EF4-FFF2-40B4-BE49-F238E27FC236}">
                  <a16:creationId xmlns:a16="http://schemas.microsoft.com/office/drawing/2014/main" id="{45DF4B37-612A-4175-B69A-DC851B8994BA}"/>
                </a:ext>
              </a:extLst>
            </p:cNvPr>
            <p:cNvSpPr/>
            <p:nvPr/>
          </p:nvSpPr>
          <p:spPr>
            <a:xfrm>
              <a:off x="17754849" y="8854656"/>
              <a:ext cx="4021183" cy="3355475"/>
            </a:xfrm>
            <a:prstGeom prst="ellipse">
              <a:avLst/>
            </a:prstGeom>
            <a:solidFill>
              <a:schemeClr val="accent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600" i="1" dirty="0">
                  <a:latin typeface="Century Gothic" panose="020B0502020202020204" pitchFamily="34" charset="0"/>
                </a:rPr>
                <a:t>Practice Prompt no. 5:</a:t>
              </a:r>
            </a:p>
            <a:p>
              <a:pPr algn="ctr"/>
              <a:endParaRPr lang="en-US" sz="1600" i="1" dirty="0">
                <a:latin typeface="Century Gothic" panose="020B0502020202020204" pitchFamily="34" charset="0"/>
              </a:endParaRPr>
            </a:p>
            <a:p>
              <a:pPr algn="ctr"/>
              <a:r>
                <a:rPr lang="en-US" sz="1600" i="1" dirty="0">
                  <a:latin typeface="Century Gothic" panose="020B0502020202020204" pitchFamily="34" charset="0"/>
                </a:rPr>
                <a:t>Can we commit to reflecting on how our actions, body language, tone and attention to others might be connected to unconscious biases?</a:t>
              </a:r>
            </a:p>
            <a:p>
              <a:pPr algn="ctr"/>
              <a:endParaRPr lang="en-US" sz="1600" i="1" dirty="0">
                <a:latin typeface="Century Gothic" panose="020B0502020202020204" pitchFamily="34" charset="0"/>
              </a:endParaRPr>
            </a:p>
          </p:txBody>
        </p:sp>
        <p:sp>
          <p:nvSpPr>
            <p:cNvPr id="10" name="Oval 9">
              <a:extLst>
                <a:ext uri="{FF2B5EF4-FFF2-40B4-BE49-F238E27FC236}">
                  <a16:creationId xmlns:a16="http://schemas.microsoft.com/office/drawing/2014/main" id="{612F6EF6-9C74-4FEA-8610-1D64116F1DDD}"/>
                </a:ext>
              </a:extLst>
            </p:cNvPr>
            <p:cNvSpPr/>
            <p:nvPr/>
          </p:nvSpPr>
          <p:spPr>
            <a:xfrm>
              <a:off x="18948429" y="4798780"/>
              <a:ext cx="4021183" cy="3355475"/>
            </a:xfrm>
            <a:prstGeom prst="ellipse">
              <a:avLst/>
            </a:prstGeom>
            <a:solidFill>
              <a:schemeClr val="accent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600" i="1" dirty="0">
                  <a:latin typeface="Century Gothic" panose="020B0502020202020204" pitchFamily="34" charset="0"/>
                </a:rPr>
                <a:t>Practice Prompt no. 4:</a:t>
              </a:r>
            </a:p>
            <a:p>
              <a:pPr algn="ctr"/>
              <a:endParaRPr lang="en-US" sz="1600" i="1" dirty="0">
                <a:latin typeface="Century Gothic" panose="020B0502020202020204" pitchFamily="34" charset="0"/>
              </a:endParaRPr>
            </a:p>
            <a:p>
              <a:pPr algn="ctr"/>
              <a:r>
                <a:rPr lang="en-US" sz="1600" i="1" dirty="0">
                  <a:latin typeface="Century Gothic" panose="020B0502020202020204" pitchFamily="34" charset="0"/>
                </a:rPr>
                <a:t>Can we commit to ensuring we interrogate our biases, making them conscious and recognizable?</a:t>
              </a:r>
            </a:p>
            <a:p>
              <a:pPr algn="ctr"/>
              <a:endParaRPr lang="en-US" sz="1600" i="1" dirty="0">
                <a:latin typeface="Century Gothic" panose="020B0502020202020204" pitchFamily="34" charset="0"/>
              </a:endParaRPr>
            </a:p>
          </p:txBody>
        </p:sp>
        <p:sp>
          <p:nvSpPr>
            <p:cNvPr id="11" name="Oval 10">
              <a:extLst>
                <a:ext uri="{FF2B5EF4-FFF2-40B4-BE49-F238E27FC236}">
                  <a16:creationId xmlns:a16="http://schemas.microsoft.com/office/drawing/2014/main" id="{94D84FD7-90D7-4150-8B00-C183EDF58CE0}"/>
                </a:ext>
              </a:extLst>
            </p:cNvPr>
            <p:cNvSpPr/>
            <p:nvPr/>
          </p:nvSpPr>
          <p:spPr>
            <a:xfrm>
              <a:off x="16171916" y="1386072"/>
              <a:ext cx="4021183" cy="3355475"/>
            </a:xfrm>
            <a:prstGeom prst="ellipse">
              <a:avLst/>
            </a:prstGeom>
            <a:solidFill>
              <a:schemeClr val="accent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600" i="1" dirty="0">
                  <a:latin typeface="Century Gothic" panose="020B0502020202020204" pitchFamily="34" charset="0"/>
                </a:rPr>
                <a:t>Practice Prompt no. 3:</a:t>
              </a:r>
            </a:p>
            <a:p>
              <a:pPr algn="ctr"/>
              <a:endParaRPr lang="en-US" sz="1600" i="1" dirty="0">
                <a:latin typeface="Century Gothic" panose="020B0502020202020204" pitchFamily="34" charset="0"/>
              </a:endParaRPr>
            </a:p>
            <a:p>
              <a:pPr algn="ctr"/>
              <a:r>
                <a:rPr lang="en-US" sz="1600" i="1" dirty="0">
                  <a:latin typeface="Century Gothic" panose="020B0502020202020204" pitchFamily="34" charset="0"/>
                </a:rPr>
                <a:t>Can we commit to using our privilege(s) to intervene in systems or scenarios where inequity has or is occurring?</a:t>
              </a:r>
            </a:p>
          </p:txBody>
        </p:sp>
        <p:sp>
          <p:nvSpPr>
            <p:cNvPr id="12" name="Oval 11">
              <a:extLst>
                <a:ext uri="{FF2B5EF4-FFF2-40B4-BE49-F238E27FC236}">
                  <a16:creationId xmlns:a16="http://schemas.microsoft.com/office/drawing/2014/main" id="{48D6AFF6-3680-498A-97E1-767C16E033BA}"/>
                </a:ext>
              </a:extLst>
            </p:cNvPr>
            <p:cNvSpPr/>
            <p:nvPr/>
          </p:nvSpPr>
          <p:spPr>
            <a:xfrm>
              <a:off x="2823659" y="4740765"/>
              <a:ext cx="4021183" cy="3355475"/>
            </a:xfrm>
            <a:prstGeom prst="ellipse">
              <a:avLst/>
            </a:prstGeom>
            <a:solidFill>
              <a:schemeClr val="accent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600" i="1" dirty="0">
                  <a:latin typeface="Century Gothic" panose="020B0502020202020204" pitchFamily="34" charset="0"/>
                </a:rPr>
                <a:t>Practice Prompt no.9:</a:t>
              </a:r>
            </a:p>
            <a:p>
              <a:pPr algn="ctr"/>
              <a:endParaRPr lang="en-US" sz="1600" i="1" dirty="0">
                <a:latin typeface="Century Gothic" panose="020B0502020202020204" pitchFamily="34" charset="0"/>
              </a:endParaRPr>
            </a:p>
            <a:p>
              <a:pPr algn="ctr"/>
              <a:r>
                <a:rPr lang="en-US" sz="1600" i="1" dirty="0">
                  <a:latin typeface="Century Gothic" panose="020B0502020202020204" pitchFamily="34" charset="0"/>
                </a:rPr>
                <a:t>Can we commit to deepening our understanding about the place from which we speak, in order to hear others?</a:t>
              </a:r>
            </a:p>
          </p:txBody>
        </p:sp>
        <p:sp>
          <p:nvSpPr>
            <p:cNvPr id="13" name="Oval 12">
              <a:extLst>
                <a:ext uri="{FF2B5EF4-FFF2-40B4-BE49-F238E27FC236}">
                  <a16:creationId xmlns:a16="http://schemas.microsoft.com/office/drawing/2014/main" id="{FFFFBDD9-53D3-43AF-AB64-F74C8DDFEE60}"/>
                </a:ext>
              </a:extLst>
            </p:cNvPr>
            <p:cNvSpPr/>
            <p:nvPr/>
          </p:nvSpPr>
          <p:spPr>
            <a:xfrm>
              <a:off x="7559381" y="3761879"/>
              <a:ext cx="10112616" cy="6555060"/>
            </a:xfrm>
            <a:prstGeom prst="ellipse">
              <a:avLst/>
            </a:prstGeom>
            <a:solidFill>
              <a:schemeClr val="accent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a:latin typeface="Century Gothic" panose="020B0502020202020204" pitchFamily="34" charset="0"/>
                </a:rPr>
                <a:t>Practice Prompt no. 10:</a:t>
              </a:r>
            </a:p>
            <a:p>
              <a:pPr algn="ctr"/>
              <a:endParaRPr lang="en-US" sz="2800" b="1" i="1" dirty="0">
                <a:latin typeface="Century Gothic" panose="020B0502020202020204" pitchFamily="34" charset="0"/>
              </a:endParaRPr>
            </a:p>
            <a:p>
              <a:pPr algn="ctr"/>
              <a:r>
                <a:rPr lang="en-US" sz="3200" i="1" dirty="0">
                  <a:latin typeface="Century Gothic" panose="020B0502020202020204" pitchFamily="34" charset="0"/>
                </a:rPr>
                <a:t>Can we commit to developing a personal equity practice? </a:t>
              </a:r>
              <a:r>
                <a:rPr lang="en-US" sz="3200" dirty="0">
                  <a:latin typeface="Century Gothic" panose="020B0502020202020204" pitchFamily="34" charset="0"/>
                </a:rPr>
                <a:t>Using </a:t>
              </a:r>
              <a:r>
                <a:rPr lang="en-US" sz="3200" i="1" dirty="0">
                  <a:latin typeface="Century Gothic" panose="020B0502020202020204" pitchFamily="34" charset="0"/>
                </a:rPr>
                <a:t>our positionality and awareness of our privilege(s), can we create sustainable equity-centred  changes in the classroom, on our teams and in our community?</a:t>
              </a:r>
            </a:p>
            <a:p>
              <a:pPr algn="ctr"/>
              <a:endParaRPr lang="en-US" sz="4000" b="1" i="1" dirty="0">
                <a:latin typeface="Century Gothic" panose="020B0502020202020204" pitchFamily="34" charset="0"/>
              </a:endParaRPr>
            </a:p>
          </p:txBody>
        </p:sp>
      </p:grpSp>
      <p:pic>
        <p:nvPicPr>
          <p:cNvPr id="15" name="Audio Recording Aug 28, 2022 at 6:58:42 PM" descr="Audio Recording Aug 28, 2022 at 6:58:42 PM">
            <a:hlinkClick r:id="" action="ppaction://media"/>
            <a:extLst>
              <a:ext uri="{FF2B5EF4-FFF2-40B4-BE49-F238E27FC236}">
                <a16:creationId xmlns:a16="http://schemas.microsoft.com/office/drawing/2014/main" id="{186FB036-27EF-4645-ACAC-69D4C58D879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887298" y="1845401"/>
            <a:ext cx="812800" cy="812800"/>
          </a:xfrm>
          <a:prstGeom prst="rect">
            <a:avLst/>
          </a:prstGeom>
        </p:spPr>
      </p:pic>
    </p:spTree>
    <p:extLst>
      <p:ext uri="{BB962C8B-B14F-4D97-AF65-F5344CB8AC3E}">
        <p14:creationId xmlns:p14="http://schemas.microsoft.com/office/powerpoint/2010/main" val="17528819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93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51DD1B7-22FC-B881-D734-54159C6919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200" y="0"/>
            <a:ext cx="22418987" cy="13716000"/>
          </a:xfrm>
          <a:prstGeom prst="rect">
            <a:avLst/>
          </a:prstGeom>
        </p:spPr>
      </p:pic>
      <p:sp>
        <p:nvSpPr>
          <p:cNvPr id="4" name="Rectangle 3">
            <a:extLst>
              <a:ext uri="{FF2B5EF4-FFF2-40B4-BE49-F238E27FC236}">
                <a16:creationId xmlns:a16="http://schemas.microsoft.com/office/drawing/2014/main" id="{0C79F1CC-110C-49A7-8CAD-EB623DBD53AF}"/>
              </a:ext>
            </a:extLst>
          </p:cNvPr>
          <p:cNvSpPr/>
          <p:nvPr/>
        </p:nvSpPr>
        <p:spPr>
          <a:xfrm>
            <a:off x="931653" y="655608"/>
            <a:ext cx="21617796" cy="117491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820E77C8-497B-44D3-ACF8-2DBADE994F2A}"/>
              </a:ext>
            </a:extLst>
          </p:cNvPr>
          <p:cNvSpPr txBox="1">
            <a:spLocks/>
          </p:cNvSpPr>
          <p:nvPr/>
        </p:nvSpPr>
        <p:spPr>
          <a:xfrm>
            <a:off x="1838223" y="-1205329"/>
            <a:ext cx="20739230" cy="5528056"/>
          </a:xfrm>
          <a:prstGeom prst="rect">
            <a:avLst/>
          </a:prstGeom>
        </p:spPr>
        <p:txBody>
          <a:bodyPr vert="horz" lIns="91440" tIns="45720" rIns="91440" bIns="45720" rtlCol="0" anchor="ctr">
            <a:normAutofit/>
          </a:bodyPr>
          <a:lstStyle>
            <a:lvl1pPr algn="r" defTabSz="1828343" rtl="0" eaLnBrk="1" latinLnBrk="0" hangingPunct="1">
              <a:lnSpc>
                <a:spcPct val="90000"/>
              </a:lnSpc>
              <a:spcBef>
                <a:spcPct val="0"/>
              </a:spcBef>
              <a:buNone/>
              <a:defRPr sz="6798" b="0" i="0" kern="1200" cap="none">
                <a:solidFill>
                  <a:schemeClr val="tx1"/>
                </a:solidFill>
                <a:effectLst/>
                <a:latin typeface="+mj-lt"/>
                <a:ea typeface="+mj-ea"/>
                <a:cs typeface="+mj-cs"/>
              </a:defRPr>
            </a:lvl1pPr>
          </a:lstStyle>
          <a:p>
            <a:pPr algn="l" defTabSz="914400"/>
            <a:r>
              <a:rPr lang="en-US" sz="8900" dirty="0">
                <a:solidFill>
                  <a:schemeClr val="bg1"/>
                </a:solidFill>
                <a:latin typeface="Century Gothic" panose="020B0502020202020204" pitchFamily="34" charset="0"/>
              </a:rPr>
              <a:t>Thank you</a:t>
            </a:r>
          </a:p>
        </p:txBody>
      </p:sp>
      <p:sp>
        <p:nvSpPr>
          <p:cNvPr id="5" name="TextBox 4">
            <a:extLst>
              <a:ext uri="{FF2B5EF4-FFF2-40B4-BE49-F238E27FC236}">
                <a16:creationId xmlns:a16="http://schemas.microsoft.com/office/drawing/2014/main" id="{2C83AB30-F1B0-438D-B0DA-8046826EA31E}"/>
              </a:ext>
            </a:extLst>
          </p:cNvPr>
          <p:cNvSpPr txBox="1"/>
          <p:nvPr/>
        </p:nvSpPr>
        <p:spPr>
          <a:xfrm>
            <a:off x="1925086" y="2933849"/>
            <a:ext cx="12192000" cy="9510296"/>
          </a:xfrm>
          <a:prstGeom prst="rect">
            <a:avLst/>
          </a:prstGeom>
          <a:noFill/>
        </p:spPr>
        <p:txBody>
          <a:bodyPr wrap="square">
            <a:spAutoFit/>
          </a:bodyPr>
          <a:lstStyle/>
          <a:p>
            <a:pPr marL="0" indent="0">
              <a:buNone/>
            </a:pPr>
            <a:r>
              <a:rPr lang="en-US" sz="3600" dirty="0">
                <a:solidFill>
                  <a:schemeClr val="bg1"/>
                </a:solidFill>
                <a:latin typeface="Century Gothic" panose="020B0502020202020204" pitchFamily="34" charset="0"/>
              </a:rPr>
              <a:t>Thank you for taking the time to learn and unlearn  with us today!</a:t>
            </a:r>
          </a:p>
          <a:p>
            <a:pPr marL="0" indent="0">
              <a:buNone/>
            </a:pPr>
            <a:endParaRPr lang="en-US" sz="3600" dirty="0">
              <a:solidFill>
                <a:schemeClr val="bg1"/>
              </a:solidFill>
              <a:latin typeface="Century Gothic" panose="020B0502020202020204" pitchFamily="34" charset="0"/>
            </a:endParaRPr>
          </a:p>
          <a:p>
            <a:pPr marL="0" indent="0">
              <a:buNone/>
            </a:pPr>
            <a:r>
              <a:rPr lang="en-US" sz="3600" dirty="0">
                <a:solidFill>
                  <a:schemeClr val="bg1"/>
                </a:solidFill>
                <a:latin typeface="Century Gothic" panose="020B0502020202020204" pitchFamily="34" charset="0"/>
              </a:rPr>
              <a:t>We are always delighted to hear from community members who have used this tool, so that we can learn with you and from your experiences!</a:t>
            </a:r>
          </a:p>
          <a:p>
            <a:pPr marL="0" indent="0">
              <a:buNone/>
            </a:pPr>
            <a:endParaRPr lang="en-US" sz="3600" dirty="0">
              <a:solidFill>
                <a:schemeClr val="bg1"/>
              </a:solidFill>
              <a:latin typeface="Century Gothic" panose="020B0502020202020204" pitchFamily="34" charset="0"/>
            </a:endParaRPr>
          </a:p>
          <a:p>
            <a:pPr marL="0" indent="0">
              <a:buNone/>
            </a:pPr>
            <a:r>
              <a:rPr lang="en-US" sz="3600" dirty="0">
                <a:solidFill>
                  <a:schemeClr val="bg1"/>
                </a:solidFill>
                <a:latin typeface="Century Gothic" panose="020B0502020202020204" pitchFamily="34" charset="0"/>
              </a:rPr>
              <a:t>If you have any questions or concerns, please feel free to reach out!</a:t>
            </a:r>
          </a:p>
          <a:p>
            <a:pPr marL="0" indent="0">
              <a:buNone/>
            </a:pPr>
            <a:endParaRPr lang="en-US" sz="3600" dirty="0">
              <a:solidFill>
                <a:schemeClr val="bg1"/>
              </a:solidFill>
              <a:latin typeface="Century Gothic" panose="020B0502020202020204" pitchFamily="34" charset="0"/>
            </a:endParaRPr>
          </a:p>
          <a:p>
            <a:pPr marL="0" indent="0">
              <a:buNone/>
            </a:pPr>
            <a:r>
              <a:rPr lang="en-US" sz="3600" dirty="0">
                <a:solidFill>
                  <a:schemeClr val="bg1"/>
                </a:solidFill>
                <a:latin typeface="Century Gothic" panose="020B0502020202020204" pitchFamily="34" charset="0"/>
              </a:rPr>
              <a:t>And if you’d like to participate in Ivey’s assessment and evaluation of this tool, please click the link below to participate.</a:t>
            </a:r>
          </a:p>
          <a:p>
            <a:pPr marL="0" indent="0">
              <a:buNone/>
            </a:pPr>
            <a:endParaRPr lang="en-US" dirty="0">
              <a:solidFill>
                <a:schemeClr val="accent1">
                  <a:lumMod val="25000"/>
                  <a:lumOff val="75000"/>
                </a:schemeClr>
              </a:solidFill>
              <a:latin typeface="Century Gothic" panose="020B0502020202020204" pitchFamily="34" charset="0"/>
            </a:endParaRPr>
          </a:p>
          <a:p>
            <a:r>
              <a:rPr lang="en-US" dirty="0">
                <a:solidFill>
                  <a:schemeClr val="accent1">
                    <a:lumMod val="25000"/>
                    <a:lumOff val="75000"/>
                  </a:schemeClr>
                </a:solidFill>
              </a:rPr>
              <a:t>https://forms.office.com/r/nCfin0xMGg</a:t>
            </a:r>
          </a:p>
          <a:p>
            <a:pPr marL="0" indent="0">
              <a:buNone/>
            </a:pPr>
            <a:endParaRPr lang="en-US" sz="3600" dirty="0">
              <a:solidFill>
                <a:schemeClr val="bg1"/>
              </a:solidFill>
              <a:latin typeface="Century Gothic" panose="020B0502020202020204" pitchFamily="34" charset="0"/>
            </a:endParaRPr>
          </a:p>
          <a:p>
            <a:pPr marL="0" indent="0">
              <a:buNone/>
            </a:pPr>
            <a:endParaRPr lang="en-US" sz="3600" dirty="0">
              <a:solidFill>
                <a:schemeClr val="bg1"/>
              </a:solidFill>
              <a:latin typeface="Century Gothic" panose="020B0502020202020204" pitchFamily="34" charset="0"/>
            </a:endParaRPr>
          </a:p>
        </p:txBody>
      </p:sp>
      <p:sp>
        <p:nvSpPr>
          <p:cNvPr id="6" name="TextBox 5">
            <a:extLst>
              <a:ext uri="{FF2B5EF4-FFF2-40B4-BE49-F238E27FC236}">
                <a16:creationId xmlns:a16="http://schemas.microsoft.com/office/drawing/2014/main" id="{8EF6F72F-DC0C-48F0-8C7E-3B5885C509A3}"/>
              </a:ext>
            </a:extLst>
          </p:cNvPr>
          <p:cNvSpPr txBox="1"/>
          <p:nvPr/>
        </p:nvSpPr>
        <p:spPr>
          <a:xfrm>
            <a:off x="15794123" y="4404261"/>
            <a:ext cx="6025806" cy="6863417"/>
          </a:xfrm>
          <a:prstGeom prst="rect">
            <a:avLst/>
          </a:prstGeom>
          <a:noFill/>
        </p:spPr>
        <p:txBody>
          <a:bodyPr wrap="square" rtlCol="0">
            <a:spAutoFit/>
          </a:bodyPr>
          <a:lstStyle/>
          <a:p>
            <a:r>
              <a:rPr lang="en-CA" sz="4000" dirty="0">
                <a:solidFill>
                  <a:schemeClr val="bg1"/>
                </a:solidFill>
                <a:latin typeface="Century Gothic" panose="020B0502020202020204" pitchFamily="34" charset="0"/>
              </a:rPr>
              <a:t>Ladan Mowlid, Senior EDI Associate</a:t>
            </a:r>
          </a:p>
          <a:p>
            <a:endParaRPr lang="en-CA" sz="4000" dirty="0">
              <a:solidFill>
                <a:schemeClr val="bg1"/>
              </a:solidFill>
              <a:latin typeface="Century Gothic" panose="020B0502020202020204" pitchFamily="34" charset="0"/>
            </a:endParaRPr>
          </a:p>
          <a:p>
            <a:r>
              <a:rPr lang="en-CA" sz="4000" dirty="0">
                <a:solidFill>
                  <a:schemeClr val="accent1">
                    <a:lumMod val="25000"/>
                    <a:lumOff val="75000"/>
                  </a:schemeClr>
                </a:solidFill>
                <a:latin typeface="Century Gothic" panose="020B0502020202020204" pitchFamily="34" charset="0"/>
                <a:hlinkClick r:id="rId5">
                  <a:extLst>
                    <a:ext uri="{A12FA001-AC4F-418D-AE19-62706E023703}">
                      <ahyp:hlinkClr xmlns:ahyp="http://schemas.microsoft.com/office/drawing/2018/hyperlinkcolor" val="tx"/>
                    </a:ext>
                  </a:extLst>
                </a:hlinkClick>
              </a:rPr>
              <a:t>lmowlid@ivey.ca</a:t>
            </a:r>
            <a:endParaRPr lang="en-CA" sz="4000">
              <a:solidFill>
                <a:schemeClr val="accent1">
                  <a:lumMod val="25000"/>
                  <a:lumOff val="75000"/>
                </a:schemeClr>
              </a:solidFill>
              <a:latin typeface="Century Gothic" panose="020B0502020202020204" pitchFamily="34" charset="0"/>
            </a:endParaRPr>
          </a:p>
          <a:p>
            <a:endParaRPr lang="en-CA" sz="4000" dirty="0">
              <a:solidFill>
                <a:schemeClr val="bg1"/>
              </a:solidFill>
              <a:latin typeface="Century Gothic" panose="020B0502020202020204" pitchFamily="34" charset="0"/>
            </a:endParaRPr>
          </a:p>
          <a:p>
            <a:r>
              <a:rPr lang="en-CA" sz="4000" dirty="0">
                <a:solidFill>
                  <a:schemeClr val="bg1"/>
                </a:solidFill>
                <a:latin typeface="Century Gothic" panose="020B0502020202020204" pitchFamily="34" charset="0"/>
              </a:rPr>
              <a:t>Erin Huner, Director, Culture &amp; Inclusion</a:t>
            </a:r>
          </a:p>
          <a:p>
            <a:endParaRPr lang="en-CA" sz="4000" dirty="0">
              <a:solidFill>
                <a:schemeClr val="bg1"/>
              </a:solidFill>
              <a:latin typeface="Century Gothic" panose="020B0502020202020204" pitchFamily="34" charset="0"/>
            </a:endParaRPr>
          </a:p>
          <a:p>
            <a:r>
              <a:rPr lang="en-CA" sz="4000" dirty="0">
                <a:solidFill>
                  <a:schemeClr val="accent1">
                    <a:lumMod val="25000"/>
                    <a:lumOff val="75000"/>
                  </a:schemeClr>
                </a:solidFill>
                <a:latin typeface="Century Gothic" panose="020B0502020202020204" pitchFamily="34" charset="0"/>
                <a:hlinkClick r:id="rId6">
                  <a:extLst>
                    <a:ext uri="{A12FA001-AC4F-418D-AE19-62706E023703}">
                      <ahyp:hlinkClr xmlns:ahyp="http://schemas.microsoft.com/office/drawing/2018/hyperlinkcolor" val="tx"/>
                    </a:ext>
                  </a:extLst>
                </a:hlinkClick>
              </a:rPr>
              <a:t>ehuner@ivey.ca</a:t>
            </a:r>
            <a:endParaRPr lang="en-CA" sz="4000">
              <a:solidFill>
                <a:schemeClr val="accent1">
                  <a:lumMod val="25000"/>
                  <a:lumOff val="75000"/>
                </a:schemeClr>
              </a:solidFill>
              <a:latin typeface="Century Gothic" panose="020B0502020202020204" pitchFamily="34" charset="0"/>
            </a:endParaRPr>
          </a:p>
          <a:p>
            <a:endParaRPr lang="en-CA" sz="4000" dirty="0">
              <a:solidFill>
                <a:schemeClr val="bg1"/>
              </a:solidFill>
              <a:latin typeface="Century Gothic" panose="020B0502020202020204" pitchFamily="34" charset="0"/>
            </a:endParaRPr>
          </a:p>
          <a:p>
            <a:endParaRPr lang="en-CA" sz="4000" dirty="0">
              <a:solidFill>
                <a:schemeClr val="bg1"/>
              </a:solidFill>
              <a:latin typeface="Century Gothic" panose="020B0502020202020204" pitchFamily="34" charset="0"/>
            </a:endParaRPr>
          </a:p>
        </p:txBody>
      </p:sp>
      <p:cxnSp>
        <p:nvCxnSpPr>
          <p:cNvPr id="7" name="Straight Connector 6">
            <a:extLst>
              <a:ext uri="{FF2B5EF4-FFF2-40B4-BE49-F238E27FC236}">
                <a16:creationId xmlns:a16="http://schemas.microsoft.com/office/drawing/2014/main" id="{EA21E167-5F0E-4271-9A15-4B0F0F388C80}"/>
              </a:ext>
            </a:extLst>
          </p:cNvPr>
          <p:cNvCxnSpPr>
            <a:cxnSpLocks/>
          </p:cNvCxnSpPr>
          <p:nvPr/>
        </p:nvCxnSpPr>
        <p:spPr>
          <a:xfrm>
            <a:off x="14823063" y="2587925"/>
            <a:ext cx="0" cy="9172196"/>
          </a:xfrm>
          <a:prstGeom prst="line">
            <a:avLst/>
          </a:prstGeom>
          <a:ln w="57150">
            <a:solidFill>
              <a:schemeClr val="accent1">
                <a:lumMod val="25000"/>
                <a:lumOff val="75000"/>
              </a:schemeClr>
            </a:solidFill>
          </a:ln>
        </p:spPr>
        <p:style>
          <a:lnRef idx="1">
            <a:schemeClr val="accent1"/>
          </a:lnRef>
          <a:fillRef idx="0">
            <a:schemeClr val="accent1"/>
          </a:fillRef>
          <a:effectRef idx="0">
            <a:schemeClr val="accent1"/>
          </a:effectRef>
          <a:fontRef idx="minor">
            <a:schemeClr val="tx1"/>
          </a:fontRef>
        </p:style>
      </p:cxnSp>
      <p:pic>
        <p:nvPicPr>
          <p:cNvPr id="8" name="Audio Recording Aug 28, 2022 at 6:59:19 PM" descr="Audio Recording Aug 28, 2022 at 6:59:19 PM">
            <a:hlinkClick r:id="" action="ppaction://media"/>
            <a:extLst>
              <a:ext uri="{FF2B5EF4-FFF2-40B4-BE49-F238E27FC236}">
                <a16:creationId xmlns:a16="http://schemas.microsoft.com/office/drawing/2014/main" id="{CB4FC321-EBD0-455C-9704-1BB5853A7EE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1387683" y="904815"/>
            <a:ext cx="812800" cy="812800"/>
          </a:xfrm>
          <a:prstGeom prst="rect">
            <a:avLst/>
          </a:prstGeom>
        </p:spPr>
      </p:pic>
    </p:spTree>
    <p:extLst>
      <p:ext uri="{BB962C8B-B14F-4D97-AF65-F5344CB8AC3E}">
        <p14:creationId xmlns:p14="http://schemas.microsoft.com/office/powerpoint/2010/main" val="325510615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579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8"/>
                </p:tgtEl>
              </p:cMediaNode>
            </p:audio>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3FFA62-5024-8AC4-62A4-925E0D7F72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200" y="0"/>
            <a:ext cx="22418987" cy="13716000"/>
          </a:xfrm>
          <a:prstGeom prst="rect">
            <a:avLst/>
          </a:prstGeom>
        </p:spPr>
      </p:pic>
      <p:sp>
        <p:nvSpPr>
          <p:cNvPr id="4" name="Rectangle 3">
            <a:extLst>
              <a:ext uri="{FF2B5EF4-FFF2-40B4-BE49-F238E27FC236}">
                <a16:creationId xmlns:a16="http://schemas.microsoft.com/office/drawing/2014/main" id="{0C79F1CC-110C-49A7-8CAD-EB623DBD53AF}"/>
              </a:ext>
            </a:extLst>
          </p:cNvPr>
          <p:cNvSpPr/>
          <p:nvPr/>
        </p:nvSpPr>
        <p:spPr>
          <a:xfrm>
            <a:off x="931653" y="655608"/>
            <a:ext cx="21617796" cy="117491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4F6A64F7-4801-49AE-9D3E-1053A33951A9}"/>
              </a:ext>
            </a:extLst>
          </p:cNvPr>
          <p:cNvSpPr txBox="1">
            <a:spLocks/>
          </p:cNvSpPr>
          <p:nvPr/>
        </p:nvSpPr>
        <p:spPr>
          <a:xfrm>
            <a:off x="-710228" y="406246"/>
            <a:ext cx="18283237" cy="5528056"/>
          </a:xfrm>
          <a:prstGeom prst="rect">
            <a:avLst/>
          </a:prstGeom>
        </p:spPr>
        <p:txBody>
          <a:bodyPr vert="horz" lIns="91440" tIns="45720" rIns="91440" bIns="45720" rtlCol="0" anchor="ctr">
            <a:normAutofit/>
          </a:bodyPr>
          <a:lstStyle>
            <a:lvl1pPr algn="r" defTabSz="1828343" rtl="0" eaLnBrk="1" latinLnBrk="0" hangingPunct="1">
              <a:lnSpc>
                <a:spcPct val="90000"/>
              </a:lnSpc>
              <a:spcBef>
                <a:spcPct val="0"/>
              </a:spcBef>
              <a:buNone/>
              <a:defRPr sz="6798" b="0" i="0" kern="1200" cap="none">
                <a:solidFill>
                  <a:schemeClr val="tx1"/>
                </a:solidFill>
                <a:effectLst/>
                <a:latin typeface="+mj-lt"/>
                <a:ea typeface="+mj-ea"/>
                <a:cs typeface="+mj-cs"/>
              </a:defRPr>
            </a:lvl1pPr>
          </a:lstStyle>
          <a:p>
            <a:pPr algn="ctr" defTabSz="914400"/>
            <a:r>
              <a:rPr lang="en-US" sz="8900" dirty="0">
                <a:solidFill>
                  <a:schemeClr val="bg1"/>
                </a:solidFill>
                <a:latin typeface="Century Gothic" panose="020B0502020202020204" pitchFamily="34" charset="0"/>
              </a:rPr>
              <a:t>Land Acknowledgement</a:t>
            </a:r>
            <a:br>
              <a:rPr lang="en-US" sz="8900" dirty="0">
                <a:solidFill>
                  <a:schemeClr val="bg1"/>
                </a:solidFill>
                <a:latin typeface="Century Gothic" panose="020B0502020202020204" pitchFamily="34" charset="0"/>
              </a:rPr>
            </a:br>
            <a:br>
              <a:rPr lang="en-US" sz="8900" dirty="0">
                <a:solidFill>
                  <a:schemeClr val="bg1"/>
                </a:solidFill>
                <a:latin typeface="Century Gothic" panose="020B0502020202020204" pitchFamily="34" charset="0"/>
              </a:rPr>
            </a:br>
            <a:endParaRPr lang="en-US" sz="8900" dirty="0">
              <a:solidFill>
                <a:schemeClr val="bg1"/>
              </a:solidFill>
              <a:latin typeface="Century Gothic" panose="020B0502020202020204" pitchFamily="34" charset="0"/>
            </a:endParaRPr>
          </a:p>
        </p:txBody>
      </p:sp>
      <p:sp>
        <p:nvSpPr>
          <p:cNvPr id="6" name="TextBox 5">
            <a:extLst>
              <a:ext uri="{FF2B5EF4-FFF2-40B4-BE49-F238E27FC236}">
                <a16:creationId xmlns:a16="http://schemas.microsoft.com/office/drawing/2014/main" id="{E2731EE5-7C6E-452A-B4A4-78E777E5C253}"/>
              </a:ext>
            </a:extLst>
          </p:cNvPr>
          <p:cNvSpPr txBox="1"/>
          <p:nvPr/>
        </p:nvSpPr>
        <p:spPr>
          <a:xfrm>
            <a:off x="1402444" y="3247851"/>
            <a:ext cx="20233716" cy="8710077"/>
          </a:xfrm>
          <a:prstGeom prst="rect">
            <a:avLst/>
          </a:prstGeom>
          <a:noFill/>
        </p:spPr>
        <p:txBody>
          <a:bodyPr wrap="square" rtlCol="0">
            <a:spAutoFit/>
          </a:bodyPr>
          <a:lstStyle/>
          <a:p>
            <a:r>
              <a:rPr lang="en-US" sz="4000" dirty="0">
                <a:solidFill>
                  <a:schemeClr val="bg1"/>
                </a:solidFill>
                <a:latin typeface="Century Gothic" panose="020B0502020202020204" pitchFamily="34" charset="0"/>
              </a:rPr>
              <a:t>The Ivey Business School is located on the traditional territory of the Anishinaabek        (Ah-nish-in-a-bek), Haudenosaunee (Ho-den-no-show-nee), Lūnaapéewak                (Len-ahpay-wuk) and Chonnonton (Chun-ongk-ton) Nations.  </a:t>
            </a:r>
          </a:p>
          <a:p>
            <a:endParaRPr lang="en-US" sz="4000" dirty="0">
              <a:solidFill>
                <a:schemeClr val="bg1"/>
              </a:solidFill>
              <a:latin typeface="Century Gothic" panose="020B0502020202020204" pitchFamily="34" charset="0"/>
            </a:endParaRPr>
          </a:p>
          <a:p>
            <a:r>
              <a:rPr lang="en-US" sz="4000" dirty="0">
                <a:solidFill>
                  <a:schemeClr val="bg1"/>
                </a:solidFill>
                <a:latin typeface="Century Gothic" panose="020B0502020202020204" pitchFamily="34" charset="0"/>
              </a:rPr>
              <a:t>As visitors to this land, we acknowledge the responsibilities given to us through the Dish With One Spoon Covenant Wampum. The bowl that centres the teaching of this Wampum, holds a series of responsibilities for how to live in a good way. We recognize that we are asked to live in reciprocity with the birds, the plants, animals, waters, rocks and one another, as the ethics and values by which we all live within this bowl. We also recognize that as visitors, we collectively eat with one spoon, and therefore we must only take what we need from the bowl, and that maintaining the balance of the bowl is a responsibility we all hold and must maintain. </a:t>
            </a:r>
          </a:p>
          <a:p>
            <a:endParaRPr lang="en-US" sz="4000" dirty="0">
              <a:solidFill>
                <a:schemeClr val="bg1"/>
              </a:solidFill>
              <a:latin typeface="Century Gothic" panose="020B0502020202020204" pitchFamily="34" charset="0"/>
            </a:endParaRPr>
          </a:p>
        </p:txBody>
      </p:sp>
      <p:pic>
        <p:nvPicPr>
          <p:cNvPr id="8" name="Audio Recording Aug 28, 2022 at 5:22:54 PM" descr="Audio Recording Aug 28, 2022 at 5:22:54 PM">
            <a:hlinkClick r:id="" action="ppaction://media"/>
            <a:extLst>
              <a:ext uri="{FF2B5EF4-FFF2-40B4-BE49-F238E27FC236}">
                <a16:creationId xmlns:a16="http://schemas.microsoft.com/office/drawing/2014/main" id="{4170C5DC-EF5B-4658-8F29-690BF4F3483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823360" y="1138930"/>
            <a:ext cx="812800" cy="812800"/>
          </a:xfrm>
          <a:prstGeom prst="rect">
            <a:avLst/>
          </a:prstGeom>
        </p:spPr>
      </p:pic>
    </p:spTree>
    <p:extLst>
      <p:ext uri="{BB962C8B-B14F-4D97-AF65-F5344CB8AC3E}">
        <p14:creationId xmlns:p14="http://schemas.microsoft.com/office/powerpoint/2010/main" val="75283692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5843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8"/>
                </p:tgtEl>
              </p:cMediaNode>
            </p:audio>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C90C93-4CB9-B71C-01A9-DA741CE536B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0200" y="0"/>
            <a:ext cx="22418987" cy="13716000"/>
          </a:xfrm>
          <a:prstGeom prst="rect">
            <a:avLst/>
          </a:prstGeom>
        </p:spPr>
      </p:pic>
      <p:sp>
        <p:nvSpPr>
          <p:cNvPr id="4" name="Rectangle 3">
            <a:extLst>
              <a:ext uri="{FF2B5EF4-FFF2-40B4-BE49-F238E27FC236}">
                <a16:creationId xmlns:a16="http://schemas.microsoft.com/office/drawing/2014/main" id="{0C79F1CC-110C-49A7-8CAD-EB623DBD53AF}"/>
              </a:ext>
            </a:extLst>
          </p:cNvPr>
          <p:cNvSpPr/>
          <p:nvPr/>
        </p:nvSpPr>
        <p:spPr>
          <a:xfrm>
            <a:off x="931653" y="655608"/>
            <a:ext cx="21617796" cy="117491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14783F01-7ED6-4774-8416-1BE1E33646F6}"/>
              </a:ext>
            </a:extLst>
          </p:cNvPr>
          <p:cNvSpPr txBox="1">
            <a:spLocks/>
          </p:cNvSpPr>
          <p:nvPr/>
        </p:nvSpPr>
        <p:spPr>
          <a:xfrm>
            <a:off x="-3944890" y="348695"/>
            <a:ext cx="18283237" cy="5528056"/>
          </a:xfrm>
          <a:prstGeom prst="rect">
            <a:avLst/>
          </a:prstGeom>
        </p:spPr>
        <p:txBody>
          <a:bodyPr vert="horz" lIns="91440" tIns="45720" rIns="91440" bIns="45720" rtlCol="0" anchor="ctr">
            <a:normAutofit/>
          </a:bodyPr>
          <a:lstStyle>
            <a:lvl1pPr algn="r" defTabSz="1828343" rtl="0" eaLnBrk="1" latinLnBrk="0" hangingPunct="1">
              <a:lnSpc>
                <a:spcPct val="90000"/>
              </a:lnSpc>
              <a:spcBef>
                <a:spcPct val="0"/>
              </a:spcBef>
              <a:buNone/>
              <a:defRPr sz="6798" b="0" i="0" kern="1200" cap="none">
                <a:solidFill>
                  <a:schemeClr val="tx1"/>
                </a:solidFill>
                <a:effectLst/>
                <a:latin typeface="+mj-lt"/>
                <a:ea typeface="+mj-ea"/>
                <a:cs typeface="+mj-cs"/>
              </a:defRPr>
            </a:lvl1pPr>
          </a:lstStyle>
          <a:p>
            <a:pPr algn="ctr" defTabSz="914400"/>
            <a:r>
              <a:rPr lang="en-US" sz="8900" dirty="0">
                <a:solidFill>
                  <a:schemeClr val="bg1"/>
                </a:solidFill>
                <a:latin typeface="Century Gothic" panose="020B0502020202020204" pitchFamily="34" charset="0"/>
              </a:rPr>
              <a:t>Who We Are</a:t>
            </a:r>
            <a:br>
              <a:rPr lang="en-US" sz="8900" dirty="0">
                <a:solidFill>
                  <a:schemeClr val="bg1"/>
                </a:solidFill>
                <a:latin typeface="Century Gothic" panose="020B0502020202020204" pitchFamily="34" charset="0"/>
              </a:rPr>
            </a:br>
            <a:br>
              <a:rPr lang="en-US" sz="8900" dirty="0">
                <a:solidFill>
                  <a:schemeClr val="bg1"/>
                </a:solidFill>
                <a:latin typeface="Century Gothic" panose="020B0502020202020204" pitchFamily="34" charset="0"/>
              </a:rPr>
            </a:br>
            <a:endParaRPr lang="en-US" sz="8900" dirty="0">
              <a:solidFill>
                <a:schemeClr val="bg1"/>
              </a:solidFill>
              <a:latin typeface="Century Gothic" panose="020B0502020202020204" pitchFamily="34" charset="0"/>
            </a:endParaRPr>
          </a:p>
        </p:txBody>
      </p:sp>
      <p:sp>
        <p:nvSpPr>
          <p:cNvPr id="5" name="TextBox 4">
            <a:extLst>
              <a:ext uri="{FF2B5EF4-FFF2-40B4-BE49-F238E27FC236}">
                <a16:creationId xmlns:a16="http://schemas.microsoft.com/office/drawing/2014/main" id="{3AE1B3C0-9C09-4091-9468-E1C9C79E97CF}"/>
              </a:ext>
            </a:extLst>
          </p:cNvPr>
          <p:cNvSpPr txBox="1"/>
          <p:nvPr/>
        </p:nvSpPr>
        <p:spPr>
          <a:xfrm>
            <a:off x="13137497" y="3699655"/>
            <a:ext cx="8720180" cy="7725192"/>
          </a:xfrm>
          <a:prstGeom prst="rect">
            <a:avLst/>
          </a:prstGeom>
          <a:noFill/>
        </p:spPr>
        <p:txBody>
          <a:bodyPr wrap="square" rtlCol="0">
            <a:spAutoFit/>
          </a:bodyPr>
          <a:lstStyle/>
          <a:p>
            <a:pPr>
              <a:defRPr sz="4000">
                <a:latin typeface="Avenir Light"/>
                <a:ea typeface="Avenir Light"/>
                <a:cs typeface="Avenir Light"/>
                <a:sym typeface="Avenir Light"/>
              </a:defRPr>
            </a:pPr>
            <a:r>
              <a:rPr lang="en-CA" b="1" dirty="0">
                <a:solidFill>
                  <a:schemeClr val="bg1"/>
                </a:solidFill>
                <a:latin typeface="Century Gothic" panose="020B0502020202020204" pitchFamily="34" charset="0"/>
                <a:sym typeface="Avenir Light"/>
              </a:rPr>
              <a:t>Erin (Air-In) Huner (Hugh-ner) </a:t>
            </a:r>
          </a:p>
          <a:p>
            <a:pPr>
              <a:defRPr sz="4000">
                <a:latin typeface="Avenir Light"/>
                <a:ea typeface="Avenir Light"/>
                <a:cs typeface="Avenir Light"/>
                <a:sym typeface="Avenir Light"/>
              </a:defRPr>
            </a:pPr>
            <a:endParaRPr lang="en-CA" b="1" dirty="0">
              <a:solidFill>
                <a:schemeClr val="bg1"/>
              </a:solidFill>
              <a:latin typeface="Century Gothic" panose="020B0502020202020204" pitchFamily="34" charset="0"/>
              <a:sym typeface="Avenir Light"/>
            </a:endParaRPr>
          </a:p>
          <a:p>
            <a:pPr>
              <a:defRPr sz="4000">
                <a:latin typeface="Avenir Light"/>
                <a:ea typeface="Avenir Light"/>
                <a:cs typeface="Avenir Light"/>
                <a:sym typeface="Avenir Light"/>
              </a:defRPr>
            </a:pPr>
            <a:r>
              <a:rPr lang="en-CA" sz="3200" dirty="0">
                <a:solidFill>
                  <a:schemeClr val="bg1"/>
                </a:solidFill>
                <a:latin typeface="Century Gothic" panose="020B0502020202020204" pitchFamily="34" charset="0"/>
                <a:sym typeface="Avenir Light"/>
              </a:rPr>
              <a:t>My pronouns are (she/her) and I identify as a white, first-generation settler to Canada. I am a social geographer who works at the intersections of health, ethics and the environment. I am also the mother of, and co-advocate with, my neurodivergent son. I  support my son as he navigates the systemic inequalities and inaccessibilities of the educational, governmental and healthcare systems in Canada. These are the lived experiences that have shaped my path as an EDI inclusion researcher and practitioner. </a:t>
            </a:r>
            <a:endParaRPr lang="en-CA" sz="3200" dirty="0">
              <a:solidFill>
                <a:schemeClr val="bg1"/>
              </a:solidFill>
              <a:latin typeface="Century Gothic" panose="020B0502020202020204" pitchFamily="34" charset="0"/>
            </a:endParaRPr>
          </a:p>
        </p:txBody>
      </p:sp>
      <p:sp>
        <p:nvSpPr>
          <p:cNvPr id="6" name="TextBox 5">
            <a:extLst>
              <a:ext uri="{FF2B5EF4-FFF2-40B4-BE49-F238E27FC236}">
                <a16:creationId xmlns:a16="http://schemas.microsoft.com/office/drawing/2014/main" id="{5BC7F735-0957-497E-A148-E4AC92B52589}"/>
              </a:ext>
            </a:extLst>
          </p:cNvPr>
          <p:cNvSpPr txBox="1"/>
          <p:nvPr/>
        </p:nvSpPr>
        <p:spPr>
          <a:xfrm>
            <a:off x="1828201" y="3699655"/>
            <a:ext cx="9566630" cy="8771632"/>
          </a:xfrm>
          <a:prstGeom prst="rect">
            <a:avLst/>
          </a:prstGeom>
          <a:noFill/>
        </p:spPr>
        <p:txBody>
          <a:bodyPr wrap="square" rtlCol="0">
            <a:spAutoFit/>
          </a:bodyPr>
          <a:lstStyle/>
          <a:p>
            <a:r>
              <a:rPr lang="en-CA" sz="4000" b="1" dirty="0">
                <a:solidFill>
                  <a:schemeClr val="bg1"/>
                </a:solidFill>
                <a:latin typeface="Century Gothic" panose="020B0502020202020204" pitchFamily="34" charset="0"/>
                <a:sym typeface="Avenir Light"/>
              </a:rPr>
              <a:t>Ladan (Luh-than) Mowlid (Mow-Leed)</a:t>
            </a:r>
          </a:p>
          <a:p>
            <a:endParaRPr lang="en-CA" sz="4000" b="1" dirty="0">
              <a:solidFill>
                <a:schemeClr val="bg1"/>
              </a:solidFill>
              <a:latin typeface="Century Gothic" panose="020B0502020202020204" pitchFamily="34" charset="0"/>
              <a:sym typeface="Avenir Light"/>
            </a:endParaRPr>
          </a:p>
          <a:p>
            <a:r>
              <a:rPr lang="en-CA" sz="3200" dirty="0">
                <a:solidFill>
                  <a:schemeClr val="bg1"/>
                </a:solidFill>
                <a:latin typeface="Century Gothic" panose="020B0502020202020204" pitchFamily="34" charset="0"/>
                <a:sym typeface="Avenir Light"/>
              </a:rPr>
              <a:t>My pronouns are (she/her) and I identify as a Black Muslim woman born to East African parents who immigrated to Canada. I am the first in my immediate family to pursue post-secondary studies. My lived experiences navigating healthcare, government and educational systems stem from growing up translating for my parents, community members and mentoring other first-generation youth. Although there were and often are, many challenges that come with embodying these identities, those are ultimately the lived experiences that have shaped my path as an EDI and Student Affairs practitioner. </a:t>
            </a:r>
          </a:p>
          <a:p>
            <a:endParaRPr lang="en-US" dirty="0">
              <a:solidFill>
                <a:schemeClr val="bg1"/>
              </a:solidFill>
              <a:latin typeface="Century Gothic" panose="020B0502020202020204" pitchFamily="34" charset="0"/>
            </a:endParaRPr>
          </a:p>
        </p:txBody>
      </p:sp>
      <p:cxnSp>
        <p:nvCxnSpPr>
          <p:cNvPr id="7" name="Straight Connector 6">
            <a:extLst>
              <a:ext uri="{FF2B5EF4-FFF2-40B4-BE49-F238E27FC236}">
                <a16:creationId xmlns:a16="http://schemas.microsoft.com/office/drawing/2014/main" id="{C1E1ED3C-C26A-46B0-A85F-CDBDB4FE5039}"/>
              </a:ext>
            </a:extLst>
          </p:cNvPr>
          <p:cNvCxnSpPr/>
          <p:nvPr/>
        </p:nvCxnSpPr>
        <p:spPr>
          <a:xfrm>
            <a:off x="12323542" y="3699655"/>
            <a:ext cx="0" cy="8203064"/>
          </a:xfrm>
          <a:prstGeom prst="line">
            <a:avLst/>
          </a:prstGeom>
          <a:ln w="57150">
            <a:solidFill>
              <a:schemeClr val="accent1">
                <a:lumMod val="25000"/>
                <a:lumOff val="75000"/>
              </a:schemeClr>
            </a:solidFill>
          </a:ln>
        </p:spPr>
        <p:style>
          <a:lnRef idx="1">
            <a:schemeClr val="accent1"/>
          </a:lnRef>
          <a:fillRef idx="0">
            <a:schemeClr val="accent1"/>
          </a:fillRef>
          <a:effectRef idx="0">
            <a:schemeClr val="accent1"/>
          </a:effectRef>
          <a:fontRef idx="minor">
            <a:schemeClr val="tx1"/>
          </a:fontRef>
        </p:style>
      </p:cxnSp>
      <p:pic>
        <p:nvPicPr>
          <p:cNvPr id="8" name="Audio Recording Aug 28, 2022 at 5:36:42 PM" descr="Audio Recording Aug 28, 2022 at 5:36:42 PM">
            <a:hlinkClick r:id="" action="ppaction://media"/>
            <a:extLst>
              <a:ext uri="{FF2B5EF4-FFF2-40B4-BE49-F238E27FC236}">
                <a16:creationId xmlns:a16="http://schemas.microsoft.com/office/drawing/2014/main" id="{D6575B02-012B-43B8-971C-3D82DFFF2C8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0664854" y="3633153"/>
            <a:ext cx="812800" cy="812800"/>
          </a:xfrm>
          <a:prstGeom prst="rect">
            <a:avLst/>
          </a:prstGeom>
        </p:spPr>
      </p:pic>
      <p:pic>
        <p:nvPicPr>
          <p:cNvPr id="9" name="Audio Recording Aug 29, 2022 at 7:23:13 PM" descr="Audio Recording Aug 29, 2022 at 7:23:13 PM">
            <a:hlinkClick r:id="" action="ppaction://media"/>
            <a:extLst>
              <a:ext uri="{FF2B5EF4-FFF2-40B4-BE49-F238E27FC236}">
                <a16:creationId xmlns:a16="http://schemas.microsoft.com/office/drawing/2014/main" id="{3DD6AC9A-D953-4666-8A4C-95BE39683996}"/>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1245217" y="3633153"/>
            <a:ext cx="812800" cy="812800"/>
          </a:xfrm>
          <a:prstGeom prst="rect">
            <a:avLst/>
          </a:prstGeom>
        </p:spPr>
      </p:pic>
      <p:pic>
        <p:nvPicPr>
          <p:cNvPr id="10" name="Audio Recording Aug 28, 2022 at 5:27:53 PM" descr="Audio Recording Aug 28, 2022 at 5:27:53 PM">
            <a:hlinkClick r:id="" action="ppaction://media"/>
            <a:extLst>
              <a:ext uri="{FF2B5EF4-FFF2-40B4-BE49-F238E27FC236}">
                <a16:creationId xmlns:a16="http://schemas.microsoft.com/office/drawing/2014/main" id="{93744558-3327-41C4-860C-47954C0B6D97}"/>
              </a:ext>
            </a:extLst>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8892975" y="1580306"/>
            <a:ext cx="812800" cy="812800"/>
          </a:xfrm>
          <a:prstGeom prst="rect">
            <a:avLst/>
          </a:prstGeom>
        </p:spPr>
      </p:pic>
    </p:spTree>
    <p:extLst>
      <p:ext uri="{BB962C8B-B14F-4D97-AF65-F5344CB8AC3E}">
        <p14:creationId xmlns:p14="http://schemas.microsoft.com/office/powerpoint/2010/main" val="346060231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8656" fill="hold"/>
                                        <p:tgtEl>
                                          <p:spTgt spid="8"/>
                                        </p:tgtEl>
                                      </p:cBhvr>
                                    </p:cmd>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34432" fill="hold"/>
                                        <p:tgtEl>
                                          <p:spTgt spid="9"/>
                                        </p:tgtEl>
                                      </p:cBhvr>
                                    </p:cmd>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224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audio>
              <p:cMediaNode vol="80000">
                <p:cTn id="21" fill="hold" display="0">
                  <p:stCondLst>
                    <p:cond delay="indefinite"/>
                  </p:stCondLst>
                  <p:endCondLst>
                    <p:cond evt="onStopAudio" delay="0">
                      <p:tgtEl>
                        <p:sldTgt/>
                      </p:tgtEl>
                    </p:cond>
                  </p:endCondLst>
                </p:cTn>
                <p:tgtEl>
                  <p:spTgt spid="9"/>
                </p:tgtEl>
              </p:cMediaNode>
            </p:audio>
            <p:audio>
              <p:cMediaNode vol="80000">
                <p:cTn id="22" fill="hold" display="0">
                  <p:stCondLst>
                    <p:cond delay="indefinite"/>
                  </p:stCondLst>
                  <p:endCondLst>
                    <p:cond evt="onStopAudio" delay="0">
                      <p:tgtEl>
                        <p:sldTgt/>
                      </p:tgtEl>
                    </p:cond>
                  </p:endCondLst>
                </p:cTn>
                <p:tgtEl>
                  <p:spTgt spid="10"/>
                </p:tgtEl>
              </p:cMediaNode>
            </p:audio>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38280C-6E9D-F9AF-B18A-CF3E5A5821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200" y="0"/>
            <a:ext cx="22418987" cy="13716000"/>
          </a:xfrm>
          <a:prstGeom prst="rect">
            <a:avLst/>
          </a:prstGeom>
        </p:spPr>
      </p:pic>
      <p:sp>
        <p:nvSpPr>
          <p:cNvPr id="4" name="Rectangle 3">
            <a:extLst>
              <a:ext uri="{FF2B5EF4-FFF2-40B4-BE49-F238E27FC236}">
                <a16:creationId xmlns:a16="http://schemas.microsoft.com/office/drawing/2014/main" id="{0C79F1CC-110C-49A7-8CAD-EB623DBD53AF}"/>
              </a:ext>
            </a:extLst>
          </p:cNvPr>
          <p:cNvSpPr/>
          <p:nvPr/>
        </p:nvSpPr>
        <p:spPr>
          <a:xfrm>
            <a:off x="931653" y="655608"/>
            <a:ext cx="21617796" cy="117491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570893EA-1EA7-4C78-B389-88FEA0227784}"/>
              </a:ext>
            </a:extLst>
          </p:cNvPr>
          <p:cNvSpPr txBox="1">
            <a:spLocks/>
          </p:cNvSpPr>
          <p:nvPr/>
        </p:nvSpPr>
        <p:spPr>
          <a:xfrm>
            <a:off x="-4862685" y="-182265"/>
            <a:ext cx="18283237" cy="5528056"/>
          </a:xfrm>
          <a:prstGeom prst="rect">
            <a:avLst/>
          </a:prstGeom>
        </p:spPr>
        <p:txBody>
          <a:bodyPr vert="horz" lIns="91440" tIns="45720" rIns="91440" bIns="45720" rtlCol="0" anchor="ctr">
            <a:normAutofit/>
          </a:bodyPr>
          <a:lstStyle>
            <a:lvl1pPr algn="r" defTabSz="1828343" rtl="0" eaLnBrk="1" latinLnBrk="0" hangingPunct="1">
              <a:lnSpc>
                <a:spcPct val="90000"/>
              </a:lnSpc>
              <a:spcBef>
                <a:spcPct val="0"/>
              </a:spcBef>
              <a:buNone/>
              <a:defRPr sz="6798" b="0" i="0" kern="1200" cap="none">
                <a:solidFill>
                  <a:schemeClr val="tx1"/>
                </a:solidFill>
                <a:effectLst/>
                <a:latin typeface="+mj-lt"/>
                <a:ea typeface="+mj-ea"/>
                <a:cs typeface="+mj-cs"/>
              </a:defRPr>
            </a:lvl1pPr>
          </a:lstStyle>
          <a:p>
            <a:pPr algn="ctr" defTabSz="914400"/>
            <a:r>
              <a:rPr lang="en-US" sz="8900" dirty="0">
                <a:solidFill>
                  <a:schemeClr val="bg1"/>
                </a:solidFill>
                <a:latin typeface="Century Gothic" panose="020B0502020202020204" pitchFamily="34" charset="0"/>
              </a:rPr>
              <a:t>AGENDA</a:t>
            </a:r>
            <a:br>
              <a:rPr lang="en-US" sz="8900" dirty="0">
                <a:solidFill>
                  <a:schemeClr val="bg1"/>
                </a:solidFill>
                <a:latin typeface="Century Gothic" panose="020B0502020202020204" pitchFamily="34" charset="0"/>
              </a:rPr>
            </a:br>
            <a:br>
              <a:rPr lang="en-US" sz="8900" dirty="0">
                <a:solidFill>
                  <a:schemeClr val="bg1"/>
                </a:solidFill>
                <a:latin typeface="Century Gothic" panose="020B0502020202020204" pitchFamily="34" charset="0"/>
              </a:rPr>
            </a:br>
            <a:endParaRPr lang="en-US" sz="8900" dirty="0">
              <a:solidFill>
                <a:schemeClr val="bg1"/>
              </a:solidFill>
              <a:latin typeface="Century Gothic" panose="020B0502020202020204" pitchFamily="34" charset="0"/>
            </a:endParaRPr>
          </a:p>
        </p:txBody>
      </p:sp>
      <p:sp>
        <p:nvSpPr>
          <p:cNvPr id="5" name="Content Placeholder 2">
            <a:extLst>
              <a:ext uri="{FF2B5EF4-FFF2-40B4-BE49-F238E27FC236}">
                <a16:creationId xmlns:a16="http://schemas.microsoft.com/office/drawing/2014/main" id="{E659CE4E-B879-44A4-BEF7-EAFA41AED827}"/>
              </a:ext>
            </a:extLst>
          </p:cNvPr>
          <p:cNvSpPr txBox="1">
            <a:spLocks/>
          </p:cNvSpPr>
          <p:nvPr/>
        </p:nvSpPr>
        <p:spPr>
          <a:xfrm>
            <a:off x="1556303" y="2581763"/>
            <a:ext cx="12387247" cy="10101068"/>
          </a:xfrm>
          <a:prstGeom prst="rect">
            <a:avLst/>
          </a:prstGeom>
        </p:spPr>
        <p:txBody>
          <a:bodyPr anchor="ctr">
            <a:normAutofit fontScale="92500" lnSpcReduction="20000"/>
          </a:bodyPr>
          <a:lstStyle>
            <a:lvl1pPr marL="688804" indent="-688804" algn="l" defTabSz="1828343" rtl="0" eaLnBrk="1" latinLnBrk="0" hangingPunct="1">
              <a:lnSpc>
                <a:spcPct val="120000"/>
              </a:lnSpc>
              <a:spcBef>
                <a:spcPts val="2000"/>
              </a:spcBef>
              <a:spcAft>
                <a:spcPts val="1200"/>
              </a:spcAft>
              <a:buClr>
                <a:schemeClr val="accent6"/>
              </a:buClr>
              <a:buSzPct val="90000"/>
              <a:buFont typeface="Wingdings" panose="05000000000000000000" pitchFamily="2" charset="2"/>
              <a:buChar char="§"/>
              <a:defRPr sz="3999" kern="1200">
                <a:solidFill>
                  <a:schemeClr val="tx1"/>
                </a:solidFill>
                <a:effectLst/>
                <a:latin typeface="+mn-lt"/>
                <a:ea typeface="+mn-ea"/>
                <a:cs typeface="+mn-cs"/>
              </a:defRPr>
            </a:lvl1pPr>
            <a:lvl2pPr marL="1590278" indent="-676107" algn="l" defTabSz="1828343" rtl="0" eaLnBrk="1" latinLnBrk="0" hangingPunct="1">
              <a:lnSpc>
                <a:spcPct val="120000"/>
              </a:lnSpc>
              <a:spcBef>
                <a:spcPts val="1000"/>
              </a:spcBef>
              <a:spcAft>
                <a:spcPts val="1200"/>
              </a:spcAft>
              <a:buClr>
                <a:schemeClr val="accent6"/>
              </a:buClr>
              <a:buSzPct val="90000"/>
              <a:buFont typeface="Wingdings" panose="05000000000000000000" pitchFamily="2" charset="2"/>
              <a:buChar char="§"/>
              <a:defRPr sz="3599" kern="1200">
                <a:solidFill>
                  <a:schemeClr val="tx1"/>
                </a:solidFill>
                <a:effectLst/>
                <a:latin typeface="+mn-lt"/>
                <a:ea typeface="+mn-ea"/>
                <a:cs typeface="+mn-cs"/>
              </a:defRPr>
            </a:lvl2pPr>
            <a:lvl3pPr marL="2517147" indent="-688804" algn="l" defTabSz="1828343" rtl="0" eaLnBrk="1" latinLnBrk="0" hangingPunct="1">
              <a:lnSpc>
                <a:spcPct val="120000"/>
              </a:lnSpc>
              <a:spcBef>
                <a:spcPts val="1000"/>
              </a:spcBef>
              <a:spcAft>
                <a:spcPts val="1200"/>
              </a:spcAft>
              <a:buClr>
                <a:schemeClr val="accent6"/>
              </a:buClr>
              <a:buSzPct val="90000"/>
              <a:buFont typeface="Wingdings" panose="05000000000000000000" pitchFamily="2" charset="2"/>
              <a:buChar char="§"/>
              <a:defRPr sz="3199" kern="1200">
                <a:solidFill>
                  <a:schemeClr val="tx1"/>
                </a:solidFill>
                <a:effectLst/>
                <a:latin typeface="+mn-lt"/>
                <a:ea typeface="+mn-ea"/>
                <a:cs typeface="+mn-cs"/>
              </a:defRPr>
            </a:lvl3pPr>
            <a:lvl4pPr marL="3418621" indent="-676107" algn="l" defTabSz="1828343" rtl="0" eaLnBrk="1" latinLnBrk="0" hangingPunct="1">
              <a:lnSpc>
                <a:spcPct val="120000"/>
              </a:lnSpc>
              <a:spcBef>
                <a:spcPts val="1000"/>
              </a:spcBef>
              <a:spcAft>
                <a:spcPts val="1200"/>
              </a:spcAft>
              <a:buClr>
                <a:schemeClr val="accent6"/>
              </a:buClr>
              <a:buSzPct val="90000"/>
              <a:buFont typeface="Wingdings" panose="05000000000000000000" pitchFamily="2" charset="2"/>
              <a:buChar char="§"/>
              <a:defRPr sz="2799" kern="1200">
                <a:solidFill>
                  <a:schemeClr val="tx1"/>
                </a:solidFill>
                <a:effectLst/>
                <a:latin typeface="+mn-lt"/>
                <a:ea typeface="+mn-ea"/>
                <a:cs typeface="+mn-cs"/>
              </a:defRPr>
            </a:lvl4pPr>
            <a:lvl5pPr marL="4345489" indent="-688804" algn="l" defTabSz="1828343" rtl="0" eaLnBrk="1" latinLnBrk="0" hangingPunct="1">
              <a:lnSpc>
                <a:spcPct val="120000"/>
              </a:lnSpc>
              <a:spcBef>
                <a:spcPts val="1000"/>
              </a:spcBef>
              <a:spcAft>
                <a:spcPts val="1200"/>
              </a:spcAft>
              <a:buClr>
                <a:schemeClr val="accent6"/>
              </a:buClr>
              <a:buSzPct val="90000"/>
              <a:buFont typeface="Wingdings" panose="05000000000000000000" pitchFamily="2" charset="2"/>
              <a:buChar char="§"/>
              <a:defRPr sz="2399" kern="1200">
                <a:solidFill>
                  <a:schemeClr val="tx1"/>
                </a:solidFill>
                <a:effectLst/>
                <a:latin typeface="+mn-lt"/>
                <a:ea typeface="+mn-ea"/>
                <a:cs typeface="+mn-cs"/>
              </a:defRPr>
            </a:lvl5pPr>
            <a:lvl6pPr marL="5283911" indent="-676487" algn="l" defTabSz="1828343" rtl="0" eaLnBrk="1" latinLnBrk="0" hangingPunct="1">
              <a:lnSpc>
                <a:spcPct val="120000"/>
              </a:lnSpc>
              <a:spcBef>
                <a:spcPts val="1000"/>
              </a:spcBef>
              <a:spcAft>
                <a:spcPts val="1200"/>
              </a:spcAft>
              <a:buClr>
                <a:schemeClr val="accent6"/>
              </a:buClr>
              <a:buSzPct val="90000"/>
              <a:buFont typeface="Wingdings" panose="05000000000000000000" pitchFamily="2" charset="2"/>
              <a:buChar char="§"/>
              <a:defRPr sz="2399" kern="1200" baseline="0">
                <a:solidFill>
                  <a:schemeClr val="tx1"/>
                </a:solidFill>
                <a:effectLst/>
                <a:latin typeface="+mn-lt"/>
                <a:ea typeface="+mn-ea"/>
                <a:cs typeface="+mn-cs"/>
              </a:defRPr>
            </a:lvl6pPr>
            <a:lvl7pPr marL="6216366" indent="-676487" algn="l" defTabSz="1828343" rtl="0" eaLnBrk="1" latinLnBrk="0" hangingPunct="1">
              <a:lnSpc>
                <a:spcPct val="120000"/>
              </a:lnSpc>
              <a:spcBef>
                <a:spcPts val="1000"/>
              </a:spcBef>
              <a:spcAft>
                <a:spcPts val="1200"/>
              </a:spcAft>
              <a:buClr>
                <a:schemeClr val="accent6"/>
              </a:buClr>
              <a:buSzPct val="90000"/>
              <a:buFont typeface="Wingdings" panose="05000000000000000000" pitchFamily="2" charset="2"/>
              <a:buChar char="§"/>
              <a:defRPr sz="2399" kern="1200" baseline="0">
                <a:solidFill>
                  <a:schemeClr val="tx1"/>
                </a:solidFill>
                <a:effectLst/>
                <a:latin typeface="+mn-lt"/>
                <a:ea typeface="+mn-ea"/>
                <a:cs typeface="+mn-cs"/>
              </a:defRPr>
            </a:lvl7pPr>
            <a:lvl8pPr marL="7148820" indent="-676487" algn="l" defTabSz="1828343" rtl="0" eaLnBrk="1" latinLnBrk="0" hangingPunct="1">
              <a:lnSpc>
                <a:spcPct val="120000"/>
              </a:lnSpc>
              <a:spcBef>
                <a:spcPts val="1000"/>
              </a:spcBef>
              <a:spcAft>
                <a:spcPts val="1200"/>
              </a:spcAft>
              <a:buClr>
                <a:schemeClr val="accent6"/>
              </a:buClr>
              <a:buSzPct val="90000"/>
              <a:buFont typeface="Wingdings" panose="05000000000000000000" pitchFamily="2" charset="2"/>
              <a:buChar char="§"/>
              <a:defRPr sz="2399" kern="1200" baseline="0">
                <a:solidFill>
                  <a:schemeClr val="tx1"/>
                </a:solidFill>
                <a:effectLst/>
                <a:latin typeface="+mn-lt"/>
                <a:ea typeface="+mn-ea"/>
                <a:cs typeface="+mn-cs"/>
              </a:defRPr>
            </a:lvl8pPr>
            <a:lvl9pPr marL="8081275" indent="-676487" algn="l" defTabSz="1828343" rtl="0" eaLnBrk="1" latinLnBrk="0" hangingPunct="1">
              <a:lnSpc>
                <a:spcPct val="120000"/>
              </a:lnSpc>
              <a:spcBef>
                <a:spcPts val="1000"/>
              </a:spcBef>
              <a:spcAft>
                <a:spcPts val="1200"/>
              </a:spcAft>
              <a:buClr>
                <a:schemeClr val="accent6"/>
              </a:buClr>
              <a:buSzPct val="90000"/>
              <a:buFont typeface="Wingdings" panose="05000000000000000000" pitchFamily="2" charset="2"/>
              <a:buChar char="§"/>
              <a:defRPr sz="2399" kern="1200" baseline="0">
                <a:solidFill>
                  <a:schemeClr val="tx1"/>
                </a:solidFill>
                <a:effectLst/>
                <a:latin typeface="+mn-lt"/>
                <a:ea typeface="+mn-ea"/>
                <a:cs typeface="+mn-cs"/>
              </a:defRPr>
            </a:lvl9pPr>
          </a:lstStyle>
          <a:p>
            <a:pPr>
              <a:lnSpc>
                <a:spcPct val="90000"/>
              </a:lnSpc>
            </a:pPr>
            <a:r>
              <a:rPr lang="en-US" sz="4000" dirty="0">
                <a:solidFill>
                  <a:schemeClr val="bg1"/>
                </a:solidFill>
                <a:latin typeface="Century Gothic" panose="020B0502020202020204" pitchFamily="34" charset="0"/>
              </a:rPr>
              <a:t>Learning Outcomes</a:t>
            </a:r>
          </a:p>
          <a:p>
            <a:pPr>
              <a:lnSpc>
                <a:spcPct val="90000"/>
              </a:lnSpc>
            </a:pPr>
            <a:r>
              <a:rPr lang="en-US" sz="4000" dirty="0">
                <a:solidFill>
                  <a:schemeClr val="bg1"/>
                </a:solidFill>
                <a:latin typeface="Century Gothic" panose="020B0502020202020204" pitchFamily="34" charset="0"/>
              </a:rPr>
              <a:t>Learning Guidelines</a:t>
            </a:r>
          </a:p>
          <a:p>
            <a:pPr>
              <a:lnSpc>
                <a:spcPct val="90000"/>
              </a:lnSpc>
            </a:pPr>
            <a:r>
              <a:rPr lang="en-US" sz="4000" dirty="0">
                <a:solidFill>
                  <a:schemeClr val="bg1"/>
                </a:solidFill>
                <a:latin typeface="Century Gothic" panose="020B0502020202020204" pitchFamily="34" charset="0"/>
              </a:rPr>
              <a:t>Introducing the journey of Learning and Unlearning</a:t>
            </a:r>
          </a:p>
          <a:p>
            <a:pPr>
              <a:lnSpc>
                <a:spcPct val="90000"/>
              </a:lnSpc>
            </a:pPr>
            <a:r>
              <a:rPr lang="en-US" sz="4000" dirty="0">
                <a:solidFill>
                  <a:schemeClr val="bg1"/>
                </a:solidFill>
                <a:latin typeface="Century Gothic" panose="020B0502020202020204" pitchFamily="34" charset="0"/>
              </a:rPr>
              <a:t>Areas of focus</a:t>
            </a:r>
          </a:p>
          <a:p>
            <a:pPr marL="1655763" indent="-717550">
              <a:lnSpc>
                <a:spcPct val="90000"/>
              </a:lnSpc>
            </a:pPr>
            <a:r>
              <a:rPr lang="en-US" sz="4000" dirty="0">
                <a:solidFill>
                  <a:schemeClr val="bg1"/>
                </a:solidFill>
                <a:latin typeface="Century Gothic" panose="020B0502020202020204" pitchFamily="34" charset="0"/>
              </a:rPr>
              <a:t>Positionality</a:t>
            </a:r>
          </a:p>
          <a:p>
            <a:pPr lvl="1">
              <a:lnSpc>
                <a:spcPct val="90000"/>
              </a:lnSpc>
            </a:pPr>
            <a:r>
              <a:rPr lang="en-US" sz="4000" dirty="0">
                <a:solidFill>
                  <a:schemeClr val="bg1"/>
                </a:solidFill>
                <a:latin typeface="Century Gothic" panose="020B0502020202020204" pitchFamily="34" charset="0"/>
              </a:rPr>
              <a:t>Privilege &amp; Oppression </a:t>
            </a:r>
          </a:p>
          <a:p>
            <a:pPr lvl="1">
              <a:lnSpc>
                <a:spcPct val="90000"/>
              </a:lnSpc>
            </a:pPr>
            <a:r>
              <a:rPr lang="en-US" sz="4000" dirty="0">
                <a:solidFill>
                  <a:schemeClr val="bg1"/>
                </a:solidFill>
                <a:latin typeface="Century Gothic" panose="020B0502020202020204" pitchFamily="34" charset="0"/>
              </a:rPr>
              <a:t>Equality/Equity/Justice</a:t>
            </a:r>
          </a:p>
          <a:p>
            <a:pPr lvl="1">
              <a:lnSpc>
                <a:spcPct val="90000"/>
              </a:lnSpc>
            </a:pPr>
            <a:r>
              <a:rPr lang="en-US" sz="4000" dirty="0">
                <a:solidFill>
                  <a:schemeClr val="bg1"/>
                </a:solidFill>
                <a:latin typeface="Century Gothic" panose="020B0502020202020204" pitchFamily="34" charset="0"/>
              </a:rPr>
              <a:t>Bias</a:t>
            </a:r>
          </a:p>
          <a:p>
            <a:pPr lvl="1">
              <a:lnSpc>
                <a:spcPct val="90000"/>
              </a:lnSpc>
            </a:pPr>
            <a:r>
              <a:rPr lang="en-US" sz="4000" dirty="0">
                <a:solidFill>
                  <a:schemeClr val="bg1"/>
                </a:solidFill>
                <a:latin typeface="Century Gothic" panose="020B0502020202020204" pitchFamily="34" charset="0"/>
              </a:rPr>
              <a:t>Allyship </a:t>
            </a:r>
          </a:p>
          <a:p>
            <a:pPr lvl="1">
              <a:lnSpc>
                <a:spcPct val="90000"/>
              </a:lnSpc>
            </a:pPr>
            <a:r>
              <a:rPr lang="en-US" sz="4000" dirty="0">
                <a:solidFill>
                  <a:schemeClr val="bg1"/>
                </a:solidFill>
                <a:latin typeface="Century Gothic" panose="020B0502020202020204" pitchFamily="34" charset="0"/>
              </a:rPr>
              <a:t>Anti-Racism</a:t>
            </a:r>
          </a:p>
          <a:p>
            <a:pPr lvl="1">
              <a:lnSpc>
                <a:spcPct val="90000"/>
              </a:lnSpc>
            </a:pPr>
            <a:r>
              <a:rPr lang="en-US" sz="4000" dirty="0">
                <a:solidFill>
                  <a:schemeClr val="bg1"/>
                </a:solidFill>
                <a:latin typeface="Century Gothic" panose="020B0502020202020204" pitchFamily="34" charset="0"/>
              </a:rPr>
              <a:t>Addressing Harmful Comments</a:t>
            </a:r>
          </a:p>
          <a:p>
            <a:pPr lvl="1">
              <a:lnSpc>
                <a:spcPct val="90000"/>
              </a:lnSpc>
            </a:pPr>
            <a:r>
              <a:rPr lang="en-US" sz="4000" dirty="0">
                <a:solidFill>
                  <a:schemeClr val="bg1"/>
                </a:solidFill>
                <a:latin typeface="Century Gothic" panose="020B0502020202020204" pitchFamily="34" charset="0"/>
              </a:rPr>
              <a:t>How to get called in, and call others in</a:t>
            </a:r>
          </a:p>
          <a:p>
            <a:r>
              <a:rPr lang="en-US" sz="4000" dirty="0">
                <a:solidFill>
                  <a:schemeClr val="bg1"/>
                </a:solidFill>
                <a:latin typeface="Century Gothic" panose="020B0502020202020204" pitchFamily="34" charset="0"/>
              </a:rPr>
              <a:t>Building an Equity Practice</a:t>
            </a:r>
          </a:p>
          <a:p>
            <a:pPr marL="0" indent="0">
              <a:buFont typeface="Wingdings" panose="05000000000000000000" pitchFamily="2" charset="2"/>
              <a:buNone/>
            </a:pPr>
            <a:endParaRPr lang="en-US" sz="4000" dirty="0">
              <a:solidFill>
                <a:schemeClr val="bg1"/>
              </a:solidFill>
              <a:latin typeface="Century Gothic" panose="020B0502020202020204" pitchFamily="34" charset="0"/>
            </a:endParaRPr>
          </a:p>
        </p:txBody>
      </p:sp>
      <p:sp>
        <p:nvSpPr>
          <p:cNvPr id="6" name="Oval 5">
            <a:extLst>
              <a:ext uri="{FF2B5EF4-FFF2-40B4-BE49-F238E27FC236}">
                <a16:creationId xmlns:a16="http://schemas.microsoft.com/office/drawing/2014/main" id="{1E53EDF3-D43D-471B-B833-0A1840EA899F}"/>
              </a:ext>
            </a:extLst>
          </p:cNvPr>
          <p:cNvSpPr/>
          <p:nvPr/>
        </p:nvSpPr>
        <p:spPr>
          <a:xfrm>
            <a:off x="14466548" y="4257451"/>
            <a:ext cx="7036905" cy="5871944"/>
          </a:xfrm>
          <a:prstGeom prst="ellipse">
            <a:avLst/>
          </a:prstGeom>
          <a:solidFill>
            <a:schemeClr val="accent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bg1"/>
                </a:solidFill>
                <a:latin typeface="Century Gothic" panose="020B0502020202020204" pitchFamily="34" charset="0"/>
              </a:rPr>
              <a:t>We will offer 10 practice prompts for you to consider as part of your equity practice</a:t>
            </a:r>
            <a:endParaRPr lang="en-US" sz="2800" i="1" dirty="0">
              <a:solidFill>
                <a:schemeClr val="bg1"/>
              </a:solidFill>
              <a:latin typeface="Century Gothic" panose="020B0502020202020204" pitchFamily="34" charset="0"/>
            </a:endParaRPr>
          </a:p>
        </p:txBody>
      </p:sp>
      <p:pic>
        <p:nvPicPr>
          <p:cNvPr id="7" name="Audio Recording Aug 28, 2022 at 5:56:01 PM" descr="Audio Recording Aug 28, 2022 at 5:56:01 PM">
            <a:hlinkClick r:id="" action="ppaction://media"/>
            <a:extLst>
              <a:ext uri="{FF2B5EF4-FFF2-40B4-BE49-F238E27FC236}">
                <a16:creationId xmlns:a16="http://schemas.microsoft.com/office/drawing/2014/main" id="{D5079195-F760-4A51-B51A-C8FF59CA34C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1097053" y="945319"/>
            <a:ext cx="812800" cy="812800"/>
          </a:xfrm>
          <a:prstGeom prst="rect">
            <a:avLst/>
          </a:prstGeom>
        </p:spPr>
      </p:pic>
    </p:spTree>
    <p:extLst>
      <p:ext uri="{BB962C8B-B14F-4D97-AF65-F5344CB8AC3E}">
        <p14:creationId xmlns:p14="http://schemas.microsoft.com/office/powerpoint/2010/main" val="23936181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7424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DE4D9E-1849-FB3E-E04B-2737D9AB01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200" y="0"/>
            <a:ext cx="22418987" cy="13716000"/>
          </a:xfrm>
          <a:prstGeom prst="rect">
            <a:avLst/>
          </a:prstGeom>
        </p:spPr>
      </p:pic>
      <p:sp>
        <p:nvSpPr>
          <p:cNvPr id="4" name="Rectangle 3">
            <a:extLst>
              <a:ext uri="{FF2B5EF4-FFF2-40B4-BE49-F238E27FC236}">
                <a16:creationId xmlns:a16="http://schemas.microsoft.com/office/drawing/2014/main" id="{0C79F1CC-110C-49A7-8CAD-EB623DBD53AF}"/>
              </a:ext>
            </a:extLst>
          </p:cNvPr>
          <p:cNvSpPr/>
          <p:nvPr/>
        </p:nvSpPr>
        <p:spPr>
          <a:xfrm>
            <a:off x="931653" y="655608"/>
            <a:ext cx="21617796" cy="117491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521EE086-21BD-480F-86B2-C5AB25248C4C}"/>
              </a:ext>
            </a:extLst>
          </p:cNvPr>
          <p:cNvSpPr txBox="1">
            <a:spLocks/>
          </p:cNvSpPr>
          <p:nvPr/>
        </p:nvSpPr>
        <p:spPr>
          <a:xfrm>
            <a:off x="-2347148" y="437365"/>
            <a:ext cx="18283237" cy="5528056"/>
          </a:xfrm>
          <a:prstGeom prst="rect">
            <a:avLst/>
          </a:prstGeom>
        </p:spPr>
        <p:txBody>
          <a:bodyPr vert="horz" lIns="91440" tIns="45720" rIns="91440" bIns="45720" rtlCol="0" anchor="ctr">
            <a:normAutofit/>
          </a:bodyPr>
          <a:lstStyle>
            <a:lvl1pPr algn="r" defTabSz="1828343" rtl="0" eaLnBrk="1" latinLnBrk="0" hangingPunct="1">
              <a:lnSpc>
                <a:spcPct val="90000"/>
              </a:lnSpc>
              <a:spcBef>
                <a:spcPct val="0"/>
              </a:spcBef>
              <a:buNone/>
              <a:defRPr sz="6798" b="0" i="0" kern="1200" cap="none">
                <a:solidFill>
                  <a:schemeClr val="tx1"/>
                </a:solidFill>
                <a:effectLst/>
                <a:latin typeface="+mj-lt"/>
                <a:ea typeface="+mj-ea"/>
                <a:cs typeface="+mj-cs"/>
              </a:defRPr>
            </a:lvl1pPr>
          </a:lstStyle>
          <a:p>
            <a:pPr algn="ctr" defTabSz="914400"/>
            <a:r>
              <a:rPr lang="en-US" sz="8900" dirty="0">
                <a:solidFill>
                  <a:schemeClr val="bg1"/>
                </a:solidFill>
                <a:latin typeface="Century Gothic" panose="020B0502020202020204" pitchFamily="34" charset="0"/>
              </a:rPr>
              <a:t>Learning Outcomes</a:t>
            </a:r>
            <a:br>
              <a:rPr lang="en-US" sz="8900" dirty="0">
                <a:solidFill>
                  <a:schemeClr val="bg1"/>
                </a:solidFill>
                <a:latin typeface="Century Gothic" panose="020B0502020202020204" pitchFamily="34" charset="0"/>
              </a:rPr>
            </a:br>
            <a:br>
              <a:rPr lang="en-US" sz="8900" dirty="0">
                <a:solidFill>
                  <a:schemeClr val="bg1"/>
                </a:solidFill>
                <a:latin typeface="Century Gothic" panose="020B0502020202020204" pitchFamily="34" charset="0"/>
              </a:rPr>
            </a:br>
            <a:endParaRPr lang="en-US" sz="8900" dirty="0">
              <a:solidFill>
                <a:schemeClr val="bg1"/>
              </a:solidFill>
              <a:latin typeface="Century Gothic" panose="020B0502020202020204" pitchFamily="34" charset="0"/>
            </a:endParaRPr>
          </a:p>
        </p:txBody>
      </p:sp>
      <p:sp>
        <p:nvSpPr>
          <p:cNvPr id="5" name="Google Shape;287;p30">
            <a:extLst>
              <a:ext uri="{FF2B5EF4-FFF2-40B4-BE49-F238E27FC236}">
                <a16:creationId xmlns:a16="http://schemas.microsoft.com/office/drawing/2014/main" id="{7FEB994E-5EA3-4F4D-9EE4-990BE939472E}"/>
              </a:ext>
            </a:extLst>
          </p:cNvPr>
          <p:cNvSpPr/>
          <p:nvPr/>
        </p:nvSpPr>
        <p:spPr>
          <a:xfrm>
            <a:off x="13312668" y="5965422"/>
            <a:ext cx="9081504" cy="3179640"/>
          </a:xfrm>
          <a:prstGeom prst="chevron">
            <a:avLst>
              <a:gd name="adj" fmla="val 50000"/>
            </a:avLst>
          </a:prstGeom>
          <a:solidFill>
            <a:schemeClr val="accent1">
              <a:lumMod val="50000"/>
              <a:lumOff val="50000"/>
            </a:schemeClr>
          </a:solidFill>
          <a:ln>
            <a:noFill/>
          </a:ln>
        </p:spPr>
        <p:txBody>
          <a:bodyPr spcFirstLastPara="1" wrap="square" lIns="243737" tIns="243737" rIns="243737" bIns="243737" anchor="ctr" anchorCtr="0">
            <a:noAutofit/>
          </a:bodyPr>
          <a:lstStyle/>
          <a:p>
            <a:pPr lvl="0" algn="ctr"/>
            <a:r>
              <a:rPr lang="en-CA" sz="4800" b="1" dirty="0">
                <a:solidFill>
                  <a:schemeClr val="bg1"/>
                </a:solidFill>
                <a:latin typeface="BentonSans Regular"/>
              </a:rPr>
              <a:t>CREATE:</a:t>
            </a:r>
          </a:p>
          <a:p>
            <a:pPr lvl="0" algn="ctr"/>
            <a:r>
              <a:rPr lang="en-CA" sz="4800" b="1" dirty="0">
                <a:solidFill>
                  <a:schemeClr val="bg1"/>
                </a:solidFill>
                <a:latin typeface="BentonSans Regular"/>
              </a:rPr>
              <a:t>Cultural knowledge &amp; Self-Awareness </a:t>
            </a:r>
          </a:p>
        </p:txBody>
      </p:sp>
      <p:sp>
        <p:nvSpPr>
          <p:cNvPr id="6" name="Google Shape;290;p30">
            <a:extLst>
              <a:ext uri="{FF2B5EF4-FFF2-40B4-BE49-F238E27FC236}">
                <a16:creationId xmlns:a16="http://schemas.microsoft.com/office/drawing/2014/main" id="{1E683868-F165-4CA7-BD40-54DB4D8C1A3A}"/>
              </a:ext>
            </a:extLst>
          </p:cNvPr>
          <p:cNvSpPr/>
          <p:nvPr/>
        </p:nvSpPr>
        <p:spPr>
          <a:xfrm>
            <a:off x="1087799" y="5976162"/>
            <a:ext cx="7913675" cy="3190380"/>
          </a:xfrm>
          <a:prstGeom prst="homePlate">
            <a:avLst>
              <a:gd name="adj" fmla="val 50000"/>
            </a:avLst>
          </a:prstGeom>
          <a:solidFill>
            <a:schemeClr val="accent1">
              <a:lumMod val="90000"/>
              <a:lumOff val="10000"/>
            </a:schemeClr>
          </a:solidFill>
          <a:ln>
            <a:noFill/>
          </a:ln>
        </p:spPr>
        <p:txBody>
          <a:bodyPr spcFirstLastPara="1" wrap="square" lIns="243737" tIns="243737" rIns="243737" bIns="243737" anchor="ctr" anchorCtr="0">
            <a:noAutofit/>
          </a:bodyPr>
          <a:lstStyle/>
          <a:p>
            <a:pPr algn="ctr"/>
            <a:endParaRPr lang="en" sz="4799" b="1" dirty="0">
              <a:solidFill>
                <a:srgbClr val="FFFFFF"/>
              </a:solidFill>
              <a:latin typeface="BentonSans Regular"/>
              <a:ea typeface="BentonSans Regular"/>
              <a:cs typeface="BentonSans Regular"/>
              <a:sym typeface="Barlow"/>
            </a:endParaRPr>
          </a:p>
          <a:p>
            <a:pPr algn="ctr"/>
            <a:r>
              <a:rPr lang="en" sz="4799" b="1" dirty="0">
                <a:solidFill>
                  <a:srgbClr val="FFFFFF"/>
                </a:solidFill>
                <a:latin typeface="BentonSans Regular"/>
                <a:ea typeface="BentonSans Regular"/>
                <a:cs typeface="BentonSans Regular"/>
                <a:sym typeface="Barlow"/>
              </a:rPr>
              <a:t>IDENTIFY:</a:t>
            </a:r>
          </a:p>
          <a:p>
            <a:pPr algn="ctr"/>
            <a:r>
              <a:rPr lang="en" sz="4799" b="1" dirty="0">
                <a:solidFill>
                  <a:srgbClr val="FFFFFF"/>
                </a:solidFill>
                <a:latin typeface="BentonSans Regular"/>
                <a:ea typeface="BentonSans Regular"/>
                <a:cs typeface="BentonSans Regular"/>
                <a:sym typeface="Barlow"/>
              </a:rPr>
              <a:t>Perspective about  </a:t>
            </a:r>
            <a:r>
              <a:rPr lang="en-US" sz="4799" b="1" dirty="0">
                <a:solidFill>
                  <a:srgbClr val="FFFFFF"/>
                </a:solidFill>
                <a:latin typeface="BentonSans Regular"/>
                <a:ea typeface="BentonSans Regular"/>
                <a:cs typeface="BentonSans Regular"/>
                <a:sym typeface="Barlow"/>
              </a:rPr>
              <a:t>Positionality</a:t>
            </a:r>
            <a:endParaRPr lang="en" sz="4799" b="1" dirty="0">
              <a:solidFill>
                <a:srgbClr val="FFFFFF"/>
              </a:solidFill>
              <a:latin typeface="BentonSans Regular"/>
              <a:ea typeface="BentonSans Regular"/>
              <a:cs typeface="BentonSans Regular"/>
              <a:sym typeface="Barlow"/>
            </a:endParaRPr>
          </a:p>
          <a:p>
            <a:pPr algn="ctr"/>
            <a:r>
              <a:rPr lang="en" sz="4799" b="1" dirty="0">
                <a:solidFill>
                  <a:srgbClr val="FFFFFF"/>
                </a:solidFill>
                <a:latin typeface="BentonSans Regular"/>
                <a:ea typeface="BentonSans Regular"/>
                <a:cs typeface="BentonSans Regular"/>
                <a:sym typeface="Barlow"/>
              </a:rPr>
              <a:t>	</a:t>
            </a:r>
            <a:endParaRPr sz="4799" b="1" dirty="0">
              <a:solidFill>
                <a:srgbClr val="FFFFFF"/>
              </a:solidFill>
              <a:latin typeface="BentonSans Regular"/>
              <a:ea typeface="BentonSans Regular"/>
              <a:cs typeface="BentonSans Regular"/>
              <a:sym typeface="Barlow"/>
            </a:endParaRPr>
          </a:p>
        </p:txBody>
      </p:sp>
      <p:sp>
        <p:nvSpPr>
          <p:cNvPr id="7" name="Google Shape;293;p30">
            <a:extLst>
              <a:ext uri="{FF2B5EF4-FFF2-40B4-BE49-F238E27FC236}">
                <a16:creationId xmlns:a16="http://schemas.microsoft.com/office/drawing/2014/main" id="{8C877816-1468-4D98-A7FA-A809949DB831}"/>
              </a:ext>
            </a:extLst>
          </p:cNvPr>
          <p:cNvSpPr/>
          <p:nvPr/>
        </p:nvSpPr>
        <p:spPr>
          <a:xfrm>
            <a:off x="6639194" y="5976162"/>
            <a:ext cx="8314517" cy="3190950"/>
          </a:xfrm>
          <a:prstGeom prst="chevron">
            <a:avLst>
              <a:gd name="adj" fmla="val 50000"/>
            </a:avLst>
          </a:prstGeom>
          <a:solidFill>
            <a:schemeClr val="accent1">
              <a:lumMod val="75000"/>
              <a:lumOff val="25000"/>
            </a:schemeClr>
          </a:solidFill>
          <a:ln>
            <a:noFill/>
          </a:ln>
        </p:spPr>
        <p:txBody>
          <a:bodyPr spcFirstLastPara="1" wrap="square" lIns="243737" tIns="243737" rIns="243737" bIns="243737" anchor="ctr" anchorCtr="0">
            <a:noAutofit/>
          </a:bodyPr>
          <a:lstStyle/>
          <a:p>
            <a:pPr algn="ctr"/>
            <a:r>
              <a:rPr lang="en" sz="4799" b="1" dirty="0">
                <a:solidFill>
                  <a:schemeClr val="bg1"/>
                </a:solidFill>
                <a:latin typeface="BentonSans Regular"/>
                <a:ea typeface="BentonSans Regular"/>
                <a:cs typeface="BentonSans Regular"/>
                <a:sym typeface="Barlow"/>
              </a:rPr>
              <a:t>DEVELOP:</a:t>
            </a:r>
          </a:p>
          <a:p>
            <a:pPr algn="ctr"/>
            <a:r>
              <a:rPr lang="en" sz="4799" b="1" dirty="0">
                <a:solidFill>
                  <a:schemeClr val="bg1"/>
                </a:solidFill>
                <a:latin typeface="BentonSans Regular"/>
                <a:ea typeface="BentonSans Regular"/>
                <a:cs typeface="BentonSans Regular"/>
                <a:sym typeface="Barlow"/>
              </a:rPr>
              <a:t>Communication</a:t>
            </a:r>
          </a:p>
          <a:p>
            <a:pPr algn="ctr"/>
            <a:r>
              <a:rPr lang="en" sz="4799" b="1" dirty="0">
                <a:solidFill>
                  <a:schemeClr val="bg1"/>
                </a:solidFill>
                <a:latin typeface="BentonSans Regular"/>
                <a:ea typeface="BentonSans Regular"/>
                <a:cs typeface="BentonSans Regular"/>
                <a:sym typeface="Barlow"/>
              </a:rPr>
              <a:t>Strategies</a:t>
            </a:r>
            <a:endParaRPr sz="4799" b="1" dirty="0">
              <a:solidFill>
                <a:schemeClr val="bg1"/>
              </a:solidFill>
              <a:latin typeface="BentonSans Regular"/>
              <a:ea typeface="BentonSans Regular"/>
              <a:cs typeface="BentonSans Regular"/>
              <a:sym typeface="Barlow"/>
            </a:endParaRPr>
          </a:p>
        </p:txBody>
      </p:sp>
      <p:pic>
        <p:nvPicPr>
          <p:cNvPr id="8" name="Audio Recording Aug 28, 2022 at 6:00:41 PM" descr="Audio Recording Aug 28, 2022 at 6:00:41 PM">
            <a:hlinkClick r:id="" action="ppaction://media"/>
            <a:extLst>
              <a:ext uri="{FF2B5EF4-FFF2-40B4-BE49-F238E27FC236}">
                <a16:creationId xmlns:a16="http://schemas.microsoft.com/office/drawing/2014/main" id="{3E87C895-E803-445C-A8DB-F1BCD24838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1335566" y="997744"/>
            <a:ext cx="812800" cy="812800"/>
          </a:xfrm>
          <a:prstGeom prst="rect">
            <a:avLst/>
          </a:prstGeom>
        </p:spPr>
      </p:pic>
    </p:spTree>
    <p:extLst>
      <p:ext uri="{BB962C8B-B14F-4D97-AF65-F5344CB8AC3E}">
        <p14:creationId xmlns:p14="http://schemas.microsoft.com/office/powerpoint/2010/main" val="108731409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7366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8"/>
                </p:tgtEl>
              </p:cMediaNode>
            </p:audio>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90FD67-5230-41A5-B897-099B348673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200" y="0"/>
            <a:ext cx="22418987" cy="13716000"/>
          </a:xfrm>
          <a:prstGeom prst="rect">
            <a:avLst/>
          </a:prstGeom>
        </p:spPr>
      </p:pic>
      <p:sp>
        <p:nvSpPr>
          <p:cNvPr id="4" name="Rectangle 3">
            <a:extLst>
              <a:ext uri="{FF2B5EF4-FFF2-40B4-BE49-F238E27FC236}">
                <a16:creationId xmlns:a16="http://schemas.microsoft.com/office/drawing/2014/main" id="{0C79F1CC-110C-49A7-8CAD-EB623DBD53AF}"/>
              </a:ext>
            </a:extLst>
          </p:cNvPr>
          <p:cNvSpPr/>
          <p:nvPr/>
        </p:nvSpPr>
        <p:spPr>
          <a:xfrm>
            <a:off x="931653" y="655608"/>
            <a:ext cx="21617796" cy="117491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576FA6C0-28EA-429F-9156-8B2CBCDC2F65}"/>
              </a:ext>
            </a:extLst>
          </p:cNvPr>
          <p:cNvSpPr txBox="1">
            <a:spLocks/>
          </p:cNvSpPr>
          <p:nvPr/>
        </p:nvSpPr>
        <p:spPr>
          <a:xfrm>
            <a:off x="-2169593" y="482839"/>
            <a:ext cx="18283237" cy="5528056"/>
          </a:xfrm>
          <a:prstGeom prst="rect">
            <a:avLst/>
          </a:prstGeom>
        </p:spPr>
        <p:txBody>
          <a:bodyPr vert="horz" lIns="91440" tIns="45720" rIns="91440" bIns="45720" rtlCol="0" anchor="ctr">
            <a:normAutofit/>
          </a:bodyPr>
          <a:lstStyle>
            <a:lvl1pPr algn="r" defTabSz="1828343" rtl="0" eaLnBrk="1" latinLnBrk="0" hangingPunct="1">
              <a:lnSpc>
                <a:spcPct val="90000"/>
              </a:lnSpc>
              <a:spcBef>
                <a:spcPct val="0"/>
              </a:spcBef>
              <a:buNone/>
              <a:defRPr sz="6798" b="0" i="0" kern="1200" cap="none">
                <a:solidFill>
                  <a:schemeClr val="tx1"/>
                </a:solidFill>
                <a:effectLst/>
                <a:latin typeface="+mj-lt"/>
                <a:ea typeface="+mj-ea"/>
                <a:cs typeface="+mj-cs"/>
              </a:defRPr>
            </a:lvl1pPr>
          </a:lstStyle>
          <a:p>
            <a:pPr algn="ctr" defTabSz="914400"/>
            <a:r>
              <a:rPr lang="en-US" sz="8900" dirty="0">
                <a:solidFill>
                  <a:schemeClr val="bg1"/>
                </a:solidFill>
                <a:latin typeface="Century Gothic" panose="020B0502020202020204" pitchFamily="34" charset="0"/>
              </a:rPr>
              <a:t>Learning Guidelines</a:t>
            </a:r>
            <a:br>
              <a:rPr lang="en-US" sz="8900" dirty="0">
                <a:solidFill>
                  <a:schemeClr val="bg1"/>
                </a:solidFill>
                <a:latin typeface="Century Gothic" panose="020B0502020202020204" pitchFamily="34" charset="0"/>
              </a:rPr>
            </a:br>
            <a:br>
              <a:rPr lang="en-US" sz="8900" dirty="0">
                <a:solidFill>
                  <a:schemeClr val="bg1"/>
                </a:solidFill>
                <a:latin typeface="Century Gothic" panose="020B0502020202020204" pitchFamily="34" charset="0"/>
              </a:rPr>
            </a:br>
            <a:endParaRPr lang="en-US" sz="8900" dirty="0">
              <a:solidFill>
                <a:schemeClr val="bg1"/>
              </a:solidFill>
              <a:latin typeface="Century Gothic" panose="020B0502020202020204" pitchFamily="34" charset="0"/>
            </a:endParaRPr>
          </a:p>
        </p:txBody>
      </p:sp>
      <p:sp>
        <p:nvSpPr>
          <p:cNvPr id="5" name="Google Shape;129;p19">
            <a:extLst>
              <a:ext uri="{FF2B5EF4-FFF2-40B4-BE49-F238E27FC236}">
                <a16:creationId xmlns:a16="http://schemas.microsoft.com/office/drawing/2014/main" id="{D7C82B17-80B3-4A05-BE26-BFA113FFC188}"/>
              </a:ext>
            </a:extLst>
          </p:cNvPr>
          <p:cNvSpPr txBox="1">
            <a:spLocks/>
          </p:cNvSpPr>
          <p:nvPr/>
        </p:nvSpPr>
        <p:spPr>
          <a:xfrm>
            <a:off x="1555613" y="3238941"/>
            <a:ext cx="18715536" cy="7238118"/>
          </a:xfrm>
          <a:prstGeom prst="rect">
            <a:avLst/>
          </a:prstGeom>
        </p:spPr>
        <p:txBody>
          <a:bodyPr spcFirstLastPara="1" vert="horz" wrap="square" lIns="243737" tIns="243737" rIns="243737" bIns="243737" rtlCol="0" anchor="t" anchorCtr="0">
            <a:noAutofit/>
          </a:bodyPr>
          <a:lstStyle>
            <a:lvl1pPr marL="688804" indent="-688804" algn="l" defTabSz="1828343" rtl="0" eaLnBrk="1" latinLnBrk="0" hangingPunct="1">
              <a:lnSpc>
                <a:spcPct val="120000"/>
              </a:lnSpc>
              <a:spcBef>
                <a:spcPts val="2000"/>
              </a:spcBef>
              <a:spcAft>
                <a:spcPts val="1200"/>
              </a:spcAft>
              <a:buClr>
                <a:schemeClr val="accent6"/>
              </a:buClr>
              <a:buSzPct val="90000"/>
              <a:buFont typeface="Wingdings" panose="05000000000000000000" pitchFamily="2" charset="2"/>
              <a:buChar char="§"/>
              <a:defRPr sz="3999" kern="1200">
                <a:solidFill>
                  <a:schemeClr val="tx1"/>
                </a:solidFill>
                <a:effectLst/>
                <a:latin typeface="+mn-lt"/>
                <a:ea typeface="+mn-ea"/>
                <a:cs typeface="+mn-cs"/>
              </a:defRPr>
            </a:lvl1pPr>
            <a:lvl2pPr marL="1590278" indent="-676107" algn="l" defTabSz="1828343" rtl="0" eaLnBrk="1" latinLnBrk="0" hangingPunct="1">
              <a:lnSpc>
                <a:spcPct val="120000"/>
              </a:lnSpc>
              <a:spcBef>
                <a:spcPts val="1000"/>
              </a:spcBef>
              <a:spcAft>
                <a:spcPts val="1200"/>
              </a:spcAft>
              <a:buClr>
                <a:schemeClr val="accent6"/>
              </a:buClr>
              <a:buSzPct val="90000"/>
              <a:buFont typeface="Wingdings" panose="05000000000000000000" pitchFamily="2" charset="2"/>
              <a:buChar char="§"/>
              <a:defRPr sz="3599" kern="1200">
                <a:solidFill>
                  <a:schemeClr val="tx1"/>
                </a:solidFill>
                <a:effectLst/>
                <a:latin typeface="+mn-lt"/>
                <a:ea typeface="+mn-ea"/>
                <a:cs typeface="+mn-cs"/>
              </a:defRPr>
            </a:lvl2pPr>
            <a:lvl3pPr marL="2517147" indent="-688804" algn="l" defTabSz="1828343" rtl="0" eaLnBrk="1" latinLnBrk="0" hangingPunct="1">
              <a:lnSpc>
                <a:spcPct val="120000"/>
              </a:lnSpc>
              <a:spcBef>
                <a:spcPts val="1000"/>
              </a:spcBef>
              <a:spcAft>
                <a:spcPts val="1200"/>
              </a:spcAft>
              <a:buClr>
                <a:schemeClr val="accent6"/>
              </a:buClr>
              <a:buSzPct val="90000"/>
              <a:buFont typeface="Wingdings" panose="05000000000000000000" pitchFamily="2" charset="2"/>
              <a:buChar char="§"/>
              <a:defRPr sz="3199" kern="1200">
                <a:solidFill>
                  <a:schemeClr val="tx1"/>
                </a:solidFill>
                <a:effectLst/>
                <a:latin typeface="+mn-lt"/>
                <a:ea typeface="+mn-ea"/>
                <a:cs typeface="+mn-cs"/>
              </a:defRPr>
            </a:lvl3pPr>
            <a:lvl4pPr marL="3418621" indent="-676107" algn="l" defTabSz="1828343" rtl="0" eaLnBrk="1" latinLnBrk="0" hangingPunct="1">
              <a:lnSpc>
                <a:spcPct val="120000"/>
              </a:lnSpc>
              <a:spcBef>
                <a:spcPts val="1000"/>
              </a:spcBef>
              <a:spcAft>
                <a:spcPts val="1200"/>
              </a:spcAft>
              <a:buClr>
                <a:schemeClr val="accent6"/>
              </a:buClr>
              <a:buSzPct val="90000"/>
              <a:buFont typeface="Wingdings" panose="05000000000000000000" pitchFamily="2" charset="2"/>
              <a:buChar char="§"/>
              <a:defRPr sz="2799" kern="1200">
                <a:solidFill>
                  <a:schemeClr val="tx1"/>
                </a:solidFill>
                <a:effectLst/>
                <a:latin typeface="+mn-lt"/>
                <a:ea typeface="+mn-ea"/>
                <a:cs typeface="+mn-cs"/>
              </a:defRPr>
            </a:lvl4pPr>
            <a:lvl5pPr marL="4345489" indent="-688804" algn="l" defTabSz="1828343" rtl="0" eaLnBrk="1" latinLnBrk="0" hangingPunct="1">
              <a:lnSpc>
                <a:spcPct val="120000"/>
              </a:lnSpc>
              <a:spcBef>
                <a:spcPts val="1000"/>
              </a:spcBef>
              <a:spcAft>
                <a:spcPts val="1200"/>
              </a:spcAft>
              <a:buClr>
                <a:schemeClr val="accent6"/>
              </a:buClr>
              <a:buSzPct val="90000"/>
              <a:buFont typeface="Wingdings" panose="05000000000000000000" pitchFamily="2" charset="2"/>
              <a:buChar char="§"/>
              <a:defRPr sz="2399" kern="1200">
                <a:solidFill>
                  <a:schemeClr val="tx1"/>
                </a:solidFill>
                <a:effectLst/>
                <a:latin typeface="+mn-lt"/>
                <a:ea typeface="+mn-ea"/>
                <a:cs typeface="+mn-cs"/>
              </a:defRPr>
            </a:lvl5pPr>
            <a:lvl6pPr marL="5283911" indent="-676487" algn="l" defTabSz="1828343" rtl="0" eaLnBrk="1" latinLnBrk="0" hangingPunct="1">
              <a:lnSpc>
                <a:spcPct val="120000"/>
              </a:lnSpc>
              <a:spcBef>
                <a:spcPts val="1000"/>
              </a:spcBef>
              <a:spcAft>
                <a:spcPts val="1200"/>
              </a:spcAft>
              <a:buClr>
                <a:schemeClr val="accent6"/>
              </a:buClr>
              <a:buSzPct val="90000"/>
              <a:buFont typeface="Wingdings" panose="05000000000000000000" pitchFamily="2" charset="2"/>
              <a:buChar char="§"/>
              <a:defRPr sz="2399" kern="1200" baseline="0">
                <a:solidFill>
                  <a:schemeClr val="tx1"/>
                </a:solidFill>
                <a:effectLst/>
                <a:latin typeface="+mn-lt"/>
                <a:ea typeface="+mn-ea"/>
                <a:cs typeface="+mn-cs"/>
              </a:defRPr>
            </a:lvl6pPr>
            <a:lvl7pPr marL="6216366" indent="-676487" algn="l" defTabSz="1828343" rtl="0" eaLnBrk="1" latinLnBrk="0" hangingPunct="1">
              <a:lnSpc>
                <a:spcPct val="120000"/>
              </a:lnSpc>
              <a:spcBef>
                <a:spcPts val="1000"/>
              </a:spcBef>
              <a:spcAft>
                <a:spcPts val="1200"/>
              </a:spcAft>
              <a:buClr>
                <a:schemeClr val="accent6"/>
              </a:buClr>
              <a:buSzPct val="90000"/>
              <a:buFont typeface="Wingdings" panose="05000000000000000000" pitchFamily="2" charset="2"/>
              <a:buChar char="§"/>
              <a:defRPr sz="2399" kern="1200" baseline="0">
                <a:solidFill>
                  <a:schemeClr val="tx1"/>
                </a:solidFill>
                <a:effectLst/>
                <a:latin typeface="+mn-lt"/>
                <a:ea typeface="+mn-ea"/>
                <a:cs typeface="+mn-cs"/>
              </a:defRPr>
            </a:lvl7pPr>
            <a:lvl8pPr marL="7148820" indent="-676487" algn="l" defTabSz="1828343" rtl="0" eaLnBrk="1" latinLnBrk="0" hangingPunct="1">
              <a:lnSpc>
                <a:spcPct val="120000"/>
              </a:lnSpc>
              <a:spcBef>
                <a:spcPts val="1000"/>
              </a:spcBef>
              <a:spcAft>
                <a:spcPts val="1200"/>
              </a:spcAft>
              <a:buClr>
                <a:schemeClr val="accent6"/>
              </a:buClr>
              <a:buSzPct val="90000"/>
              <a:buFont typeface="Wingdings" panose="05000000000000000000" pitchFamily="2" charset="2"/>
              <a:buChar char="§"/>
              <a:defRPr sz="2399" kern="1200" baseline="0">
                <a:solidFill>
                  <a:schemeClr val="tx1"/>
                </a:solidFill>
                <a:effectLst/>
                <a:latin typeface="+mn-lt"/>
                <a:ea typeface="+mn-ea"/>
                <a:cs typeface="+mn-cs"/>
              </a:defRPr>
            </a:lvl8pPr>
            <a:lvl9pPr marL="8081275" indent="-676487" algn="l" defTabSz="1828343" rtl="0" eaLnBrk="1" latinLnBrk="0" hangingPunct="1">
              <a:lnSpc>
                <a:spcPct val="120000"/>
              </a:lnSpc>
              <a:spcBef>
                <a:spcPts val="1000"/>
              </a:spcBef>
              <a:spcAft>
                <a:spcPts val="1200"/>
              </a:spcAft>
              <a:buClr>
                <a:schemeClr val="accent6"/>
              </a:buClr>
              <a:buSzPct val="90000"/>
              <a:buFont typeface="Wingdings" panose="05000000000000000000" pitchFamily="2" charset="2"/>
              <a:buChar char="§"/>
              <a:defRPr sz="2399" kern="1200" baseline="0">
                <a:solidFill>
                  <a:schemeClr val="tx1"/>
                </a:solidFill>
                <a:effectLst/>
                <a:latin typeface="+mn-lt"/>
                <a:ea typeface="+mn-ea"/>
                <a:cs typeface="+mn-cs"/>
              </a:defRPr>
            </a:lvl9pPr>
          </a:lstStyle>
          <a:p>
            <a:pPr marL="0" indent="0">
              <a:spcBef>
                <a:spcPts val="0"/>
              </a:spcBef>
              <a:buFont typeface="Wingdings" panose="05000000000000000000" pitchFamily="2" charset="2"/>
              <a:buNone/>
            </a:pPr>
            <a:r>
              <a:rPr lang="en-US" sz="4400" dirty="0">
                <a:solidFill>
                  <a:schemeClr val="bg1"/>
                </a:solidFill>
                <a:latin typeface="Century Gothic" panose="020B0502020202020204" pitchFamily="34" charset="0"/>
              </a:rPr>
              <a:t>Here are some basic guidelines to create an optimal learning experience: </a:t>
            </a:r>
          </a:p>
          <a:p>
            <a:pPr marL="0" indent="0">
              <a:spcBef>
                <a:spcPts val="0"/>
              </a:spcBef>
              <a:buFont typeface="Wingdings" panose="05000000000000000000" pitchFamily="2" charset="2"/>
              <a:buNone/>
            </a:pPr>
            <a:endParaRPr lang="en-US" sz="4000" dirty="0">
              <a:solidFill>
                <a:schemeClr val="bg1"/>
              </a:solidFill>
              <a:latin typeface="Century Gothic" panose="020B0502020202020204" pitchFamily="34" charset="0"/>
            </a:endParaRPr>
          </a:p>
          <a:p>
            <a:pPr>
              <a:lnSpc>
                <a:spcPct val="90000"/>
              </a:lnSpc>
            </a:pPr>
            <a:r>
              <a:rPr lang="en-US" sz="4000" i="1" dirty="0">
                <a:solidFill>
                  <a:schemeClr val="bg1"/>
                </a:solidFill>
                <a:latin typeface="Century Gothic" panose="020B0502020202020204" pitchFamily="34" charset="0"/>
              </a:rPr>
              <a:t>Commit to learning and unlearning.</a:t>
            </a:r>
          </a:p>
          <a:p>
            <a:pPr>
              <a:lnSpc>
                <a:spcPct val="90000"/>
              </a:lnSpc>
            </a:pPr>
            <a:r>
              <a:rPr lang="en-US" sz="4000" i="1" dirty="0">
                <a:solidFill>
                  <a:schemeClr val="bg1"/>
                </a:solidFill>
                <a:latin typeface="Century Gothic" panose="020B0502020202020204" pitchFamily="34" charset="0"/>
              </a:rPr>
              <a:t>Be willing to learn through both theoretical and practical lenses. </a:t>
            </a:r>
          </a:p>
          <a:p>
            <a:pPr>
              <a:lnSpc>
                <a:spcPct val="90000"/>
              </a:lnSpc>
            </a:pPr>
            <a:r>
              <a:rPr lang="en-US" sz="4000" i="1" dirty="0">
                <a:solidFill>
                  <a:schemeClr val="bg1"/>
                </a:solidFill>
                <a:latin typeface="Century Gothic" panose="020B0502020202020204" pitchFamily="34" charset="0"/>
              </a:rPr>
              <a:t>Take some time to reflect on the activities and concepts you will be learning.</a:t>
            </a:r>
          </a:p>
          <a:p>
            <a:pPr>
              <a:lnSpc>
                <a:spcPct val="90000"/>
              </a:lnSpc>
            </a:pPr>
            <a:r>
              <a:rPr lang="en-US" sz="4000" i="1" dirty="0">
                <a:solidFill>
                  <a:schemeClr val="bg1"/>
                </a:solidFill>
                <a:latin typeface="Century Gothic" panose="020B0502020202020204" pitchFamily="34" charset="0"/>
              </a:rPr>
              <a:t>Commit to taking part in the conversation about Equity &amp; Inclusion in our community.</a:t>
            </a:r>
          </a:p>
          <a:p>
            <a:pPr>
              <a:lnSpc>
                <a:spcPct val="90000"/>
              </a:lnSpc>
            </a:pPr>
            <a:endParaRPr lang="en-US" sz="4000" dirty="0">
              <a:solidFill>
                <a:schemeClr val="bg1"/>
              </a:solidFill>
              <a:latin typeface="Century Gothic" panose="020B0502020202020204" pitchFamily="34" charset="0"/>
            </a:endParaRPr>
          </a:p>
          <a:p>
            <a:pPr>
              <a:lnSpc>
                <a:spcPct val="90000"/>
              </a:lnSpc>
            </a:pPr>
            <a:endParaRPr lang="en-US" sz="4000" dirty="0">
              <a:solidFill>
                <a:schemeClr val="bg1"/>
              </a:solidFill>
              <a:latin typeface="Century Gothic" panose="020B0502020202020204" pitchFamily="34" charset="0"/>
            </a:endParaRPr>
          </a:p>
          <a:p>
            <a:pPr marL="0" indent="0">
              <a:spcBef>
                <a:spcPts val="0"/>
              </a:spcBef>
              <a:buFont typeface="Wingdings" panose="05000000000000000000" pitchFamily="2" charset="2"/>
              <a:buNone/>
            </a:pPr>
            <a:endParaRPr lang="en-US" sz="4000" dirty="0">
              <a:solidFill>
                <a:schemeClr val="bg1"/>
              </a:solidFill>
              <a:latin typeface="Century Gothic" panose="020B0502020202020204" pitchFamily="34" charset="0"/>
            </a:endParaRPr>
          </a:p>
          <a:p>
            <a:pPr marL="0" indent="0">
              <a:spcBef>
                <a:spcPts val="0"/>
              </a:spcBef>
              <a:buFont typeface="Wingdings" panose="05000000000000000000" pitchFamily="2" charset="2"/>
              <a:buNone/>
            </a:pPr>
            <a:endParaRPr lang="en-US" sz="4000" dirty="0">
              <a:solidFill>
                <a:schemeClr val="bg1"/>
              </a:solidFill>
              <a:latin typeface="Century Gothic" panose="020B0502020202020204" pitchFamily="34" charset="0"/>
            </a:endParaRPr>
          </a:p>
        </p:txBody>
      </p:sp>
      <p:pic>
        <p:nvPicPr>
          <p:cNvPr id="6" name="Audio Recording Aug 28, 2022 at 6:04:41 PM" descr="Audio Recording Aug 28, 2022 at 6:04:41 PM">
            <a:hlinkClick r:id="" action="ppaction://media"/>
            <a:extLst>
              <a:ext uri="{FF2B5EF4-FFF2-40B4-BE49-F238E27FC236}">
                <a16:creationId xmlns:a16="http://schemas.microsoft.com/office/drawing/2014/main" id="{F21B229C-0FFA-456E-983E-C235CB6A50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1074140" y="945323"/>
            <a:ext cx="812800" cy="812800"/>
          </a:xfrm>
          <a:prstGeom prst="rect">
            <a:avLst/>
          </a:prstGeom>
        </p:spPr>
      </p:pic>
    </p:spTree>
    <p:extLst>
      <p:ext uri="{BB962C8B-B14F-4D97-AF65-F5344CB8AC3E}">
        <p14:creationId xmlns:p14="http://schemas.microsoft.com/office/powerpoint/2010/main" val="426076042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32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6"/>
                </p:tgtEl>
              </p:cMediaNode>
            </p:audio>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F99155-1EB4-EB74-4FC8-2A71CCF8AC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200" y="0"/>
            <a:ext cx="22418987" cy="13716000"/>
          </a:xfrm>
          <a:prstGeom prst="rect">
            <a:avLst/>
          </a:prstGeom>
        </p:spPr>
      </p:pic>
      <p:sp>
        <p:nvSpPr>
          <p:cNvPr id="4" name="Rectangle 3">
            <a:extLst>
              <a:ext uri="{FF2B5EF4-FFF2-40B4-BE49-F238E27FC236}">
                <a16:creationId xmlns:a16="http://schemas.microsoft.com/office/drawing/2014/main" id="{0C79F1CC-110C-49A7-8CAD-EB623DBD53AF}"/>
              </a:ext>
            </a:extLst>
          </p:cNvPr>
          <p:cNvSpPr/>
          <p:nvPr/>
        </p:nvSpPr>
        <p:spPr>
          <a:xfrm>
            <a:off x="931653" y="655608"/>
            <a:ext cx="21617796" cy="117491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Twisting road thorugh hills and a valley at sunset">
            <a:extLst>
              <a:ext uri="{FF2B5EF4-FFF2-40B4-BE49-F238E27FC236}">
                <a16:creationId xmlns:a16="http://schemas.microsoft.com/office/drawing/2014/main" id="{62C25B8E-53C4-4DB8-AC6B-F8902797637D}"/>
              </a:ext>
            </a:extLst>
          </p:cNvPr>
          <p:cNvPicPr>
            <a:picLocks noChangeAspect="1"/>
          </p:cNvPicPr>
          <p:nvPr/>
        </p:nvPicPr>
        <p:blipFill rotWithShape="1">
          <a:blip r:embed="rId5"/>
          <a:srcRect l="7245" r="22532"/>
          <a:stretch/>
        </p:blipFill>
        <p:spPr>
          <a:xfrm>
            <a:off x="3191773" y="1920630"/>
            <a:ext cx="16389592" cy="9219132"/>
          </a:xfrm>
          <a:prstGeom prst="rect">
            <a:avLst/>
          </a:prstGeom>
        </p:spPr>
      </p:pic>
      <p:sp>
        <p:nvSpPr>
          <p:cNvPr id="5" name="Title 1">
            <a:extLst>
              <a:ext uri="{FF2B5EF4-FFF2-40B4-BE49-F238E27FC236}">
                <a16:creationId xmlns:a16="http://schemas.microsoft.com/office/drawing/2014/main" id="{F92A8B3F-26D2-46B8-90A0-5D00975F02F4}"/>
              </a:ext>
            </a:extLst>
          </p:cNvPr>
          <p:cNvSpPr txBox="1">
            <a:spLocks/>
          </p:cNvSpPr>
          <p:nvPr/>
        </p:nvSpPr>
        <p:spPr>
          <a:xfrm>
            <a:off x="3312544" y="2966251"/>
            <a:ext cx="16088386" cy="1916332"/>
          </a:xfrm>
          <a:prstGeom prst="rect">
            <a:avLst/>
          </a:prstGeom>
          <a:solidFill>
            <a:schemeClr val="accent1">
              <a:lumMod val="90000"/>
              <a:lumOff val="10000"/>
              <a:alpha val="91000"/>
            </a:schemeClr>
          </a:solidFill>
        </p:spPr>
        <p:txBody>
          <a:bodyPr vert="horz" lIns="182832" tIns="91416" rIns="182832" bIns="91416" rtlCol="0" anchor="b">
            <a:normAutofit fontScale="97500" lnSpcReduction="10000"/>
          </a:bodyPr>
          <a:lstStyle>
            <a:lvl1pPr algn="r" defTabSz="1828343" rtl="0" eaLnBrk="1" latinLnBrk="0" hangingPunct="1">
              <a:lnSpc>
                <a:spcPct val="90000"/>
              </a:lnSpc>
              <a:spcBef>
                <a:spcPct val="0"/>
              </a:spcBef>
              <a:buNone/>
              <a:defRPr sz="6798" b="0" i="0" kern="1200" cap="none">
                <a:solidFill>
                  <a:schemeClr val="tx1"/>
                </a:solidFill>
                <a:effectLst/>
                <a:latin typeface="+mj-lt"/>
                <a:ea typeface="+mj-ea"/>
                <a:cs typeface="+mj-cs"/>
              </a:defRPr>
            </a:lvl1pPr>
          </a:lstStyle>
          <a:p>
            <a:pPr algn="ctr"/>
            <a:r>
              <a:rPr lang="en-US" i="1" dirty="0">
                <a:solidFill>
                  <a:schemeClr val="bg1"/>
                </a:solidFill>
                <a:latin typeface="Century Gothic" panose="020B0502020202020204" pitchFamily="34" charset="0"/>
              </a:rPr>
              <a:t>This is a Practice of becoming a constant Learner</a:t>
            </a:r>
          </a:p>
        </p:txBody>
      </p:sp>
      <p:pic>
        <p:nvPicPr>
          <p:cNvPr id="6" name="Audio Recording Aug 29, 2022 at 1:15:31 PM" descr="Audio Recording Aug 29, 2022 at 1:15:31 PM">
            <a:hlinkClick r:id="" action="ppaction://media"/>
            <a:extLst>
              <a:ext uri="{FF2B5EF4-FFF2-40B4-BE49-F238E27FC236}">
                <a16:creationId xmlns:a16="http://schemas.microsoft.com/office/drawing/2014/main" id="{BB9BF6B8-13D9-4EBD-8AE7-305DDC68A40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1435085" y="1107830"/>
            <a:ext cx="812800" cy="812800"/>
          </a:xfrm>
          <a:prstGeom prst="rect">
            <a:avLst/>
          </a:prstGeom>
        </p:spPr>
      </p:pic>
    </p:spTree>
    <p:extLst>
      <p:ext uri="{BB962C8B-B14F-4D97-AF65-F5344CB8AC3E}">
        <p14:creationId xmlns:p14="http://schemas.microsoft.com/office/powerpoint/2010/main" val="143360128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700"/>
                                        <p:tgtEl>
                                          <p:spTgt spid="3"/>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5"/>
                                        </p:tgtEl>
                                        <p:attrNameLst>
                                          <p:attrName>style.visibility</p:attrName>
                                        </p:attrNameLst>
                                      </p:cBhvr>
                                      <p:to>
                                        <p:strVal val="visible"/>
                                      </p:to>
                                    </p:set>
                                    <p:animEffect transition="in" filter="fade">
                                      <p:cBhvr>
                                        <p:cTn id="10" dur="4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7667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6"/>
                </p:tgtEl>
              </p:cMediaNode>
            </p:audio>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ABED78-D96A-6C9B-2990-61FCFD7A96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200" y="0"/>
            <a:ext cx="22418987" cy="13716000"/>
          </a:xfrm>
          <a:prstGeom prst="rect">
            <a:avLst/>
          </a:prstGeom>
        </p:spPr>
      </p:pic>
      <p:sp>
        <p:nvSpPr>
          <p:cNvPr id="4" name="Rectangle 3">
            <a:extLst>
              <a:ext uri="{FF2B5EF4-FFF2-40B4-BE49-F238E27FC236}">
                <a16:creationId xmlns:a16="http://schemas.microsoft.com/office/drawing/2014/main" id="{0C79F1CC-110C-49A7-8CAD-EB623DBD53AF}"/>
              </a:ext>
            </a:extLst>
          </p:cNvPr>
          <p:cNvSpPr/>
          <p:nvPr/>
        </p:nvSpPr>
        <p:spPr>
          <a:xfrm>
            <a:off x="931653" y="655608"/>
            <a:ext cx="21617796" cy="117491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96AAC722-10CE-4E02-9B47-AB829F1D6890}"/>
              </a:ext>
            </a:extLst>
          </p:cNvPr>
          <p:cNvSpPr txBox="1">
            <a:spLocks/>
          </p:cNvSpPr>
          <p:nvPr/>
        </p:nvSpPr>
        <p:spPr>
          <a:xfrm>
            <a:off x="-2288414" y="131786"/>
            <a:ext cx="18283237" cy="5528056"/>
          </a:xfrm>
          <a:prstGeom prst="rect">
            <a:avLst/>
          </a:prstGeom>
        </p:spPr>
        <p:txBody>
          <a:bodyPr vert="horz" lIns="91440" tIns="45720" rIns="91440" bIns="45720" rtlCol="0" anchor="ctr">
            <a:normAutofit/>
          </a:bodyPr>
          <a:lstStyle>
            <a:lvl1pPr algn="r" defTabSz="1828343" rtl="0" eaLnBrk="1" latinLnBrk="0" hangingPunct="1">
              <a:lnSpc>
                <a:spcPct val="90000"/>
              </a:lnSpc>
              <a:spcBef>
                <a:spcPct val="0"/>
              </a:spcBef>
              <a:buNone/>
              <a:defRPr sz="6798" b="0" i="0" kern="1200" cap="none">
                <a:solidFill>
                  <a:schemeClr val="tx1"/>
                </a:solidFill>
                <a:effectLst/>
                <a:latin typeface="+mj-lt"/>
                <a:ea typeface="+mj-ea"/>
                <a:cs typeface="+mj-cs"/>
              </a:defRPr>
            </a:lvl1pPr>
          </a:lstStyle>
          <a:p>
            <a:pPr algn="ctr" defTabSz="914400"/>
            <a:r>
              <a:rPr lang="en-US" sz="9600" dirty="0">
                <a:solidFill>
                  <a:schemeClr val="bg1"/>
                </a:solidFill>
                <a:latin typeface="Century Gothic" panose="020B0502020202020204" pitchFamily="34" charset="0"/>
              </a:rPr>
              <a:t>Areas of focus </a:t>
            </a:r>
            <a:br>
              <a:rPr lang="en-US" sz="8900" dirty="0">
                <a:solidFill>
                  <a:schemeClr val="bg1"/>
                </a:solidFill>
                <a:latin typeface="Century Gothic" panose="020B0502020202020204" pitchFamily="34" charset="0"/>
              </a:rPr>
            </a:br>
            <a:br>
              <a:rPr lang="en-US" sz="8900" dirty="0">
                <a:solidFill>
                  <a:schemeClr val="bg1"/>
                </a:solidFill>
                <a:latin typeface="Century Gothic" panose="020B0502020202020204" pitchFamily="34" charset="0"/>
              </a:rPr>
            </a:br>
            <a:endParaRPr lang="en-US" sz="8900"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1FDE8E83-764D-4D7A-876D-4C8C70B726FF}"/>
              </a:ext>
            </a:extLst>
          </p:cNvPr>
          <p:cNvGrpSpPr/>
          <p:nvPr/>
        </p:nvGrpSpPr>
        <p:grpSpPr>
          <a:xfrm>
            <a:off x="2691927" y="2895814"/>
            <a:ext cx="5436875" cy="3262125"/>
            <a:chOff x="845071" y="0"/>
            <a:chExt cx="5436875" cy="3262125"/>
          </a:xfrm>
          <a:solidFill>
            <a:schemeClr val="accent1">
              <a:lumMod val="90000"/>
              <a:lumOff val="10000"/>
            </a:schemeClr>
          </a:solidFill>
        </p:grpSpPr>
        <p:sp>
          <p:nvSpPr>
            <p:cNvPr id="6" name="Rectangle 5">
              <a:extLst>
                <a:ext uri="{FF2B5EF4-FFF2-40B4-BE49-F238E27FC236}">
                  <a16:creationId xmlns:a16="http://schemas.microsoft.com/office/drawing/2014/main" id="{D58C9661-1BCE-469E-B66F-AC8AFF1FC7DC}"/>
                </a:ext>
              </a:extLst>
            </p:cNvPr>
            <p:cNvSpPr/>
            <p:nvPr/>
          </p:nvSpPr>
          <p:spPr>
            <a:xfrm>
              <a:off x="845071" y="0"/>
              <a:ext cx="5436875" cy="3262125"/>
            </a:xfrm>
            <a:prstGeom prst="rect">
              <a:avLst/>
            </a:prstGeom>
            <a:grpFill/>
            <a:ln>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TextBox 6">
              <a:extLst>
                <a:ext uri="{FF2B5EF4-FFF2-40B4-BE49-F238E27FC236}">
                  <a16:creationId xmlns:a16="http://schemas.microsoft.com/office/drawing/2014/main" id="{3B914BF8-B948-49EA-895D-FB587C1920E0}"/>
                </a:ext>
              </a:extLst>
            </p:cNvPr>
            <p:cNvSpPr txBox="1"/>
            <p:nvPr/>
          </p:nvSpPr>
          <p:spPr>
            <a:xfrm>
              <a:off x="845071" y="0"/>
              <a:ext cx="5436875" cy="3262125"/>
            </a:xfrm>
            <a:prstGeom prst="rect">
              <a:avLst/>
            </a:prstGeom>
            <a:grp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213360" tIns="213360" rIns="213360" bIns="213360" numCol="1" spcCol="1270" anchor="ctr" anchorCtr="0">
              <a:noAutofit/>
            </a:bodyPr>
            <a:lstStyle/>
            <a:p>
              <a:pPr marL="0" lvl="0" indent="0" algn="ctr" defTabSz="2489200">
                <a:lnSpc>
                  <a:spcPct val="90000"/>
                </a:lnSpc>
                <a:spcBef>
                  <a:spcPct val="0"/>
                </a:spcBef>
                <a:spcAft>
                  <a:spcPct val="35000"/>
                </a:spcAft>
                <a:buNone/>
              </a:pPr>
              <a:r>
                <a:rPr lang="en-US" sz="5600" kern="1200" dirty="0">
                  <a:solidFill>
                    <a:schemeClr val="bg1"/>
                  </a:solidFill>
                </a:rPr>
                <a:t>Positionality</a:t>
              </a:r>
            </a:p>
          </p:txBody>
        </p:sp>
      </p:grpSp>
      <p:grpSp>
        <p:nvGrpSpPr>
          <p:cNvPr id="8" name="Group 7">
            <a:extLst>
              <a:ext uri="{FF2B5EF4-FFF2-40B4-BE49-F238E27FC236}">
                <a16:creationId xmlns:a16="http://schemas.microsoft.com/office/drawing/2014/main" id="{1DF2CE48-330C-4B60-9FC5-9AD99103F7FC}"/>
              </a:ext>
            </a:extLst>
          </p:cNvPr>
          <p:cNvGrpSpPr/>
          <p:nvPr/>
        </p:nvGrpSpPr>
        <p:grpSpPr>
          <a:xfrm>
            <a:off x="8612848" y="2901564"/>
            <a:ext cx="5436875" cy="3262125"/>
            <a:chOff x="6765992" y="5750"/>
            <a:chExt cx="5436875" cy="3262125"/>
          </a:xfrm>
          <a:solidFill>
            <a:schemeClr val="accent1">
              <a:lumMod val="90000"/>
              <a:lumOff val="10000"/>
            </a:schemeClr>
          </a:solidFill>
        </p:grpSpPr>
        <p:sp>
          <p:nvSpPr>
            <p:cNvPr id="9" name="Rectangle 8">
              <a:extLst>
                <a:ext uri="{FF2B5EF4-FFF2-40B4-BE49-F238E27FC236}">
                  <a16:creationId xmlns:a16="http://schemas.microsoft.com/office/drawing/2014/main" id="{836A265A-554F-4048-A240-0A901AA7F26A}"/>
                </a:ext>
              </a:extLst>
            </p:cNvPr>
            <p:cNvSpPr/>
            <p:nvPr/>
          </p:nvSpPr>
          <p:spPr>
            <a:xfrm>
              <a:off x="6765992" y="5750"/>
              <a:ext cx="5436875" cy="3262125"/>
            </a:xfrm>
            <a:prstGeom prst="rect">
              <a:avLst/>
            </a:prstGeom>
            <a:grpFill/>
            <a:ln>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TextBox 9">
              <a:extLst>
                <a:ext uri="{FF2B5EF4-FFF2-40B4-BE49-F238E27FC236}">
                  <a16:creationId xmlns:a16="http://schemas.microsoft.com/office/drawing/2014/main" id="{E1A39C19-3CF5-44A1-9336-B7C6A676FFAC}"/>
                </a:ext>
              </a:extLst>
            </p:cNvPr>
            <p:cNvSpPr txBox="1"/>
            <p:nvPr/>
          </p:nvSpPr>
          <p:spPr>
            <a:xfrm>
              <a:off x="6765992" y="5750"/>
              <a:ext cx="5436875" cy="3262125"/>
            </a:xfrm>
            <a:prstGeom prst="rect">
              <a:avLst/>
            </a:prstGeom>
            <a:grp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213360" tIns="213360" rIns="213360" bIns="213360" numCol="1" spcCol="1270" anchor="ctr" anchorCtr="0">
              <a:noAutofit/>
            </a:bodyPr>
            <a:lstStyle/>
            <a:p>
              <a:pPr marL="0" lvl="0" indent="0" algn="ctr" defTabSz="2489200">
                <a:lnSpc>
                  <a:spcPct val="90000"/>
                </a:lnSpc>
                <a:spcBef>
                  <a:spcPct val="0"/>
                </a:spcBef>
                <a:spcAft>
                  <a:spcPct val="35000"/>
                </a:spcAft>
                <a:buNone/>
              </a:pPr>
              <a:r>
                <a:rPr lang="en-US" sz="5600" kern="1200" dirty="0">
                  <a:solidFill>
                    <a:schemeClr val="bg1"/>
                  </a:solidFill>
                </a:rPr>
                <a:t>Privilege &amp; Oppression</a:t>
              </a:r>
              <a:r>
                <a:rPr lang="en-US" sz="5600" kern="1200" baseline="0" dirty="0">
                  <a:solidFill>
                    <a:schemeClr val="bg1"/>
                  </a:solidFill>
                </a:rPr>
                <a:t> </a:t>
              </a:r>
              <a:endParaRPr lang="en-US" sz="5600" kern="1200" dirty="0">
                <a:solidFill>
                  <a:schemeClr val="bg1"/>
                </a:solidFill>
              </a:endParaRPr>
            </a:p>
          </p:txBody>
        </p:sp>
      </p:grpSp>
      <p:sp>
        <p:nvSpPr>
          <p:cNvPr id="14" name="TextBox 13">
            <a:extLst>
              <a:ext uri="{FF2B5EF4-FFF2-40B4-BE49-F238E27FC236}">
                <a16:creationId xmlns:a16="http://schemas.microsoft.com/office/drawing/2014/main" id="{0454204C-F891-45A2-9120-C5FAEE7973B9}"/>
              </a:ext>
            </a:extLst>
          </p:cNvPr>
          <p:cNvSpPr txBox="1"/>
          <p:nvPr/>
        </p:nvSpPr>
        <p:spPr>
          <a:xfrm>
            <a:off x="14586814" y="6584777"/>
            <a:ext cx="5436875" cy="3262125"/>
          </a:xfrm>
          <a:prstGeom prst="rect">
            <a:avLst/>
          </a:prstGeom>
          <a:solidFill>
            <a:schemeClr val="accent1">
              <a:lumMod val="90000"/>
              <a:lumOff val="1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213360" tIns="213360" rIns="213360" bIns="213360" numCol="1" spcCol="1270" anchor="ctr" anchorCtr="0">
            <a:noAutofit/>
          </a:bodyPr>
          <a:lstStyle/>
          <a:p>
            <a:pPr marL="0" lvl="0" indent="0" algn="ctr" defTabSz="2489200">
              <a:lnSpc>
                <a:spcPct val="90000"/>
              </a:lnSpc>
              <a:spcBef>
                <a:spcPct val="0"/>
              </a:spcBef>
              <a:spcAft>
                <a:spcPct val="35000"/>
              </a:spcAft>
              <a:buNone/>
            </a:pPr>
            <a:r>
              <a:rPr lang="en-US" sz="5600" kern="1200" dirty="0">
                <a:solidFill>
                  <a:schemeClr val="bg1"/>
                </a:solidFill>
              </a:rPr>
              <a:t>Anti-racism</a:t>
            </a:r>
          </a:p>
        </p:txBody>
      </p:sp>
      <p:grpSp>
        <p:nvGrpSpPr>
          <p:cNvPr id="15" name="Group 14">
            <a:extLst>
              <a:ext uri="{FF2B5EF4-FFF2-40B4-BE49-F238E27FC236}">
                <a16:creationId xmlns:a16="http://schemas.microsoft.com/office/drawing/2014/main" id="{C0449B6F-B293-4342-BB18-1CA7A85CAA51}"/>
              </a:ext>
            </a:extLst>
          </p:cNvPr>
          <p:cNvGrpSpPr/>
          <p:nvPr/>
        </p:nvGrpSpPr>
        <p:grpSpPr>
          <a:xfrm>
            <a:off x="8593820" y="2947530"/>
            <a:ext cx="11381293" cy="6919369"/>
            <a:chOff x="15658167" y="207938"/>
            <a:chExt cx="11381293" cy="6919369"/>
          </a:xfrm>
          <a:solidFill>
            <a:schemeClr val="accent1">
              <a:lumMod val="90000"/>
              <a:lumOff val="10000"/>
            </a:schemeClr>
          </a:solidFill>
        </p:grpSpPr>
        <p:sp>
          <p:nvSpPr>
            <p:cNvPr id="16" name="Rectangle 15">
              <a:extLst>
                <a:ext uri="{FF2B5EF4-FFF2-40B4-BE49-F238E27FC236}">
                  <a16:creationId xmlns:a16="http://schemas.microsoft.com/office/drawing/2014/main" id="{EA4C661B-6F8F-4F5F-99FC-1744A0B1A85D}"/>
                </a:ext>
              </a:extLst>
            </p:cNvPr>
            <p:cNvSpPr/>
            <p:nvPr/>
          </p:nvSpPr>
          <p:spPr>
            <a:xfrm>
              <a:off x="21602585" y="207938"/>
              <a:ext cx="5436875" cy="3262125"/>
            </a:xfrm>
            <a:prstGeom prst="rect">
              <a:avLst/>
            </a:prstGeom>
            <a:grpFill/>
            <a:ln>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a:endParaRPr lang="en-US" dirty="0">
                <a:solidFill>
                  <a:schemeClr val="bg1"/>
                </a:solidFill>
              </a:endParaRPr>
            </a:p>
            <a:p>
              <a:pPr algn="ctr"/>
              <a:endParaRPr lang="en-US" dirty="0">
                <a:solidFill>
                  <a:schemeClr val="bg1"/>
                </a:solidFill>
              </a:endParaRPr>
            </a:p>
            <a:p>
              <a:pPr algn="ctr"/>
              <a:r>
                <a:rPr lang="en-US" sz="5400" dirty="0">
                  <a:solidFill>
                    <a:schemeClr val="bg1"/>
                  </a:solidFill>
                </a:rPr>
                <a:t>Equality/Equity/ Justice</a:t>
              </a:r>
            </a:p>
          </p:txBody>
        </p:sp>
        <p:sp>
          <p:nvSpPr>
            <p:cNvPr id="17" name="TextBox 16">
              <a:extLst>
                <a:ext uri="{FF2B5EF4-FFF2-40B4-BE49-F238E27FC236}">
                  <a16:creationId xmlns:a16="http://schemas.microsoft.com/office/drawing/2014/main" id="{16DDCA03-4D11-44A0-A57D-9BA35C98F0CB}"/>
                </a:ext>
              </a:extLst>
            </p:cNvPr>
            <p:cNvSpPr txBox="1"/>
            <p:nvPr/>
          </p:nvSpPr>
          <p:spPr>
            <a:xfrm>
              <a:off x="15658167" y="3865182"/>
              <a:ext cx="5436875" cy="3262125"/>
            </a:xfrm>
            <a:prstGeom prst="rect">
              <a:avLst/>
            </a:prstGeom>
            <a:grp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213360" tIns="213360" rIns="213360" bIns="213360" numCol="1" spcCol="1270" anchor="ctr" anchorCtr="0">
              <a:noAutofit/>
            </a:bodyPr>
            <a:lstStyle/>
            <a:p>
              <a:pPr marL="0" lvl="0" indent="0" algn="ctr" defTabSz="2489200">
                <a:lnSpc>
                  <a:spcPct val="90000"/>
                </a:lnSpc>
                <a:spcBef>
                  <a:spcPct val="0"/>
                </a:spcBef>
                <a:spcAft>
                  <a:spcPct val="35000"/>
                </a:spcAft>
                <a:buNone/>
              </a:pPr>
              <a:r>
                <a:rPr lang="en-US" sz="5600" kern="1200" dirty="0">
                  <a:solidFill>
                    <a:schemeClr val="bg1"/>
                  </a:solidFill>
                </a:rPr>
                <a:t>Allyship </a:t>
              </a:r>
            </a:p>
          </p:txBody>
        </p:sp>
      </p:grpSp>
      <p:sp>
        <p:nvSpPr>
          <p:cNvPr id="18" name="Title 1">
            <a:extLst>
              <a:ext uri="{FF2B5EF4-FFF2-40B4-BE49-F238E27FC236}">
                <a16:creationId xmlns:a16="http://schemas.microsoft.com/office/drawing/2014/main" id="{8F02C33E-C3E3-4C21-B6B8-A427F6556C4D}"/>
              </a:ext>
            </a:extLst>
          </p:cNvPr>
          <p:cNvSpPr txBox="1">
            <a:spLocks/>
          </p:cNvSpPr>
          <p:nvPr/>
        </p:nvSpPr>
        <p:spPr>
          <a:xfrm>
            <a:off x="1935789" y="10385135"/>
            <a:ext cx="18968861" cy="2019650"/>
          </a:xfrm>
          <a:prstGeom prst="rect">
            <a:avLst/>
          </a:prstGeom>
        </p:spPr>
        <p:txBody>
          <a:bodyPr vert="horz" lIns="182843" tIns="91422" rIns="182843" bIns="91422" rtlCol="0" anchor="b">
            <a:normAutofit/>
          </a:bodyPr>
          <a:lstStyle>
            <a:lvl1pPr algn="l" defTabSz="1828434" rtl="0" eaLnBrk="1" latinLnBrk="0" hangingPunct="1">
              <a:lnSpc>
                <a:spcPct val="90000"/>
              </a:lnSpc>
              <a:spcBef>
                <a:spcPct val="0"/>
              </a:spcBef>
              <a:buNone/>
              <a:defRPr lang="en-US" sz="6398" kern="1200" cap="all" spc="600" baseline="0">
                <a:solidFill>
                  <a:schemeClr val="tx1"/>
                </a:solidFill>
                <a:latin typeface="Arial" charset="0"/>
                <a:ea typeface="Arial" charset="0"/>
                <a:cs typeface="Arial" charset="0"/>
              </a:defRPr>
            </a:lvl1pPr>
          </a:lstStyle>
          <a:p>
            <a:pPr algn="ctr"/>
            <a:r>
              <a:rPr lang="en-US" dirty="0">
                <a:solidFill>
                  <a:schemeClr val="bg1"/>
                </a:solidFill>
                <a:latin typeface="Century Gothic" panose="020B0502020202020204" pitchFamily="34" charset="0"/>
              </a:rPr>
              <a:t>Foundations of equity &amp; Inclusion Practice</a:t>
            </a:r>
          </a:p>
        </p:txBody>
      </p:sp>
      <p:pic>
        <p:nvPicPr>
          <p:cNvPr id="19" name="Audio Recording Aug 29, 2022 at 1:16:22 PM" descr="Audio Recording Aug 29, 2022 at 1:16:22 PM">
            <a:hlinkClick r:id="" action="ppaction://media"/>
            <a:extLst>
              <a:ext uri="{FF2B5EF4-FFF2-40B4-BE49-F238E27FC236}">
                <a16:creationId xmlns:a16="http://schemas.microsoft.com/office/drawing/2014/main" id="{C0FDAD87-ED1C-43FD-9D5A-1C7F3223E9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1238550" y="904815"/>
            <a:ext cx="812800" cy="812800"/>
          </a:xfrm>
          <a:prstGeom prst="rect">
            <a:avLst/>
          </a:prstGeom>
        </p:spPr>
      </p:pic>
      <p:grpSp>
        <p:nvGrpSpPr>
          <p:cNvPr id="20" name="Group 19">
            <a:extLst>
              <a:ext uri="{FF2B5EF4-FFF2-40B4-BE49-F238E27FC236}">
                <a16:creationId xmlns:a16="http://schemas.microsoft.com/office/drawing/2014/main" id="{FEB196F1-7359-347B-C126-0DC9FD26FEDC}"/>
              </a:ext>
            </a:extLst>
          </p:cNvPr>
          <p:cNvGrpSpPr/>
          <p:nvPr/>
        </p:nvGrpSpPr>
        <p:grpSpPr>
          <a:xfrm>
            <a:off x="2665222" y="6573197"/>
            <a:ext cx="5436875" cy="3262125"/>
            <a:chOff x="12766454" y="9"/>
            <a:chExt cx="5436875" cy="3262125"/>
          </a:xfrm>
          <a:solidFill>
            <a:schemeClr val="accent1">
              <a:lumMod val="90000"/>
              <a:lumOff val="10000"/>
            </a:schemeClr>
          </a:solidFill>
        </p:grpSpPr>
        <p:sp>
          <p:nvSpPr>
            <p:cNvPr id="21" name="Rectangle 20">
              <a:extLst>
                <a:ext uri="{FF2B5EF4-FFF2-40B4-BE49-F238E27FC236}">
                  <a16:creationId xmlns:a16="http://schemas.microsoft.com/office/drawing/2014/main" id="{00008067-3602-3619-E882-9A16FA63BE91}"/>
                </a:ext>
              </a:extLst>
            </p:cNvPr>
            <p:cNvSpPr/>
            <p:nvPr/>
          </p:nvSpPr>
          <p:spPr>
            <a:xfrm>
              <a:off x="12766454" y="9"/>
              <a:ext cx="5436875" cy="3262125"/>
            </a:xfrm>
            <a:prstGeom prst="rect">
              <a:avLst/>
            </a:prstGeom>
            <a:grpFill/>
            <a:ln>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TextBox 21">
              <a:extLst>
                <a:ext uri="{FF2B5EF4-FFF2-40B4-BE49-F238E27FC236}">
                  <a16:creationId xmlns:a16="http://schemas.microsoft.com/office/drawing/2014/main" id="{1A7B92F6-644B-1643-B3C4-051E53F5037A}"/>
                </a:ext>
              </a:extLst>
            </p:cNvPr>
            <p:cNvSpPr txBox="1"/>
            <p:nvPr/>
          </p:nvSpPr>
          <p:spPr>
            <a:xfrm>
              <a:off x="12766454" y="9"/>
              <a:ext cx="5436875" cy="3262125"/>
            </a:xfrm>
            <a:prstGeom prst="rect">
              <a:avLst/>
            </a:prstGeom>
            <a:grp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213360" tIns="213360" rIns="213360" bIns="213360" numCol="1" spcCol="1270" anchor="ctr" anchorCtr="0">
              <a:noAutofit/>
            </a:bodyPr>
            <a:lstStyle/>
            <a:p>
              <a:pPr marL="0" lvl="0" indent="0" algn="ctr" defTabSz="2489200">
                <a:lnSpc>
                  <a:spcPct val="90000"/>
                </a:lnSpc>
                <a:spcBef>
                  <a:spcPct val="0"/>
                </a:spcBef>
                <a:spcAft>
                  <a:spcPct val="35000"/>
                </a:spcAft>
                <a:buNone/>
              </a:pPr>
              <a:r>
                <a:rPr lang="en-US" sz="5600" kern="1200" dirty="0">
                  <a:solidFill>
                    <a:schemeClr val="bg1"/>
                  </a:solidFill>
                </a:rPr>
                <a:t>Bias</a:t>
              </a:r>
            </a:p>
          </p:txBody>
        </p:sp>
      </p:grpSp>
    </p:spTree>
    <p:extLst>
      <p:ext uri="{BB962C8B-B14F-4D97-AF65-F5344CB8AC3E}">
        <p14:creationId xmlns:p14="http://schemas.microsoft.com/office/powerpoint/2010/main" val="319655037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4336"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9"/>
                </p:tgtEl>
              </p:cMediaNode>
            </p:audio>
          </p:childTnLst>
        </p:cTn>
      </p:par>
    </p:tnLst>
    <p:bldLst>
      <p:bldP spid="3" grpId="0"/>
    </p:bldLst>
  </p:timing>
</p:sld>
</file>

<file path=ppt/theme/theme1.xml><?xml version="1.0" encoding="utf-8"?>
<a:theme xmlns:a="http://schemas.openxmlformats.org/drawingml/2006/main" name="Default Theme">
  <a:themeElements>
    <a:clrScheme name="motagua light prueba">
      <a:dk1>
        <a:srgbClr val="63666A"/>
      </a:dk1>
      <a:lt1>
        <a:sysClr val="window" lastClr="FFFFFF"/>
      </a:lt1>
      <a:dk2>
        <a:srgbClr val="63666A"/>
      </a:dk2>
      <a:lt2>
        <a:srgbClr val="FFFFFF"/>
      </a:lt2>
      <a:accent1>
        <a:srgbClr val="034638"/>
      </a:accent1>
      <a:accent2>
        <a:srgbClr val="C5B783"/>
      </a:accent2>
      <a:accent3>
        <a:srgbClr val="582C83"/>
      </a:accent3>
      <a:accent4>
        <a:srgbClr val="000000"/>
      </a:accent4>
      <a:accent5>
        <a:srgbClr val="63666A"/>
      </a:accent5>
      <a:accent6>
        <a:srgbClr val="63666A"/>
      </a:accent6>
      <a:hlink>
        <a:srgbClr val="F33B48"/>
      </a:hlink>
      <a:folHlink>
        <a:srgbClr val="FFC000"/>
      </a:folHlink>
    </a:clrScheme>
    <a:fontScheme name="Custom 1">
      <a:majorFont>
        <a:latin typeface="Lato"/>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aster Titl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Foundry.thmx</Template>
  <TotalTime>21964</TotalTime>
  <Words>2206</Words>
  <Application>Microsoft Office PowerPoint</Application>
  <PresentationFormat>Custom</PresentationFormat>
  <Paragraphs>226</Paragraphs>
  <Slides>24</Slides>
  <Notes>0</Notes>
  <HiddenSlides>0</HiddenSlides>
  <MMClips>31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24</vt:i4>
      </vt:variant>
    </vt:vector>
  </HeadingPairs>
  <TitlesOfParts>
    <vt:vector size="38" baseType="lpstr">
      <vt:lpstr>Arial</vt:lpstr>
      <vt:lpstr>Arial Black</vt:lpstr>
      <vt:lpstr>Arial Bold</vt:lpstr>
      <vt:lpstr>Arial Regular</vt:lpstr>
      <vt:lpstr>Avenir Light</vt:lpstr>
      <vt:lpstr>Barlow</vt:lpstr>
      <vt:lpstr>BentonSans Regular</vt:lpstr>
      <vt:lpstr>Calibri</vt:lpstr>
      <vt:lpstr>Century Gothic</vt:lpstr>
      <vt:lpstr>Lato Light</vt:lpstr>
      <vt:lpstr>Roboto</vt:lpstr>
      <vt:lpstr>Wingdings</vt:lpstr>
      <vt:lpstr>Default Theme</vt:lpstr>
      <vt:lpstr>Master Title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Ivey Business School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Ivey Business School PowerPoint Template</dc:title>
  <dc:subject/>
  <dc:creator>Ivey Business School</dc:creator>
  <cp:keywords/>
  <dc:description>v4.01</dc:description>
  <cp:lastModifiedBy>Moczarski, Luiza</cp:lastModifiedBy>
  <cp:revision>3103</cp:revision>
  <dcterms:created xsi:type="dcterms:W3CDTF">2014-11-12T21:47:38Z</dcterms:created>
  <dcterms:modified xsi:type="dcterms:W3CDTF">2022-10-04T12:21:17Z</dcterms:modified>
  <cp:category/>
</cp:coreProperties>
</file>