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1" r:id="rId2"/>
    <p:sldMasterId id="2147483680" r:id="rId3"/>
  </p:sldMasterIdLst>
  <p:notesMasterIdLst>
    <p:notesMasterId r:id="rId14"/>
  </p:notesMasterIdLst>
  <p:sldIdLst>
    <p:sldId id="835" r:id="rId4"/>
    <p:sldId id="848" r:id="rId5"/>
    <p:sldId id="850" r:id="rId6"/>
    <p:sldId id="861" r:id="rId7"/>
    <p:sldId id="862" r:id="rId8"/>
    <p:sldId id="863" r:id="rId9"/>
    <p:sldId id="864" r:id="rId10"/>
    <p:sldId id="865" r:id="rId11"/>
    <p:sldId id="866" r:id="rId12"/>
    <p:sldId id="834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FF"/>
    <a:srgbClr val="008080"/>
    <a:srgbClr val="016B4A"/>
    <a:srgbClr val="3A206E"/>
    <a:srgbClr val="261547"/>
    <a:srgbClr val="5F2987"/>
    <a:srgbClr val="006600"/>
    <a:srgbClr val="49A584"/>
    <a:srgbClr val="016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C99E6-B6A8-4423-A2B6-573E162AB9C0}" v="34" dt="2023-10-15T18:52:55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790" autoAdjust="0"/>
  </p:normalViewPr>
  <p:slideViewPr>
    <p:cSldViewPr snapToGrid="0">
      <p:cViewPr varScale="1">
        <p:scale>
          <a:sx n="73" d="100"/>
          <a:sy n="73" d="100"/>
        </p:scale>
        <p:origin x="606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Olsheski" userId="84f44658-f25a-49d1-b53e-2270583b42a2" providerId="ADAL" clId="{A3CC99E6-B6A8-4423-A2B6-573E162AB9C0}"/>
    <pc:docChg chg="undo redo custSel addSld delSld modSld sldOrd delMainMaster">
      <pc:chgData name="Mark Olsheski" userId="84f44658-f25a-49d1-b53e-2270583b42a2" providerId="ADAL" clId="{A3CC99E6-B6A8-4423-A2B6-573E162AB9C0}" dt="2023-10-15T20:08:35.286" v="3969" actId="14100"/>
      <pc:docMkLst>
        <pc:docMk/>
      </pc:docMkLst>
      <pc:sldChg chg="del">
        <pc:chgData name="Mark Olsheski" userId="84f44658-f25a-49d1-b53e-2270583b42a2" providerId="ADAL" clId="{A3CC99E6-B6A8-4423-A2B6-573E162AB9C0}" dt="2023-10-15T18:57:10.941" v="2445" actId="47"/>
        <pc:sldMkLst>
          <pc:docMk/>
          <pc:sldMk cId="4095830151" sldId="812"/>
        </pc:sldMkLst>
      </pc:sldChg>
      <pc:sldChg chg="modSp mod">
        <pc:chgData name="Mark Olsheski" userId="84f44658-f25a-49d1-b53e-2270583b42a2" providerId="ADAL" clId="{A3CC99E6-B6A8-4423-A2B6-573E162AB9C0}" dt="2023-10-15T18:44:56.266" v="2243" actId="255"/>
        <pc:sldMkLst>
          <pc:docMk/>
          <pc:sldMk cId="974141059" sldId="835"/>
        </pc:sldMkLst>
        <pc:spChg chg="mod">
          <ac:chgData name="Mark Olsheski" userId="84f44658-f25a-49d1-b53e-2270583b42a2" providerId="ADAL" clId="{A3CC99E6-B6A8-4423-A2B6-573E162AB9C0}" dt="2023-10-15T18:44:56.266" v="2243" actId="255"/>
          <ac:spMkLst>
            <pc:docMk/>
            <pc:sldMk cId="974141059" sldId="835"/>
            <ac:spMk id="18" creationId="{CF84F36C-7639-89CB-07A0-7A14B0A01FEF}"/>
          </ac:spMkLst>
        </pc:spChg>
      </pc:sldChg>
      <pc:sldChg chg="del">
        <pc:chgData name="Mark Olsheski" userId="84f44658-f25a-49d1-b53e-2270583b42a2" providerId="ADAL" clId="{A3CC99E6-B6A8-4423-A2B6-573E162AB9C0}" dt="2023-10-15T18:57:12.511" v="2447" actId="47"/>
        <pc:sldMkLst>
          <pc:docMk/>
          <pc:sldMk cId="3718292684" sldId="847"/>
        </pc:sldMkLst>
      </pc:sldChg>
      <pc:sldChg chg="modSp mod">
        <pc:chgData name="Mark Olsheski" userId="84f44658-f25a-49d1-b53e-2270583b42a2" providerId="ADAL" clId="{A3CC99E6-B6A8-4423-A2B6-573E162AB9C0}" dt="2023-10-15T19:10:21.130" v="2485" actId="20577"/>
        <pc:sldMkLst>
          <pc:docMk/>
          <pc:sldMk cId="3243822240" sldId="848"/>
        </pc:sldMkLst>
        <pc:spChg chg="mod">
          <ac:chgData name="Mark Olsheski" userId="84f44658-f25a-49d1-b53e-2270583b42a2" providerId="ADAL" clId="{A3CC99E6-B6A8-4423-A2B6-573E162AB9C0}" dt="2023-10-12T21:19:47.945" v="5" actId="20577"/>
          <ac:spMkLst>
            <pc:docMk/>
            <pc:sldMk cId="3243822240" sldId="848"/>
            <ac:spMk id="3" creationId="{8465A86A-1B1D-D485-4FAB-7BE57F3B2B2E}"/>
          </ac:spMkLst>
        </pc:spChg>
        <pc:spChg chg="mod">
          <ac:chgData name="Mark Olsheski" userId="84f44658-f25a-49d1-b53e-2270583b42a2" providerId="ADAL" clId="{A3CC99E6-B6A8-4423-A2B6-573E162AB9C0}" dt="2023-10-12T21:29:25.851" v="18" actId="20577"/>
          <ac:spMkLst>
            <pc:docMk/>
            <pc:sldMk cId="3243822240" sldId="848"/>
            <ac:spMk id="11" creationId="{543CF594-0A6C-FC42-B5CA-1DB51630D273}"/>
          </ac:spMkLst>
        </pc:spChg>
        <pc:spChg chg="mod">
          <ac:chgData name="Mark Olsheski" userId="84f44658-f25a-49d1-b53e-2270583b42a2" providerId="ADAL" clId="{A3CC99E6-B6A8-4423-A2B6-573E162AB9C0}" dt="2023-10-15T19:10:21.130" v="2485" actId="20577"/>
          <ac:spMkLst>
            <pc:docMk/>
            <pc:sldMk cId="3243822240" sldId="848"/>
            <ac:spMk id="18" creationId="{5FC354F3-706D-4523-836B-8ECE3CE5EC50}"/>
          </ac:spMkLst>
        </pc:spChg>
      </pc:sldChg>
      <pc:sldChg chg="del">
        <pc:chgData name="Mark Olsheski" userId="84f44658-f25a-49d1-b53e-2270583b42a2" providerId="ADAL" clId="{A3CC99E6-B6A8-4423-A2B6-573E162AB9C0}" dt="2023-10-15T18:57:11.821" v="2446" actId="47"/>
        <pc:sldMkLst>
          <pc:docMk/>
          <pc:sldMk cId="2409258444" sldId="849"/>
        </pc:sldMkLst>
      </pc:sldChg>
      <pc:sldChg chg="addSp delSp modSp mod">
        <pc:chgData name="Mark Olsheski" userId="84f44658-f25a-49d1-b53e-2270583b42a2" providerId="ADAL" clId="{A3CC99E6-B6A8-4423-A2B6-573E162AB9C0}" dt="2023-10-15T17:45:09.349" v="1774" actId="20577"/>
        <pc:sldMkLst>
          <pc:docMk/>
          <pc:sldMk cId="1246112803" sldId="850"/>
        </pc:sldMkLst>
        <pc:spChg chg="mod">
          <ac:chgData name="Mark Olsheski" userId="84f44658-f25a-49d1-b53e-2270583b42a2" providerId="ADAL" clId="{A3CC99E6-B6A8-4423-A2B6-573E162AB9C0}" dt="2023-10-15T17:15:42.271" v="1098" actId="20577"/>
          <ac:spMkLst>
            <pc:docMk/>
            <pc:sldMk cId="1246112803" sldId="850"/>
            <ac:spMk id="3" creationId="{8465A86A-1B1D-D485-4FAB-7BE57F3B2B2E}"/>
          </ac:spMkLst>
        </pc:spChg>
        <pc:spChg chg="mod">
          <ac:chgData name="Mark Olsheski" userId="84f44658-f25a-49d1-b53e-2270583b42a2" providerId="ADAL" clId="{A3CC99E6-B6A8-4423-A2B6-573E162AB9C0}" dt="2023-10-15T17:40:08.439" v="1646" actId="120"/>
          <ac:spMkLst>
            <pc:docMk/>
            <pc:sldMk cId="1246112803" sldId="850"/>
            <ac:spMk id="6" creationId="{FA261EE9-4114-68E2-2A38-7A939A54CB60}"/>
          </ac:spMkLst>
        </pc:spChg>
        <pc:spChg chg="mod">
          <ac:chgData name="Mark Olsheski" userId="84f44658-f25a-49d1-b53e-2270583b42a2" providerId="ADAL" clId="{A3CC99E6-B6A8-4423-A2B6-573E162AB9C0}" dt="2023-10-15T17:45:09.349" v="1774" actId="20577"/>
          <ac:spMkLst>
            <pc:docMk/>
            <pc:sldMk cId="1246112803" sldId="850"/>
            <ac:spMk id="11" creationId="{543CF594-0A6C-FC42-B5CA-1DB51630D273}"/>
          </ac:spMkLst>
        </pc:spChg>
        <pc:spChg chg="add mod">
          <ac:chgData name="Mark Olsheski" userId="84f44658-f25a-49d1-b53e-2270583b42a2" providerId="ADAL" clId="{A3CC99E6-B6A8-4423-A2B6-573E162AB9C0}" dt="2023-10-15T17:41:27.456" v="1690" actId="20577"/>
          <ac:spMkLst>
            <pc:docMk/>
            <pc:sldMk cId="1246112803" sldId="850"/>
            <ac:spMk id="14" creationId="{EC96F83F-2E30-3D62-34D6-AE45EEB688A8}"/>
          </ac:spMkLst>
        </pc:spChg>
        <pc:picChg chg="add mod">
          <ac:chgData name="Mark Olsheski" userId="84f44658-f25a-49d1-b53e-2270583b42a2" providerId="ADAL" clId="{A3CC99E6-B6A8-4423-A2B6-573E162AB9C0}" dt="2023-10-15T17:09:09.240" v="1079" actId="1076"/>
          <ac:picMkLst>
            <pc:docMk/>
            <pc:sldMk cId="1246112803" sldId="850"/>
            <ac:picMk id="5" creationId="{837C278B-DCE4-067A-EE8B-D413AC4C1589}"/>
          </ac:picMkLst>
        </pc:picChg>
        <pc:picChg chg="del">
          <ac:chgData name="Mark Olsheski" userId="84f44658-f25a-49d1-b53e-2270583b42a2" providerId="ADAL" clId="{A3CC99E6-B6A8-4423-A2B6-573E162AB9C0}" dt="2023-10-15T17:05:03.730" v="1029" actId="478"/>
          <ac:picMkLst>
            <pc:docMk/>
            <pc:sldMk cId="1246112803" sldId="850"/>
            <ac:picMk id="7" creationId="{2631A856-F388-9E7E-7598-3705239B26AA}"/>
          </ac:picMkLst>
        </pc:picChg>
        <pc:picChg chg="del">
          <ac:chgData name="Mark Olsheski" userId="84f44658-f25a-49d1-b53e-2270583b42a2" providerId="ADAL" clId="{A3CC99E6-B6A8-4423-A2B6-573E162AB9C0}" dt="2023-10-15T17:05:05.456" v="1030" actId="478"/>
          <ac:picMkLst>
            <pc:docMk/>
            <pc:sldMk cId="1246112803" sldId="850"/>
            <ac:picMk id="8" creationId="{03487AE8-FF35-C645-D77C-CA2082EAD1D6}"/>
          </ac:picMkLst>
        </pc:picChg>
        <pc:picChg chg="del">
          <ac:chgData name="Mark Olsheski" userId="84f44658-f25a-49d1-b53e-2270583b42a2" providerId="ADAL" clId="{A3CC99E6-B6A8-4423-A2B6-573E162AB9C0}" dt="2023-10-15T17:05:06.339" v="1031" actId="478"/>
          <ac:picMkLst>
            <pc:docMk/>
            <pc:sldMk cId="1246112803" sldId="850"/>
            <ac:picMk id="9" creationId="{F04C633F-FC2B-E047-1688-8D0681CA3622}"/>
          </ac:picMkLst>
        </pc:picChg>
        <pc:picChg chg="add mod modCrop">
          <ac:chgData name="Mark Olsheski" userId="84f44658-f25a-49d1-b53e-2270583b42a2" providerId="ADAL" clId="{A3CC99E6-B6A8-4423-A2B6-573E162AB9C0}" dt="2023-10-15T17:12:02.825" v="1087" actId="1076"/>
          <ac:picMkLst>
            <pc:docMk/>
            <pc:sldMk cId="1246112803" sldId="850"/>
            <ac:picMk id="13" creationId="{92EC41B2-F0DC-0147-E2FB-7A120BD2F682}"/>
          </ac:picMkLst>
        </pc:picChg>
      </pc:sldChg>
      <pc:sldChg chg="del">
        <pc:chgData name="Mark Olsheski" userId="84f44658-f25a-49d1-b53e-2270583b42a2" providerId="ADAL" clId="{A3CC99E6-B6A8-4423-A2B6-573E162AB9C0}" dt="2023-10-15T18:57:13.237" v="2448" actId="47"/>
        <pc:sldMkLst>
          <pc:docMk/>
          <pc:sldMk cId="2203334758" sldId="854"/>
        </pc:sldMkLst>
      </pc:sldChg>
      <pc:sldChg chg="del">
        <pc:chgData name="Mark Olsheski" userId="84f44658-f25a-49d1-b53e-2270583b42a2" providerId="ADAL" clId="{A3CC99E6-B6A8-4423-A2B6-573E162AB9C0}" dt="2023-10-15T18:57:14.579" v="2450" actId="47"/>
        <pc:sldMkLst>
          <pc:docMk/>
          <pc:sldMk cId="1583603330" sldId="856"/>
        </pc:sldMkLst>
      </pc:sldChg>
      <pc:sldChg chg="del">
        <pc:chgData name="Mark Olsheski" userId="84f44658-f25a-49d1-b53e-2270583b42a2" providerId="ADAL" clId="{A3CC99E6-B6A8-4423-A2B6-573E162AB9C0}" dt="2023-10-15T18:57:15.199" v="2451" actId="47"/>
        <pc:sldMkLst>
          <pc:docMk/>
          <pc:sldMk cId="3576173063" sldId="857"/>
        </pc:sldMkLst>
      </pc:sldChg>
      <pc:sldChg chg="del">
        <pc:chgData name="Mark Olsheski" userId="84f44658-f25a-49d1-b53e-2270583b42a2" providerId="ADAL" clId="{A3CC99E6-B6A8-4423-A2B6-573E162AB9C0}" dt="2023-10-15T18:57:16.970" v="2452" actId="47"/>
        <pc:sldMkLst>
          <pc:docMk/>
          <pc:sldMk cId="4041136111" sldId="859"/>
        </pc:sldMkLst>
      </pc:sldChg>
      <pc:sldChg chg="del">
        <pc:chgData name="Mark Olsheski" userId="84f44658-f25a-49d1-b53e-2270583b42a2" providerId="ADAL" clId="{A3CC99E6-B6A8-4423-A2B6-573E162AB9C0}" dt="2023-10-15T18:57:13.944" v="2449" actId="47"/>
        <pc:sldMkLst>
          <pc:docMk/>
          <pc:sldMk cId="3949045573" sldId="860"/>
        </pc:sldMkLst>
      </pc:sldChg>
      <pc:sldChg chg="addSp delSp modSp add mod">
        <pc:chgData name="Mark Olsheski" userId="84f44658-f25a-49d1-b53e-2270583b42a2" providerId="ADAL" clId="{A3CC99E6-B6A8-4423-A2B6-573E162AB9C0}" dt="2023-10-15T18:24:54.546" v="1996" actId="20577"/>
        <pc:sldMkLst>
          <pc:docMk/>
          <pc:sldMk cId="1331961620" sldId="861"/>
        </pc:sldMkLst>
        <pc:spChg chg="mod">
          <ac:chgData name="Mark Olsheski" userId="84f44658-f25a-49d1-b53e-2270583b42a2" providerId="ADAL" clId="{A3CC99E6-B6A8-4423-A2B6-573E162AB9C0}" dt="2023-10-15T18:03:15.766" v="1890" actId="20577"/>
          <ac:spMkLst>
            <pc:docMk/>
            <pc:sldMk cId="1331961620" sldId="861"/>
            <ac:spMk id="3" creationId="{8465A86A-1B1D-D485-4FAB-7BE57F3B2B2E}"/>
          </ac:spMkLst>
        </pc:spChg>
        <pc:spChg chg="del mod">
          <ac:chgData name="Mark Olsheski" userId="84f44658-f25a-49d1-b53e-2270583b42a2" providerId="ADAL" clId="{A3CC99E6-B6A8-4423-A2B6-573E162AB9C0}" dt="2023-10-15T18:06:18.171" v="1892" actId="478"/>
          <ac:spMkLst>
            <pc:docMk/>
            <pc:sldMk cId="1331961620" sldId="861"/>
            <ac:spMk id="6" creationId="{FA261EE9-4114-68E2-2A38-7A939A54CB60}"/>
          </ac:spMkLst>
        </pc:spChg>
        <pc:spChg chg="mod">
          <ac:chgData name="Mark Olsheski" userId="84f44658-f25a-49d1-b53e-2270583b42a2" providerId="ADAL" clId="{A3CC99E6-B6A8-4423-A2B6-573E162AB9C0}" dt="2023-10-15T18:24:54.546" v="1996" actId="20577"/>
          <ac:spMkLst>
            <pc:docMk/>
            <pc:sldMk cId="1331961620" sldId="861"/>
            <ac:spMk id="11" creationId="{543CF594-0A6C-FC42-B5CA-1DB51630D273}"/>
          </ac:spMkLst>
        </pc:spChg>
        <pc:picChg chg="add mod modCrop">
          <ac:chgData name="Mark Olsheski" userId="84f44658-f25a-49d1-b53e-2270583b42a2" providerId="ADAL" clId="{A3CC99E6-B6A8-4423-A2B6-573E162AB9C0}" dt="2023-10-15T17:49:42.230" v="1841" actId="732"/>
          <ac:picMkLst>
            <pc:docMk/>
            <pc:sldMk cId="1331961620" sldId="861"/>
            <ac:picMk id="5" creationId="{82A1C6BA-2F19-7F06-AEE5-073636F32B31}"/>
          </ac:picMkLst>
        </pc:picChg>
        <pc:picChg chg="del">
          <ac:chgData name="Mark Olsheski" userId="84f44658-f25a-49d1-b53e-2270583b42a2" providerId="ADAL" clId="{A3CC99E6-B6A8-4423-A2B6-573E162AB9C0}" dt="2023-10-15T17:46:40.137" v="1832" actId="478"/>
          <ac:picMkLst>
            <pc:docMk/>
            <pc:sldMk cId="1331961620" sldId="861"/>
            <ac:picMk id="7" creationId="{2631A856-F388-9E7E-7598-3705239B26AA}"/>
          </ac:picMkLst>
        </pc:picChg>
        <pc:picChg chg="del">
          <ac:chgData name="Mark Olsheski" userId="84f44658-f25a-49d1-b53e-2270583b42a2" providerId="ADAL" clId="{A3CC99E6-B6A8-4423-A2B6-573E162AB9C0}" dt="2023-10-15T17:46:40.807" v="1833" actId="478"/>
          <ac:picMkLst>
            <pc:docMk/>
            <pc:sldMk cId="1331961620" sldId="861"/>
            <ac:picMk id="8" creationId="{03487AE8-FF35-C645-D77C-CA2082EAD1D6}"/>
          </ac:picMkLst>
        </pc:picChg>
        <pc:picChg chg="del">
          <ac:chgData name="Mark Olsheski" userId="84f44658-f25a-49d1-b53e-2270583b42a2" providerId="ADAL" clId="{A3CC99E6-B6A8-4423-A2B6-573E162AB9C0}" dt="2023-10-15T17:46:41.496" v="1834" actId="478"/>
          <ac:picMkLst>
            <pc:docMk/>
            <pc:sldMk cId="1331961620" sldId="861"/>
            <ac:picMk id="9" creationId="{F04C633F-FC2B-E047-1688-8D0681CA3622}"/>
          </ac:picMkLst>
        </pc:picChg>
        <pc:picChg chg="add mod modCrop">
          <ac:chgData name="Mark Olsheski" userId="84f44658-f25a-49d1-b53e-2270583b42a2" providerId="ADAL" clId="{A3CC99E6-B6A8-4423-A2B6-573E162AB9C0}" dt="2023-10-15T17:51:44.975" v="1853" actId="1076"/>
          <ac:picMkLst>
            <pc:docMk/>
            <pc:sldMk cId="1331961620" sldId="861"/>
            <ac:picMk id="13" creationId="{47F47ADC-A0C8-F887-22A5-A793F71B13D5}"/>
          </ac:picMkLst>
        </pc:picChg>
        <pc:picChg chg="add del mod modCrop">
          <ac:chgData name="Mark Olsheski" userId="84f44658-f25a-49d1-b53e-2270583b42a2" providerId="ADAL" clId="{A3CC99E6-B6A8-4423-A2B6-573E162AB9C0}" dt="2023-10-15T17:57:15.927" v="1875" actId="478"/>
          <ac:picMkLst>
            <pc:docMk/>
            <pc:sldMk cId="1331961620" sldId="861"/>
            <ac:picMk id="14" creationId="{C9BBF9B6-B473-B819-D65C-2E2AF3FEC3CF}"/>
          </ac:picMkLst>
        </pc:picChg>
        <pc:picChg chg="add mod modCrop">
          <ac:chgData name="Mark Olsheski" userId="84f44658-f25a-49d1-b53e-2270583b42a2" providerId="ADAL" clId="{A3CC99E6-B6A8-4423-A2B6-573E162AB9C0}" dt="2023-10-15T18:03:32.834" v="1891" actId="1076"/>
          <ac:picMkLst>
            <pc:docMk/>
            <pc:sldMk cId="1331961620" sldId="861"/>
            <ac:picMk id="15" creationId="{315E65CD-B80F-F3D4-6C1A-0977210359BE}"/>
          </ac:picMkLst>
        </pc:picChg>
        <pc:picChg chg="add mod modCrop">
          <ac:chgData name="Mark Olsheski" userId="84f44658-f25a-49d1-b53e-2270583b42a2" providerId="ADAL" clId="{A3CC99E6-B6A8-4423-A2B6-573E162AB9C0}" dt="2023-10-15T17:59:45.251" v="1886" actId="732"/>
          <ac:picMkLst>
            <pc:docMk/>
            <pc:sldMk cId="1331961620" sldId="861"/>
            <ac:picMk id="16" creationId="{F564763D-50B8-9411-3A02-52B3213A48A7}"/>
          </ac:picMkLst>
        </pc:picChg>
        <pc:picChg chg="add mod">
          <ac:chgData name="Mark Olsheski" userId="84f44658-f25a-49d1-b53e-2270583b42a2" providerId="ADAL" clId="{A3CC99E6-B6A8-4423-A2B6-573E162AB9C0}" dt="2023-10-15T18:09:12.002" v="1906" actId="1076"/>
          <ac:picMkLst>
            <pc:docMk/>
            <pc:sldMk cId="1331961620" sldId="861"/>
            <ac:picMk id="18" creationId="{C04C70CF-DCEB-DBEC-229B-B85B83CC779F}"/>
          </ac:picMkLst>
        </pc:picChg>
        <pc:picChg chg="add mod modCrop">
          <ac:chgData name="Mark Olsheski" userId="84f44658-f25a-49d1-b53e-2270583b42a2" providerId="ADAL" clId="{A3CC99E6-B6A8-4423-A2B6-573E162AB9C0}" dt="2023-10-15T18:09:25.036" v="1908" actId="1076"/>
          <ac:picMkLst>
            <pc:docMk/>
            <pc:sldMk cId="1331961620" sldId="861"/>
            <ac:picMk id="20" creationId="{BF88A5A2-C6DC-ABCF-178A-242B6E934F29}"/>
          </ac:picMkLst>
        </pc:picChg>
        <pc:picChg chg="add mod modCrop">
          <ac:chgData name="Mark Olsheski" userId="84f44658-f25a-49d1-b53e-2270583b42a2" providerId="ADAL" clId="{A3CC99E6-B6A8-4423-A2B6-573E162AB9C0}" dt="2023-10-15T18:11:13.397" v="1915" actId="1076"/>
          <ac:picMkLst>
            <pc:docMk/>
            <pc:sldMk cId="1331961620" sldId="861"/>
            <ac:picMk id="22" creationId="{BB03EBDB-DD18-F2F9-9F2B-59A8CD3FBE2A}"/>
          </ac:picMkLst>
        </pc:picChg>
        <pc:picChg chg="add mod">
          <ac:chgData name="Mark Olsheski" userId="84f44658-f25a-49d1-b53e-2270583b42a2" providerId="ADAL" clId="{A3CC99E6-B6A8-4423-A2B6-573E162AB9C0}" dt="2023-10-15T18:17:55.665" v="1920" actId="1076"/>
          <ac:picMkLst>
            <pc:docMk/>
            <pc:sldMk cId="1331961620" sldId="861"/>
            <ac:picMk id="24" creationId="{640D46E1-E5D7-467D-A058-534F783C6D83}"/>
          </ac:picMkLst>
        </pc:picChg>
        <pc:picChg chg="add mod modCrop">
          <ac:chgData name="Mark Olsheski" userId="84f44658-f25a-49d1-b53e-2270583b42a2" providerId="ADAL" clId="{A3CC99E6-B6A8-4423-A2B6-573E162AB9C0}" dt="2023-10-15T18:21:57.515" v="1952" actId="1076"/>
          <ac:picMkLst>
            <pc:docMk/>
            <pc:sldMk cId="1331961620" sldId="861"/>
            <ac:picMk id="26" creationId="{DF6B7CE7-62CC-C57C-5167-C9A694DA6453}"/>
          </ac:picMkLst>
        </pc:picChg>
        <pc:picChg chg="add mod modCrop">
          <ac:chgData name="Mark Olsheski" userId="84f44658-f25a-49d1-b53e-2270583b42a2" providerId="ADAL" clId="{A3CC99E6-B6A8-4423-A2B6-573E162AB9C0}" dt="2023-10-15T18:21:55.033" v="1951" actId="1076"/>
          <ac:picMkLst>
            <pc:docMk/>
            <pc:sldMk cId="1331961620" sldId="861"/>
            <ac:picMk id="28" creationId="{FF92AF16-EBA2-A6F9-D32C-34DBD1A80CFA}"/>
          </ac:picMkLst>
        </pc:picChg>
        <pc:picChg chg="add mod modCrop">
          <ac:chgData name="Mark Olsheski" userId="84f44658-f25a-49d1-b53e-2270583b42a2" providerId="ADAL" clId="{A3CC99E6-B6A8-4423-A2B6-573E162AB9C0}" dt="2023-10-15T18:21:51.927" v="1950" actId="1076"/>
          <ac:picMkLst>
            <pc:docMk/>
            <pc:sldMk cId="1331961620" sldId="861"/>
            <ac:picMk id="30" creationId="{12BBCA50-0F72-12F6-3B63-4C217D6EF872}"/>
          </ac:picMkLst>
        </pc:picChg>
        <pc:picChg chg="add mod modCrop">
          <ac:chgData name="Mark Olsheski" userId="84f44658-f25a-49d1-b53e-2270583b42a2" providerId="ADAL" clId="{A3CC99E6-B6A8-4423-A2B6-573E162AB9C0}" dt="2023-10-15T18:24:07.414" v="1963" actId="14100"/>
          <ac:picMkLst>
            <pc:docMk/>
            <pc:sldMk cId="1331961620" sldId="861"/>
            <ac:picMk id="32" creationId="{634AF963-DD4A-C49D-61E7-3C2E91325087}"/>
          </ac:picMkLst>
        </pc:picChg>
      </pc:sldChg>
      <pc:sldChg chg="addSp delSp modSp add mod">
        <pc:chgData name="Mark Olsheski" userId="84f44658-f25a-49d1-b53e-2270583b42a2" providerId="ADAL" clId="{A3CC99E6-B6A8-4423-A2B6-573E162AB9C0}" dt="2023-10-15T18:34:24.879" v="2168" actId="1076"/>
        <pc:sldMkLst>
          <pc:docMk/>
          <pc:sldMk cId="3668686580" sldId="862"/>
        </pc:sldMkLst>
        <pc:spChg chg="mod">
          <ac:chgData name="Mark Olsheski" userId="84f44658-f25a-49d1-b53e-2270583b42a2" providerId="ADAL" clId="{A3CC99E6-B6A8-4423-A2B6-573E162AB9C0}" dt="2023-10-15T18:30:02.856" v="2099" actId="20577"/>
          <ac:spMkLst>
            <pc:docMk/>
            <pc:sldMk cId="3668686580" sldId="862"/>
            <ac:spMk id="3" creationId="{8465A86A-1B1D-D485-4FAB-7BE57F3B2B2E}"/>
          </ac:spMkLst>
        </pc:spChg>
        <pc:spChg chg="del mod">
          <ac:chgData name="Mark Olsheski" userId="84f44658-f25a-49d1-b53e-2270583b42a2" providerId="ADAL" clId="{A3CC99E6-B6A8-4423-A2B6-573E162AB9C0}" dt="2023-10-15T18:29:03.191" v="2041" actId="478"/>
          <ac:spMkLst>
            <pc:docMk/>
            <pc:sldMk cId="3668686580" sldId="862"/>
            <ac:spMk id="6" creationId="{FA261EE9-4114-68E2-2A38-7A939A54CB60}"/>
          </ac:spMkLst>
        </pc:spChg>
        <pc:spChg chg="mod">
          <ac:chgData name="Mark Olsheski" userId="84f44658-f25a-49d1-b53e-2270583b42a2" providerId="ADAL" clId="{A3CC99E6-B6A8-4423-A2B6-573E162AB9C0}" dt="2023-10-15T18:31:39.668" v="2155" actId="20577"/>
          <ac:spMkLst>
            <pc:docMk/>
            <pc:sldMk cId="3668686580" sldId="862"/>
            <ac:spMk id="11" creationId="{543CF594-0A6C-FC42-B5CA-1DB51630D273}"/>
          </ac:spMkLst>
        </pc:spChg>
        <pc:spChg chg="add mod">
          <ac:chgData name="Mark Olsheski" userId="84f44658-f25a-49d1-b53e-2270583b42a2" providerId="ADAL" clId="{A3CC99E6-B6A8-4423-A2B6-573E162AB9C0}" dt="2023-10-15T18:32:54.446" v="2165" actId="207"/>
          <ac:spMkLst>
            <pc:docMk/>
            <pc:sldMk cId="3668686580" sldId="862"/>
            <ac:spMk id="14" creationId="{1695A72C-4232-0729-F632-1B906572945A}"/>
          </ac:spMkLst>
        </pc:spChg>
        <pc:picChg chg="del">
          <ac:chgData name="Mark Olsheski" userId="84f44658-f25a-49d1-b53e-2270583b42a2" providerId="ADAL" clId="{A3CC99E6-B6A8-4423-A2B6-573E162AB9C0}" dt="2023-10-15T18:24:24.694" v="1964" actId="478"/>
          <ac:picMkLst>
            <pc:docMk/>
            <pc:sldMk cId="3668686580" sldId="862"/>
            <ac:picMk id="7" creationId="{2631A856-F388-9E7E-7598-3705239B26AA}"/>
          </ac:picMkLst>
        </pc:picChg>
        <pc:picChg chg="del">
          <ac:chgData name="Mark Olsheski" userId="84f44658-f25a-49d1-b53e-2270583b42a2" providerId="ADAL" clId="{A3CC99E6-B6A8-4423-A2B6-573E162AB9C0}" dt="2023-10-15T18:24:25.174" v="1965" actId="478"/>
          <ac:picMkLst>
            <pc:docMk/>
            <pc:sldMk cId="3668686580" sldId="862"/>
            <ac:picMk id="8" creationId="{03487AE8-FF35-C645-D77C-CA2082EAD1D6}"/>
          </ac:picMkLst>
        </pc:picChg>
        <pc:picChg chg="del">
          <ac:chgData name="Mark Olsheski" userId="84f44658-f25a-49d1-b53e-2270583b42a2" providerId="ADAL" clId="{A3CC99E6-B6A8-4423-A2B6-573E162AB9C0}" dt="2023-10-15T18:24:25.905" v="1966" actId="478"/>
          <ac:picMkLst>
            <pc:docMk/>
            <pc:sldMk cId="3668686580" sldId="862"/>
            <ac:picMk id="9" creationId="{F04C633F-FC2B-E047-1688-8D0681CA3622}"/>
          </ac:picMkLst>
        </pc:picChg>
        <pc:picChg chg="add mod modCrop">
          <ac:chgData name="Mark Olsheski" userId="84f44658-f25a-49d1-b53e-2270583b42a2" providerId="ADAL" clId="{A3CC99E6-B6A8-4423-A2B6-573E162AB9C0}" dt="2023-10-15T18:32:05.896" v="2159" actId="14100"/>
          <ac:picMkLst>
            <pc:docMk/>
            <pc:sldMk cId="3668686580" sldId="862"/>
            <ac:picMk id="13" creationId="{992500E8-91D1-D641-7276-4374B2D1BFFB}"/>
          </ac:picMkLst>
        </pc:picChg>
        <pc:picChg chg="add mod">
          <ac:chgData name="Mark Olsheski" userId="84f44658-f25a-49d1-b53e-2270583b42a2" providerId="ADAL" clId="{A3CC99E6-B6A8-4423-A2B6-573E162AB9C0}" dt="2023-10-15T18:34:24.879" v="2168" actId="1076"/>
          <ac:picMkLst>
            <pc:docMk/>
            <pc:sldMk cId="3668686580" sldId="862"/>
            <ac:picMk id="15" creationId="{8C28005B-7850-2501-891C-1C2DAFF7A609}"/>
          </ac:picMkLst>
        </pc:picChg>
      </pc:sldChg>
      <pc:sldChg chg="addSp delSp modSp add mod">
        <pc:chgData name="Mark Olsheski" userId="84f44658-f25a-49d1-b53e-2270583b42a2" providerId="ADAL" clId="{A3CC99E6-B6A8-4423-A2B6-573E162AB9C0}" dt="2023-10-15T18:43:03.458" v="2238" actId="20577"/>
        <pc:sldMkLst>
          <pc:docMk/>
          <pc:sldMk cId="923503357" sldId="863"/>
        </pc:sldMkLst>
        <pc:spChg chg="mod">
          <ac:chgData name="Mark Olsheski" userId="84f44658-f25a-49d1-b53e-2270583b42a2" providerId="ADAL" clId="{A3CC99E6-B6A8-4423-A2B6-573E162AB9C0}" dt="2023-10-15T18:43:03.458" v="2238" actId="20577"/>
          <ac:spMkLst>
            <pc:docMk/>
            <pc:sldMk cId="923503357" sldId="863"/>
            <ac:spMk id="11" creationId="{543CF594-0A6C-FC42-B5CA-1DB51630D273}"/>
          </ac:spMkLst>
        </pc:spChg>
        <pc:spChg chg="mod ord">
          <ac:chgData name="Mark Olsheski" userId="84f44658-f25a-49d1-b53e-2270583b42a2" providerId="ADAL" clId="{A3CC99E6-B6A8-4423-A2B6-573E162AB9C0}" dt="2023-10-15T18:42:39.266" v="2196" actId="14100"/>
          <ac:spMkLst>
            <pc:docMk/>
            <pc:sldMk cId="923503357" sldId="863"/>
            <ac:spMk id="14" creationId="{1695A72C-4232-0729-F632-1B906572945A}"/>
          </ac:spMkLst>
        </pc:spChg>
        <pc:picChg chg="add del mod">
          <ac:chgData name="Mark Olsheski" userId="84f44658-f25a-49d1-b53e-2270583b42a2" providerId="ADAL" clId="{A3CC99E6-B6A8-4423-A2B6-573E162AB9C0}" dt="2023-10-15T18:41:25.051" v="2180" actId="478"/>
          <ac:picMkLst>
            <pc:docMk/>
            <pc:sldMk cId="923503357" sldId="863"/>
            <ac:picMk id="6" creationId="{FE3AEE77-348C-A847-153E-F94E9535CE1D}"/>
          </ac:picMkLst>
        </pc:picChg>
        <pc:picChg chg="add mod ord modCrop">
          <ac:chgData name="Mark Olsheski" userId="84f44658-f25a-49d1-b53e-2270583b42a2" providerId="ADAL" clId="{A3CC99E6-B6A8-4423-A2B6-573E162AB9C0}" dt="2023-10-15T18:41:42.222" v="2184" actId="166"/>
          <ac:picMkLst>
            <pc:docMk/>
            <pc:sldMk cId="923503357" sldId="863"/>
            <ac:picMk id="8" creationId="{F59EECDF-A177-D786-EC04-92E30B7F8233}"/>
          </ac:picMkLst>
        </pc:picChg>
        <pc:picChg chg="del">
          <ac:chgData name="Mark Olsheski" userId="84f44658-f25a-49d1-b53e-2270583b42a2" providerId="ADAL" clId="{A3CC99E6-B6A8-4423-A2B6-573E162AB9C0}" dt="2023-10-15T18:35:09.296" v="2170" actId="478"/>
          <ac:picMkLst>
            <pc:docMk/>
            <pc:sldMk cId="923503357" sldId="863"/>
            <ac:picMk id="13" creationId="{992500E8-91D1-D641-7276-4374B2D1BFFB}"/>
          </ac:picMkLst>
        </pc:picChg>
      </pc:sldChg>
      <pc:sldChg chg="addSp delSp modSp add mod ord">
        <pc:chgData name="Mark Olsheski" userId="84f44658-f25a-49d1-b53e-2270583b42a2" providerId="ADAL" clId="{A3CC99E6-B6A8-4423-A2B6-573E162AB9C0}" dt="2023-10-15T18:51:37.273" v="2306" actId="20577"/>
        <pc:sldMkLst>
          <pc:docMk/>
          <pc:sldMk cId="4231502383" sldId="864"/>
        </pc:sldMkLst>
        <pc:spChg chg="mod">
          <ac:chgData name="Mark Olsheski" userId="84f44658-f25a-49d1-b53e-2270583b42a2" providerId="ADAL" clId="{A3CC99E6-B6A8-4423-A2B6-573E162AB9C0}" dt="2023-10-15T18:51:37.273" v="2306" actId="20577"/>
          <ac:spMkLst>
            <pc:docMk/>
            <pc:sldMk cId="4231502383" sldId="864"/>
            <ac:spMk id="11" creationId="{543CF594-0A6C-FC42-B5CA-1DB51630D273}"/>
          </ac:spMkLst>
        </pc:spChg>
        <pc:spChg chg="mod ord">
          <ac:chgData name="Mark Olsheski" userId="84f44658-f25a-49d1-b53e-2270583b42a2" providerId="ADAL" clId="{A3CC99E6-B6A8-4423-A2B6-573E162AB9C0}" dt="2023-10-15T18:50:18.686" v="2266" actId="1076"/>
          <ac:spMkLst>
            <pc:docMk/>
            <pc:sldMk cId="4231502383" sldId="864"/>
            <ac:spMk id="14" creationId="{1695A72C-4232-0729-F632-1B906572945A}"/>
          </ac:spMkLst>
        </pc:spChg>
        <pc:picChg chg="add mod modCrop">
          <ac:chgData name="Mark Olsheski" userId="84f44658-f25a-49d1-b53e-2270583b42a2" providerId="ADAL" clId="{A3CC99E6-B6A8-4423-A2B6-573E162AB9C0}" dt="2023-10-15T18:50:04.307" v="2261" actId="1076"/>
          <ac:picMkLst>
            <pc:docMk/>
            <pc:sldMk cId="4231502383" sldId="864"/>
            <ac:picMk id="6" creationId="{12CEAA06-5A5F-5633-BA22-37416DE51E5A}"/>
          </ac:picMkLst>
        </pc:picChg>
        <pc:picChg chg="del">
          <ac:chgData name="Mark Olsheski" userId="84f44658-f25a-49d1-b53e-2270583b42a2" providerId="ADAL" clId="{A3CC99E6-B6A8-4423-A2B6-573E162AB9C0}" dt="2023-10-15T18:44:04.380" v="2242" actId="478"/>
          <ac:picMkLst>
            <pc:docMk/>
            <pc:sldMk cId="4231502383" sldId="864"/>
            <ac:picMk id="13" creationId="{992500E8-91D1-D641-7276-4374B2D1BFFB}"/>
          </ac:picMkLst>
        </pc:picChg>
        <pc:picChg chg="mod">
          <ac:chgData name="Mark Olsheski" userId="84f44658-f25a-49d1-b53e-2270583b42a2" providerId="ADAL" clId="{A3CC99E6-B6A8-4423-A2B6-573E162AB9C0}" dt="2023-10-15T18:49:48.406" v="2257" actId="1076"/>
          <ac:picMkLst>
            <pc:docMk/>
            <pc:sldMk cId="4231502383" sldId="864"/>
            <ac:picMk id="15" creationId="{8C28005B-7850-2501-891C-1C2DAFF7A609}"/>
          </ac:picMkLst>
        </pc:picChg>
      </pc:sldChg>
      <pc:sldChg chg="addSp delSp modSp add mod">
        <pc:chgData name="Mark Olsheski" userId="84f44658-f25a-49d1-b53e-2270583b42a2" providerId="ADAL" clId="{A3CC99E6-B6A8-4423-A2B6-573E162AB9C0}" dt="2023-10-15T18:56:43.716" v="2444" actId="14100"/>
        <pc:sldMkLst>
          <pc:docMk/>
          <pc:sldMk cId="1198057936" sldId="865"/>
        </pc:sldMkLst>
        <pc:spChg chg="mod">
          <ac:chgData name="Mark Olsheski" userId="84f44658-f25a-49d1-b53e-2270583b42a2" providerId="ADAL" clId="{A3CC99E6-B6A8-4423-A2B6-573E162AB9C0}" dt="2023-10-15T18:56:43.716" v="2444" actId="14100"/>
          <ac:spMkLst>
            <pc:docMk/>
            <pc:sldMk cId="1198057936" sldId="865"/>
            <ac:spMk id="11" creationId="{543CF594-0A6C-FC42-B5CA-1DB51630D273}"/>
          </ac:spMkLst>
        </pc:spChg>
        <pc:picChg chg="del">
          <ac:chgData name="Mark Olsheski" userId="84f44658-f25a-49d1-b53e-2270583b42a2" providerId="ADAL" clId="{A3CC99E6-B6A8-4423-A2B6-573E162AB9C0}" dt="2023-10-15T18:52:30.452" v="2308" actId="478"/>
          <ac:picMkLst>
            <pc:docMk/>
            <pc:sldMk cId="1198057936" sldId="865"/>
            <ac:picMk id="6" creationId="{12CEAA06-5A5F-5633-BA22-37416DE51E5A}"/>
          </ac:picMkLst>
        </pc:picChg>
        <pc:picChg chg="add mod modCrop">
          <ac:chgData name="Mark Olsheski" userId="84f44658-f25a-49d1-b53e-2270583b42a2" providerId="ADAL" clId="{A3CC99E6-B6A8-4423-A2B6-573E162AB9C0}" dt="2023-10-15T18:53:34.684" v="2317" actId="14100"/>
          <ac:picMkLst>
            <pc:docMk/>
            <pc:sldMk cId="1198057936" sldId="865"/>
            <ac:picMk id="7" creationId="{397E489E-7F15-6FAC-0ACB-D42E96934EE0}"/>
          </ac:picMkLst>
        </pc:picChg>
      </pc:sldChg>
      <pc:sldChg chg="modSp add mod ord">
        <pc:chgData name="Mark Olsheski" userId="84f44658-f25a-49d1-b53e-2270583b42a2" providerId="ADAL" clId="{A3CC99E6-B6A8-4423-A2B6-573E162AB9C0}" dt="2023-10-15T20:08:35.286" v="3969" actId="14100"/>
        <pc:sldMkLst>
          <pc:docMk/>
          <pc:sldMk cId="2363277444" sldId="866"/>
        </pc:sldMkLst>
        <pc:spChg chg="mod">
          <ac:chgData name="Mark Olsheski" userId="84f44658-f25a-49d1-b53e-2270583b42a2" providerId="ADAL" clId="{A3CC99E6-B6A8-4423-A2B6-573E162AB9C0}" dt="2023-10-15T18:58:43.964" v="2475" actId="20577"/>
          <ac:spMkLst>
            <pc:docMk/>
            <pc:sldMk cId="2363277444" sldId="866"/>
            <ac:spMk id="11" creationId="{543CF594-0A6C-FC42-B5CA-1DB51630D273}"/>
          </ac:spMkLst>
        </pc:spChg>
        <pc:spChg chg="mod">
          <ac:chgData name="Mark Olsheski" userId="84f44658-f25a-49d1-b53e-2270583b42a2" providerId="ADAL" clId="{A3CC99E6-B6A8-4423-A2B6-573E162AB9C0}" dt="2023-10-15T20:08:35.286" v="3969" actId="14100"/>
          <ac:spMkLst>
            <pc:docMk/>
            <pc:sldMk cId="2363277444" sldId="866"/>
            <ac:spMk id="18" creationId="{5FC354F3-706D-4523-836B-8ECE3CE5EC50}"/>
          </ac:spMkLst>
        </pc:spChg>
      </pc:sldChg>
      <pc:sldChg chg="add del">
        <pc:chgData name="Mark Olsheski" userId="84f44658-f25a-49d1-b53e-2270583b42a2" providerId="ADAL" clId="{A3CC99E6-B6A8-4423-A2B6-573E162AB9C0}" dt="2023-10-15T19:38:13.913" v="3154" actId="47"/>
        <pc:sldMkLst>
          <pc:docMk/>
          <pc:sldMk cId="1431409317" sldId="867"/>
        </pc:sldMkLst>
      </pc:sldChg>
      <pc:sldMasterChg chg="del delSldLayout">
        <pc:chgData name="Mark Olsheski" userId="84f44658-f25a-49d1-b53e-2270583b42a2" providerId="ADAL" clId="{A3CC99E6-B6A8-4423-A2B6-573E162AB9C0}" dt="2023-10-15T18:57:16.970" v="2452" actId="47"/>
        <pc:sldMasterMkLst>
          <pc:docMk/>
          <pc:sldMasterMk cId="1918685788" sldId="2147483695"/>
        </pc:sldMasterMkLst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938853400" sldId="2147483650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018802269" sldId="2147483651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87510747" sldId="2147483652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3972324219" sldId="2147483653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664349991" sldId="2147483654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2878501241" sldId="2147483655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654461567" sldId="2147483656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524136742" sldId="2147483657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2984606875" sldId="2147483658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2536179435" sldId="2147483659"/>
          </pc:sldLayoutMkLst>
        </pc:sldLayoutChg>
        <pc:sldLayoutChg chg="del">
          <pc:chgData name="Mark Olsheski" userId="84f44658-f25a-49d1-b53e-2270583b42a2" providerId="ADAL" clId="{A3CC99E6-B6A8-4423-A2B6-573E162AB9C0}" dt="2023-10-15T18:57:10.941" v="2445" actId="47"/>
          <pc:sldLayoutMkLst>
            <pc:docMk/>
            <pc:sldMasterMk cId="1918685788" sldId="2147483695"/>
            <pc:sldLayoutMk cId="1473573812" sldId="2147483660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542293216" sldId="2147483697"/>
          </pc:sldLayoutMkLst>
        </pc:sldLayoutChg>
        <pc:sldLayoutChg chg="del">
          <pc:chgData name="Mark Olsheski" userId="84f44658-f25a-49d1-b53e-2270583b42a2" providerId="ADAL" clId="{A3CC99E6-B6A8-4423-A2B6-573E162AB9C0}" dt="2023-10-15T18:57:16.970" v="2452" actId="47"/>
          <pc:sldLayoutMkLst>
            <pc:docMk/>
            <pc:sldMasterMk cId="1918685788" sldId="2147483695"/>
            <pc:sldLayoutMk cId="1945653297" sldId="214748369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CA7245CC-E696-4AD7-BF42-22D575A6D1FA}" type="datetimeFigureOut">
              <a:rPr lang="en-CA" smtClean="0"/>
              <a:t>2023-07-31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6BF1062C-6E9E-41C1-9AAB-FF8E856A69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16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18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18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18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5229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8800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4353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476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4762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9125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55054"/>
            <a:ext cx="9810750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095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79300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95216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2C572F-5E39-4C8B-89CA-112D5DA760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317" y="2368488"/>
            <a:ext cx="1192998" cy="21210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6B0F4-4745-DA43-8F49-A4A37BB52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0" y="6536852"/>
            <a:ext cx="943322" cy="1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0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8BE0-0787-9CAB-42AC-7EF59EFC8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91814-559F-09AF-3773-134B91629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E0FB6-767F-CBF9-EF7C-7BAF5279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0D37-0FB5-4E40-9252-71F6CE838103}" type="datetimeFigureOut">
              <a:rPr lang="en-CA" smtClean="0"/>
              <a:t>2023-07-31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66578-4540-C5D1-C7CD-983AD8AB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D6212-83DD-5D16-BF80-05F64275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8D2E-E28E-49C0-83B0-3956D82333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93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C4CBF2C-B07A-4A90-8638-8FCEB6A14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8750" y="0"/>
            <a:ext cx="6953250" cy="3429000"/>
          </a:xfrm>
          <a:custGeom>
            <a:avLst/>
            <a:gdLst>
              <a:gd name="connsiteX0" fmla="*/ 0 w 4368800"/>
              <a:gd name="connsiteY0" fmla="*/ 0 h 6858000"/>
              <a:gd name="connsiteX1" fmla="*/ 4368800 w 4368800"/>
              <a:gd name="connsiteY1" fmla="*/ 0 h 6858000"/>
              <a:gd name="connsiteX2" fmla="*/ 4368800 w 4368800"/>
              <a:gd name="connsiteY2" fmla="*/ 6858000 h 6858000"/>
              <a:gd name="connsiteX3" fmla="*/ 0 w 4368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00" h="6858000">
                <a:moveTo>
                  <a:pt x="0" y="0"/>
                </a:moveTo>
                <a:lnTo>
                  <a:pt x="4368800" y="0"/>
                </a:lnTo>
                <a:lnTo>
                  <a:pt x="4368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38643-913E-6A4C-A4F9-8B282788A9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0" y="6536852"/>
            <a:ext cx="943322" cy="1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A633044-95DF-9C9D-8E98-BA5838BF2B1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436597"/>
            <a:ext cx="1041400" cy="1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92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96" r:id="rId3"/>
    <p:sldLayoutId id="2147483665" r:id="rId4"/>
    <p:sldLayoutId id="2147483666" r:id="rId5"/>
    <p:sldLayoutId id="2147483667" r:id="rId6"/>
    <p:sldLayoutId id="2147483668" r:id="rId7"/>
  </p:sldLayoutIdLst>
  <p:transition spd="med"/>
  <p:hf hdr="0" ftr="0" dt="0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969F7-A106-7CD9-6E77-1EF79EB1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1D95B-108E-7A72-4CE8-6CFEDC781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54BAA-8565-F12A-75C2-070A17716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90D37-0FB5-4E40-9252-71F6CE838103}" type="datetimeFigureOut">
              <a:rPr lang="en-CA" smtClean="0"/>
              <a:t>2023-07-31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B5FD1-F342-C437-EE52-662D48371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504CE-7B5F-887D-5891-7C66C0D8B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B8D2E-E28E-49C0-83B0-3956D8233335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3950EE6-587B-2493-34DA-788E4E512B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436597"/>
            <a:ext cx="1041400" cy="1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0952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</p:sldLayoutIdLst>
  <p:transition spd="med"/>
  <p:hf hdr="0" ftr="0" dt="0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chemeClr val="accent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2B671E-E059-8DA9-EC11-FF00A2493AFE}"/>
              </a:ext>
            </a:extLst>
          </p:cNvPr>
          <p:cNvSpPr/>
          <p:nvPr/>
        </p:nvSpPr>
        <p:spPr>
          <a:xfrm>
            <a:off x="0" y="3635830"/>
            <a:ext cx="12192000" cy="3222170"/>
          </a:xfrm>
          <a:prstGeom prst="rect">
            <a:avLst/>
          </a:prstGeom>
          <a:solidFill>
            <a:srgbClr val="181C1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Helvetica Neue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79293B-63A1-A80E-642B-F4FB0A80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427" y="4584700"/>
            <a:ext cx="1790700" cy="22733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04C03-F2B0-3C04-5F43-2B6C05B9F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04"/>
          <a:stretch/>
        </p:blipFill>
        <p:spPr>
          <a:xfrm>
            <a:off x="7300178" y="0"/>
            <a:ext cx="4891821" cy="6858000"/>
          </a:xfrm>
          <a:prstGeom prst="rect">
            <a:avLst/>
          </a:prstGeom>
        </p:spPr>
      </p:pic>
      <p:sp>
        <p:nvSpPr>
          <p:cNvPr id="6" name="AutoShape 6" descr="Energy Minister Todd Smith announces the Ontario government is providing up to $4.5 million through the Clean Home Heating Initiative to bring hybrid heating  to as many as 1,000 households in St. Catharines, London, Peterborough and Sault Ste. Marie. .">
            <a:extLst>
              <a:ext uri="{FF2B5EF4-FFF2-40B4-BE49-F238E27FC236}">
                <a16:creationId xmlns:a16="http://schemas.microsoft.com/office/drawing/2014/main" id="{5014649E-3F0F-CCF9-D79E-82B3EE99B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" name="Picture 1" descr="A whit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6082FE7-252D-9216-F2E7-59675B325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441580"/>
            <a:ext cx="1050925" cy="1997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4F36C-7639-89CB-07A0-7A14B0A01FEF}"/>
              </a:ext>
            </a:extLst>
          </p:cNvPr>
          <p:cNvSpPr txBox="1"/>
          <p:nvPr/>
        </p:nvSpPr>
        <p:spPr>
          <a:xfrm>
            <a:off x="495873" y="3836031"/>
            <a:ext cx="7700874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/>
              </a:rPr>
              <a:t>Decarbonization Policies and Innovations in Utility Rate Design</a:t>
            </a:r>
            <a:br>
              <a:rPr lang="en-CA" sz="2800" b="0" dirty="0">
                <a:latin typeface="Century Gothic" panose="020B0502020202020204" pitchFamily="34" charset="0"/>
              </a:rPr>
            </a:br>
            <a:r>
              <a:rPr lang="en-US" sz="2000" b="0" dirty="0">
                <a:solidFill>
                  <a:schemeClr val="bg1"/>
                </a:solidFill>
                <a:latin typeface="Century Gothic"/>
              </a:rPr>
              <a:t>Ivey Energy Policy and Management Centre</a:t>
            </a:r>
          </a:p>
          <a:p>
            <a:endParaRPr lang="en-US" sz="2000" dirty="0">
              <a:solidFill>
                <a:schemeClr val="bg1"/>
              </a:solidFill>
              <a:latin typeface="Century Gothic"/>
            </a:endParaRPr>
          </a:p>
          <a:p>
            <a:r>
              <a:rPr lang="en-US" b="0" dirty="0">
                <a:solidFill>
                  <a:schemeClr val="bg1"/>
                </a:solidFill>
                <a:latin typeface="Century Gothic"/>
              </a:rPr>
              <a:t>Mark Olsheski</a:t>
            </a:r>
          </a:p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Vice President, Energy</a:t>
            </a:r>
          </a:p>
          <a:p>
            <a:endParaRPr lang="en-US" dirty="0">
              <a:solidFill>
                <a:schemeClr val="bg1"/>
              </a:solidFill>
              <a:latin typeface="Century Gothic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/>
              </a:rPr>
              <a:t>October 16, 2023</a:t>
            </a:r>
            <a:endParaRPr lang="en-CA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CA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4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1C53A9-24E3-F844-B008-D79277459F0D}"/>
              </a:ext>
            </a:extLst>
          </p:cNvPr>
          <p:cNvSpPr/>
          <p:nvPr/>
        </p:nvSpPr>
        <p:spPr>
          <a:xfrm>
            <a:off x="0" y="5025583"/>
            <a:ext cx="12192000" cy="183241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Helvetica Neue Medium"/>
            </a:endParaRP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 rotWithShape="1">
          <a:blip r:embed="rId3"/>
          <a:srcRect b="34912"/>
          <a:stretch/>
        </p:blipFill>
        <p:spPr>
          <a:xfrm>
            <a:off x="3758746" y="5343083"/>
            <a:ext cx="4674507" cy="12736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D587CA-687C-BF47-1DC2-6BF6C0246870}"/>
              </a:ext>
            </a:extLst>
          </p:cNvPr>
          <p:cNvSpPr/>
          <p:nvPr/>
        </p:nvSpPr>
        <p:spPr>
          <a:xfrm>
            <a:off x="0" y="0"/>
            <a:ext cx="12192000" cy="5025583"/>
          </a:xfrm>
          <a:prstGeom prst="rect">
            <a:avLst/>
          </a:prstGeom>
          <a:solidFill>
            <a:schemeClr val="bg2">
              <a:alpha val="58179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Picture 3" descr="A whit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2ABB7-872D-D79D-35FE-C9D3DFFF3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5" y="428880"/>
            <a:ext cx="1050925" cy="1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Presentation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354F3-706D-4523-836B-8ECE3CE5EC50}"/>
              </a:ext>
            </a:extLst>
          </p:cNvPr>
          <p:cNvSpPr txBox="1"/>
          <p:nvPr/>
        </p:nvSpPr>
        <p:spPr>
          <a:xfrm>
            <a:off x="361950" y="958972"/>
            <a:ext cx="11467741" cy="627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Century Gothic"/>
                <a:cs typeface="Arial"/>
              </a:rPr>
              <a:t>Systemic trends, coupled with utility sector and economy-wide decarbonization objectives, are necessitating a closer look at rate design efficiencies and effectiveness. The declining price of technologies, policy direction, consumer empowerment, economic competitiveness imperatives, and political realities all conspire to challenge the status quo.  </a:t>
            </a:r>
          </a:p>
          <a:p>
            <a:pPr algn="just"/>
            <a:endParaRPr lang="en-US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Century Gothic"/>
                <a:cs typeface="Arial"/>
              </a:rPr>
              <a:t>Fundamentally, decarbonization-minded rate designs should drive residential, commercial, and industrial behaviour in a way that compliments the composition of a low-emissions supply mix, maintains the central grid as the supplier of choice, and conforms acceptably to a customer’s innate demand requirements. </a:t>
            </a:r>
          </a:p>
          <a:p>
            <a:pPr algn="just"/>
            <a:endParaRPr lang="en-CA" sz="16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CA" dirty="0">
                <a:solidFill>
                  <a:schemeClr val="bg1"/>
                </a:solidFill>
                <a:latin typeface="Century Gothic"/>
                <a:cs typeface="Arial"/>
              </a:rPr>
              <a:t>Today’s discussion will be centered around the following items: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Times New Roman" panose="02020603050405020304" pitchFamily="18" charset="0"/>
              <a:cs typeface="Arial"/>
              <a:sym typeface="Helvetica Neue"/>
            </a:endParaRPr>
          </a:p>
          <a:p>
            <a:pPr lvl="1" algn="just" defTabSz="228600" hangingPunct="0">
              <a:lnSpc>
                <a:spcPct val="200000"/>
              </a:lnSpc>
            </a:pPr>
            <a:r>
              <a:rPr lang="en-CA" sz="2000" b="1" dirty="0">
                <a:solidFill>
                  <a:srgbClr val="A50021"/>
                </a:solidFill>
              </a:rPr>
              <a:t>The Art and Science of Rate Design</a:t>
            </a:r>
          </a:p>
          <a:p>
            <a:pPr lvl="1" algn="just" defTabSz="228600" hangingPunct="0">
              <a:lnSpc>
                <a:spcPct val="20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Politics of Electricity Rates and Energy Transition</a:t>
            </a:r>
          </a:p>
          <a:p>
            <a:pPr lvl="1" algn="just" defTabSz="228600" hangingPunct="0">
              <a:lnSpc>
                <a:spcPct val="200000"/>
              </a:lnSpc>
            </a:pPr>
            <a:r>
              <a:rPr lang="en-US" sz="2000" b="1" dirty="0">
                <a:solidFill>
                  <a:srgbClr val="A50021"/>
                </a:solidFill>
              </a:rPr>
              <a:t>General Observations</a:t>
            </a:r>
            <a:endParaRPr lang="en-US" sz="2000" dirty="0">
              <a:solidFill>
                <a:srgbClr val="A50021"/>
              </a:solidFill>
            </a:endParaRPr>
          </a:p>
          <a:p>
            <a:pPr lvl="1" algn="just" defTabSz="228600" hangingPunct="0">
              <a:lnSpc>
                <a:spcPct val="200000"/>
              </a:lnSpc>
            </a:pPr>
            <a:endParaRPr lang="en-CA" b="1" dirty="0">
              <a:solidFill>
                <a:srgbClr val="A50021"/>
              </a:solidFill>
            </a:endParaRPr>
          </a:p>
          <a:p>
            <a:pPr lvl="1" algn="just" defTabSz="228600" hangingPunct="0">
              <a:lnSpc>
                <a:spcPct val="200000"/>
              </a:lnSpc>
            </a:pPr>
            <a:endParaRPr lang="en-CA" b="1" dirty="0">
              <a:solidFill>
                <a:srgbClr val="A50021"/>
              </a:solidFill>
            </a:endParaRPr>
          </a:p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Times New Roman" panose="02020603050405020304" pitchFamily="18" charset="0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5" name="Picture 4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0A944DF-8894-54E3-C241-7BD33FB4E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92410"/>
            <a:ext cx="1041400" cy="1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Art and Science of Rate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61EE9-4114-68E2-2A38-7A939A54CB60}"/>
              </a:ext>
            </a:extLst>
          </p:cNvPr>
          <p:cNvSpPr txBox="1"/>
          <p:nvPr/>
        </p:nvSpPr>
        <p:spPr>
          <a:xfrm>
            <a:off x="6107301" y="2820557"/>
            <a:ext cx="5635248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should be based on cost-causation principles.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should encourage reduction of both coincident and non-coincident peak demand.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should encourage shift in consumer behaviour without inducing defection from the central grid.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should fully recover the cost of the system. </a:t>
            </a:r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65972F-7D09-0FBA-A269-F8FD5FC1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86800"/>
            <a:ext cx="1041400" cy="196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C278B-DCE4-067A-EE8B-D413AC4C1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38" y="1023478"/>
            <a:ext cx="3034873" cy="1707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C41B2-F0DC-0147-E2FB-7A120BD2F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25"/>
          <a:stretch/>
        </p:blipFill>
        <p:spPr>
          <a:xfrm>
            <a:off x="7407489" y="1023478"/>
            <a:ext cx="3034873" cy="170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96F83F-2E30-3D62-34D6-AE45EEB688A8}"/>
              </a:ext>
            </a:extLst>
          </p:cNvPr>
          <p:cNvSpPr txBox="1"/>
          <p:nvPr/>
        </p:nvSpPr>
        <p:spPr>
          <a:xfrm>
            <a:off x="445513" y="2820556"/>
            <a:ext cx="563524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should be understandable and provide stability, simplicity and consumer choice.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Rates should address energy poverty, economic competitiveness realities, and mitigate commodity price volatility.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Governments, utilities and regulators should build consumer understanding and acceptance of new rates through clear communication explaining the ‘how much’ and ‘why’ which underpins a solid value proposition.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1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Politics of Electricity Rates and Energy Transition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65972F-7D09-0FBA-A269-F8FD5FC1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86800"/>
            <a:ext cx="1041400" cy="196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1C6BA-2F19-7F06-AEE5-073636F32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4"/>
          <a:stretch/>
        </p:blipFill>
        <p:spPr>
          <a:xfrm>
            <a:off x="361950" y="993457"/>
            <a:ext cx="3014663" cy="275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47ADC-A0C8-F887-22A5-A793F71B1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0" r="13678"/>
          <a:stretch/>
        </p:blipFill>
        <p:spPr>
          <a:xfrm>
            <a:off x="361949" y="3785496"/>
            <a:ext cx="3014663" cy="2755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5E65CD-B80F-F3D4-6C1A-097721035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152"/>
          <a:stretch/>
        </p:blipFill>
        <p:spPr>
          <a:xfrm>
            <a:off x="3451313" y="990586"/>
            <a:ext cx="3014663" cy="2758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4763D-50B8-9411-3A02-52B3213A48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462"/>
          <a:stretch/>
        </p:blipFill>
        <p:spPr>
          <a:xfrm>
            <a:off x="3451314" y="3783126"/>
            <a:ext cx="3014663" cy="2755584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04C70CF-DCEB-DBEC-229B-B85B83CC7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83" y="1010593"/>
            <a:ext cx="4345611" cy="675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88A5A2-C6DC-ABCF-178A-242B6E934F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6"/>
          <a:stretch/>
        </p:blipFill>
        <p:spPr>
          <a:xfrm>
            <a:off x="6816835" y="1756755"/>
            <a:ext cx="5260010" cy="249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03EBDB-DD18-F2F9-9F2B-59A8CD3FBE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0"/>
          <a:stretch/>
        </p:blipFill>
        <p:spPr>
          <a:xfrm>
            <a:off x="6642583" y="2161726"/>
            <a:ext cx="4748348" cy="359701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640D46E1-E5D7-467D-A058-534F783C6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76" y="2400921"/>
            <a:ext cx="4728566" cy="8002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6B7CE7-62CC-C57C-5167-C9A694DA64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7"/>
          <a:stretch/>
        </p:blipFill>
        <p:spPr>
          <a:xfrm>
            <a:off x="6642582" y="3306873"/>
            <a:ext cx="5457471" cy="289297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>
            <a:extLst>
              <a:ext uri="{FF2B5EF4-FFF2-40B4-BE49-F238E27FC236}">
                <a16:creationId xmlns:a16="http://schemas.microsoft.com/office/drawing/2014/main" id="{FF92AF16-EBA2-A6F9-D32C-34DBD1A80C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6" r="44687" b="47563"/>
          <a:stretch/>
        </p:blipFill>
        <p:spPr>
          <a:xfrm>
            <a:off x="7246034" y="3693853"/>
            <a:ext cx="4776108" cy="570535"/>
          </a:xfrm>
          <a:prstGeom prst="rect">
            <a:avLst/>
          </a:prstGeom>
        </p:spPr>
      </p:pic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12BBCA50-0F72-12F6-3B63-4C217D6EF8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53013" r="33641" b="31490"/>
          <a:stretch/>
        </p:blipFill>
        <p:spPr>
          <a:xfrm>
            <a:off x="6642582" y="4341013"/>
            <a:ext cx="3971319" cy="918246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634AF963-DD4A-C49D-61E7-3C2E9132508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40819" r="40625" b="49029"/>
          <a:stretch/>
        </p:blipFill>
        <p:spPr>
          <a:xfrm>
            <a:off x="7034941" y="5342233"/>
            <a:ext cx="5041904" cy="6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6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Cost of Living is Canadians’ Top Concern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65972F-7D09-0FBA-A269-F8FD5FC1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86800"/>
            <a:ext cx="1041400" cy="19678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92500E8-91D1-D641-7276-4374B2D1B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29810" r="10718" b="12857"/>
          <a:stretch/>
        </p:blipFill>
        <p:spPr>
          <a:xfrm>
            <a:off x="614998" y="939439"/>
            <a:ext cx="11038652" cy="48604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95A72C-4232-0729-F632-1B906572945A}"/>
              </a:ext>
            </a:extLst>
          </p:cNvPr>
          <p:cNvSpPr/>
          <p:nvPr/>
        </p:nvSpPr>
        <p:spPr>
          <a:xfrm>
            <a:off x="9951823" y="5312317"/>
            <a:ext cx="2008069" cy="9144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28005B-7850-2501-891C-1C2DAFF7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263" y="5600977"/>
            <a:ext cx="1134329" cy="4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8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Attitudes Toward the Energy Transition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65972F-7D09-0FBA-A269-F8FD5FC1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86800"/>
            <a:ext cx="1041400" cy="196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8005B-7850-2501-891C-1C2DAFF7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5600977"/>
            <a:ext cx="1134329" cy="418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EECDF-A177-D786-EC04-92E30B7F8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" t="26195" r="9132" b="16477"/>
          <a:stretch/>
        </p:blipFill>
        <p:spPr>
          <a:xfrm>
            <a:off x="361949" y="840141"/>
            <a:ext cx="10840901" cy="46478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95A72C-4232-0729-F632-1B906572945A}"/>
              </a:ext>
            </a:extLst>
          </p:cNvPr>
          <p:cNvSpPr/>
          <p:nvPr/>
        </p:nvSpPr>
        <p:spPr>
          <a:xfrm>
            <a:off x="9803674" y="5052473"/>
            <a:ext cx="1406874" cy="54850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2350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Energy Transition Necessary, Not Beloved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65972F-7D09-0FBA-A269-F8FD5FC1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86800"/>
            <a:ext cx="1041400" cy="196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8005B-7850-2501-891C-1C2DAFF7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5600977"/>
            <a:ext cx="1134329" cy="41828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2CEAA06-5A5F-5633-BA22-37416DE5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29428" r="10193" b="14627"/>
          <a:stretch/>
        </p:blipFill>
        <p:spPr>
          <a:xfrm>
            <a:off x="361950" y="884304"/>
            <a:ext cx="11107239" cy="4716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95A72C-4232-0729-F632-1B906572945A}"/>
              </a:ext>
            </a:extLst>
          </p:cNvPr>
          <p:cNvSpPr/>
          <p:nvPr/>
        </p:nvSpPr>
        <p:spPr>
          <a:xfrm>
            <a:off x="10134090" y="5211079"/>
            <a:ext cx="695018" cy="5104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3150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9511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Strong Correlation Between Familiarity and Acceptance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10" name="Picture 9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65972F-7D09-0FBA-A269-F8FD5FC1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86800"/>
            <a:ext cx="1041400" cy="196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8005B-7850-2501-891C-1C2DAFF7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5600977"/>
            <a:ext cx="1134329" cy="4182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95A72C-4232-0729-F632-1B906572945A}"/>
              </a:ext>
            </a:extLst>
          </p:cNvPr>
          <p:cNvSpPr/>
          <p:nvPr/>
        </p:nvSpPr>
        <p:spPr>
          <a:xfrm>
            <a:off x="10134090" y="5211079"/>
            <a:ext cx="695018" cy="5104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97E489E-7F15-6FAC-0ACB-D42E96934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8286" r="8117" b="18330"/>
          <a:stretch/>
        </p:blipFill>
        <p:spPr>
          <a:xfrm>
            <a:off x="385354" y="898428"/>
            <a:ext cx="11368319" cy="45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43CF594-0A6C-FC42-B5CA-1DB51630D273}"/>
              </a:ext>
            </a:extLst>
          </p:cNvPr>
          <p:cNvSpPr txBox="1"/>
          <p:nvPr/>
        </p:nvSpPr>
        <p:spPr>
          <a:xfrm>
            <a:off x="361950" y="316921"/>
            <a:ext cx="959555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Helvetica Neue"/>
              </a:rPr>
              <a:t>General 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64F6-6DFC-480F-AF3C-D9621CEC5EF9}"/>
              </a:ext>
            </a:extLst>
          </p:cNvPr>
          <p:cNvSpPr txBox="1"/>
          <p:nvPr/>
        </p:nvSpPr>
        <p:spPr>
          <a:xfrm>
            <a:off x="11274725" y="6247136"/>
            <a:ext cx="747417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B43BE-40B6-4A31-8096-D2F321C9FC1A}" type="slidenum">
              <a:rPr kumimoji="0" lang="en-CA" sz="1200" b="1" i="0" u="none" strike="noStrike" kern="0" cap="none" spc="0" normalizeH="0" baseline="0" noProof="0">
                <a:ln>
                  <a:noFill/>
                </a:ln>
                <a:solidFill>
                  <a:srgbClr val="AB1D4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1" i="0" u="none" strike="noStrike" kern="0" cap="none" spc="0" normalizeH="0" baseline="0" noProof="0">
              <a:ln>
                <a:noFill/>
              </a:ln>
              <a:solidFill>
                <a:srgbClr val="AB1D4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780B3-DC40-43C4-84A0-82BD5565FF7A}"/>
              </a:ext>
            </a:extLst>
          </p:cNvPr>
          <p:cNvSpPr/>
          <p:nvPr/>
        </p:nvSpPr>
        <p:spPr>
          <a:xfrm>
            <a:off x="3030075" y="1312916"/>
            <a:ext cx="8929817" cy="8002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75" marR="0" lvl="0" indent="-142875" algn="l" defTabSz="32511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altLang="en-US" sz="1650" b="0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  <a:sym typeface="Helvetica Neue"/>
            </a:endParaRPr>
          </a:p>
          <a:p>
            <a:pPr marL="142868" marR="0" lvl="0" indent="-142868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600" b="1" i="0" u="none" strike="noStrike" kern="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" name="AutoShape 10" descr="Dec. 4 editorial cartoon | TheSpec.com">
            <a:extLst>
              <a:ext uri="{FF2B5EF4-FFF2-40B4-BE49-F238E27FC236}">
                <a16:creationId xmlns:a16="http://schemas.microsoft.com/office/drawing/2014/main" id="{9F8F8960-2239-4AF5-B876-783E4AD1B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354F3-706D-4523-836B-8ECE3CE5EC50}"/>
              </a:ext>
            </a:extLst>
          </p:cNvPr>
          <p:cNvSpPr txBox="1"/>
          <p:nvPr/>
        </p:nvSpPr>
        <p:spPr>
          <a:xfrm>
            <a:off x="361950" y="958972"/>
            <a:ext cx="11126833" cy="6678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endParaRPr lang="en-US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  <a:latin typeface="Century Gothic"/>
                <a:cs typeface="Arial"/>
              </a:rPr>
              <a:t>Energy and cost of living are closely linked </a:t>
            </a:r>
            <a:r>
              <a:rPr lang="en-US" dirty="0">
                <a:solidFill>
                  <a:schemeClr val="bg1"/>
                </a:solidFill>
                <a:latin typeface="Century Gothic"/>
                <a:cs typeface="Arial"/>
              </a:rPr>
              <a:t>- Waning concern with electricity affordability in recent years could be reversed if the energy transition is poorly managed and/or inadequate social permission is achieved.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  <a:latin typeface="Century Gothic"/>
                <a:cs typeface="Arial"/>
              </a:rPr>
              <a:t>Communication is essential </a:t>
            </a:r>
            <a:r>
              <a:rPr lang="en-US" dirty="0">
                <a:solidFill>
                  <a:schemeClr val="bg1"/>
                </a:solidFill>
                <a:latin typeface="Century Gothic"/>
                <a:cs typeface="Arial"/>
              </a:rPr>
              <a:t>– It is incumbent upon policymakers and the energy sector to define the value proposition the energy transition presents, and a realistic plan to facilitate it, otherwise it will be defined by those who wish to delay it and growing skepticism will continue to build. </a:t>
            </a:r>
          </a:p>
          <a:p>
            <a:pPr algn="just"/>
            <a:endParaRPr lang="en-US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  <a:latin typeface="Century Gothic"/>
                <a:cs typeface="Arial"/>
              </a:rPr>
              <a:t>Learn from the lessons of the past</a:t>
            </a:r>
            <a:r>
              <a:rPr lang="en-US" b="1" dirty="0">
                <a:solidFill>
                  <a:schemeClr val="bg1"/>
                </a:solidFill>
                <a:latin typeface="Century Gothic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/>
                <a:cs typeface="Arial"/>
              </a:rPr>
              <a:t>– Electricity is a necessity of life, and one which most Canadians view as squarely the accountability of governments to ensure is a harmonious combination of reliable, affordable, and sustainable. An acute period of concern around cost of living threatens any policy perceived as a ‘stick’ vs. ‘carrot’ and more so if it restricts freedom of choice or presents as social engineering.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A50021"/>
                </a:solidFill>
                <a:latin typeface="Century Gothic"/>
                <a:cs typeface="Arial"/>
              </a:rPr>
              <a:t>Perfection cannot be the enemy of the good </a:t>
            </a:r>
            <a:r>
              <a:rPr lang="en-US" dirty="0">
                <a:solidFill>
                  <a:schemeClr val="bg1"/>
                </a:solidFill>
                <a:latin typeface="Century Gothic"/>
                <a:cs typeface="Arial"/>
              </a:rPr>
              <a:t>– Decarbonization is an important objectives that Canadians understand as necessary, but they do not accept the need to shoulder the entire burden of climate action themselves. </a:t>
            </a:r>
          </a:p>
          <a:p>
            <a:pPr algn="just"/>
            <a:endParaRPr lang="en-US" dirty="0">
              <a:solidFill>
                <a:schemeClr val="bg1"/>
              </a:solidFill>
              <a:latin typeface="Century Gothic"/>
              <a:cs typeface="Arial"/>
            </a:endParaRPr>
          </a:p>
          <a:p>
            <a:pPr lvl="1" algn="just" defTabSz="228600" hangingPunct="0">
              <a:lnSpc>
                <a:spcPct val="200000"/>
              </a:lnSpc>
            </a:pPr>
            <a:endParaRPr lang="en-CA" b="1" dirty="0">
              <a:solidFill>
                <a:srgbClr val="A50021"/>
              </a:solidFill>
            </a:endParaRPr>
          </a:p>
          <a:p>
            <a:pPr lvl="1" algn="just" defTabSz="228600" hangingPunct="0">
              <a:lnSpc>
                <a:spcPct val="200000"/>
              </a:lnSpc>
            </a:pPr>
            <a:endParaRPr lang="en-CA" b="1" dirty="0">
              <a:solidFill>
                <a:srgbClr val="A50021"/>
              </a:solidFill>
            </a:endParaRPr>
          </a:p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Times New Roman" panose="02020603050405020304" pitchFamily="18" charset="0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5A86A-1B1D-D485-4FAB-7BE57F3B2B2E}"/>
              </a:ext>
            </a:extLst>
          </p:cNvPr>
          <p:cNvSpPr txBox="1"/>
          <p:nvPr/>
        </p:nvSpPr>
        <p:spPr>
          <a:xfrm>
            <a:off x="0" y="6761024"/>
            <a:ext cx="12192000" cy="173381"/>
          </a:xfrm>
          <a:prstGeom prst="rect">
            <a:avLst/>
          </a:prstGeom>
          <a:solidFill>
            <a:srgbClr val="323232">
              <a:lumMod val="90000"/>
            </a:srgbClr>
          </a:solidFill>
        </p:spPr>
        <p:txBody>
          <a:bodyPr wrap="square" lIns="65023" tIns="32512" rIns="65023" bIns="32512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15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Century Gothic" panose="020B0502020202020204" pitchFamily="34" charset="0"/>
              <a:ea typeface="Montserrat" charset="0"/>
              <a:cs typeface="Montserrat" charset="0"/>
              <a:sym typeface="Helvetica Neue"/>
            </a:endParaRPr>
          </a:p>
        </p:txBody>
      </p:sp>
      <p:pic>
        <p:nvPicPr>
          <p:cNvPr id="5" name="Picture 4" descr="A red letter 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0A944DF-8894-54E3-C241-7BD33FB4E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48" y="292410"/>
            <a:ext cx="1041400" cy="1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744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Custom 3">
      <a:dk1>
        <a:srgbClr val="111111"/>
      </a:dk1>
      <a:lt1>
        <a:srgbClr val="F7F7F7"/>
      </a:lt1>
      <a:dk2>
        <a:srgbClr val="323232"/>
      </a:dk2>
      <a:lt2>
        <a:srgbClr val="F7F7F7"/>
      </a:lt2>
      <a:accent1>
        <a:srgbClr val="AB1D41"/>
      </a:accent1>
      <a:accent2>
        <a:srgbClr val="AB1D41"/>
      </a:accent2>
      <a:accent3>
        <a:srgbClr val="332F43"/>
      </a:accent3>
      <a:accent4>
        <a:srgbClr val="272827"/>
      </a:accent4>
      <a:accent5>
        <a:srgbClr val="272827"/>
      </a:accent5>
      <a:accent6>
        <a:srgbClr val="55AAFA"/>
      </a:accent6>
      <a:hlink>
        <a:srgbClr val="2640CB"/>
      </a:hlink>
      <a:folHlink>
        <a:srgbClr val="F71A5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ck">
  <a:themeElements>
    <a:clrScheme name="Custom 3">
      <a:dk1>
        <a:srgbClr val="111111"/>
      </a:dk1>
      <a:lt1>
        <a:srgbClr val="F7F7F7"/>
      </a:lt1>
      <a:dk2>
        <a:srgbClr val="323232"/>
      </a:dk2>
      <a:lt2>
        <a:srgbClr val="F7F7F7"/>
      </a:lt2>
      <a:accent1>
        <a:srgbClr val="AB1D41"/>
      </a:accent1>
      <a:accent2>
        <a:srgbClr val="AB1D41"/>
      </a:accent2>
      <a:accent3>
        <a:srgbClr val="332F43"/>
      </a:accent3>
      <a:accent4>
        <a:srgbClr val="272827"/>
      </a:accent4>
      <a:accent5>
        <a:srgbClr val="272827"/>
      </a:accent5>
      <a:accent6>
        <a:srgbClr val="55AAFA"/>
      </a:accent6>
      <a:hlink>
        <a:srgbClr val="2640CB"/>
      </a:hlink>
      <a:folHlink>
        <a:srgbClr val="F71A5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109629</TotalTime>
  <Words>511</Words>
  <Application>Microsoft Office PowerPoint</Application>
  <PresentationFormat>Widescreen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Helvetica Neue</vt:lpstr>
      <vt:lpstr>Helvetica Neue Light</vt:lpstr>
      <vt:lpstr>Black</vt:lpstr>
      <vt:lpstr>Office Theme</vt:lpstr>
      <vt:lpstr>1_Black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Matovich</dc:creator>
  <cp:lastModifiedBy>Mark Olsheski</cp:lastModifiedBy>
  <cp:revision>3</cp:revision>
  <cp:lastPrinted>2023-04-14T14:50:10Z</cp:lastPrinted>
  <dcterms:created xsi:type="dcterms:W3CDTF">2023-03-07T19:28:54Z</dcterms:created>
  <dcterms:modified xsi:type="dcterms:W3CDTF">2023-10-15T20:08:42Z</dcterms:modified>
</cp:coreProperties>
</file>