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handoutMasterIdLst>
    <p:handoutMasterId r:id="rId17"/>
  </p:handoutMasterIdLst>
  <p:sldIdLst>
    <p:sldId id="256" r:id="rId2"/>
    <p:sldId id="644" r:id="rId3"/>
    <p:sldId id="634" r:id="rId4"/>
    <p:sldId id="631" r:id="rId5"/>
    <p:sldId id="614" r:id="rId6"/>
    <p:sldId id="629" r:id="rId7"/>
    <p:sldId id="378" r:id="rId8"/>
    <p:sldId id="643" r:id="rId9"/>
    <p:sldId id="283" r:id="rId10"/>
    <p:sldId id="623" r:id="rId11"/>
    <p:sldId id="646" r:id="rId12"/>
    <p:sldId id="638" r:id="rId13"/>
    <p:sldId id="645" r:id="rId14"/>
    <p:sldId id="63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6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26DEB-5125-4A00-A54D-C50812C6E62E}" v="345" dt="2023-12-09T03:58:31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77" autoAdjust="0"/>
  </p:normalViewPr>
  <p:slideViewPr>
    <p:cSldViewPr snapToGrid="0">
      <p:cViewPr varScale="1">
        <p:scale>
          <a:sx n="87" d="100"/>
          <a:sy n="87" d="100"/>
        </p:scale>
        <p:origin x="1428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odeh Nikan" userId="13f6cad0-1323-408e-bdf8-7c8a2028408e" providerId="ADAL" clId="{92126DEB-5125-4A00-A54D-C50812C6E62E}"/>
    <pc:docChg chg="undo custSel delSld modSld sldOrd">
      <pc:chgData name="Soodeh Nikan" userId="13f6cad0-1323-408e-bdf8-7c8a2028408e" providerId="ADAL" clId="{92126DEB-5125-4A00-A54D-C50812C6E62E}" dt="2023-12-09T03:58:31.581" v="894"/>
      <pc:docMkLst>
        <pc:docMk/>
      </pc:docMkLst>
      <pc:sldChg chg="modSp mod">
        <pc:chgData name="Soodeh Nikan" userId="13f6cad0-1323-408e-bdf8-7c8a2028408e" providerId="ADAL" clId="{92126DEB-5125-4A00-A54D-C50812C6E62E}" dt="2023-12-09T01:57:07.670" v="7" actId="20577"/>
        <pc:sldMkLst>
          <pc:docMk/>
          <pc:sldMk cId="2652541736" sldId="256"/>
        </pc:sldMkLst>
        <pc:spChg chg="mod">
          <ac:chgData name="Soodeh Nikan" userId="13f6cad0-1323-408e-bdf8-7c8a2028408e" providerId="ADAL" clId="{92126DEB-5125-4A00-A54D-C50812C6E62E}" dt="2023-12-09T01:57:07.670" v="7" actId="20577"/>
          <ac:spMkLst>
            <pc:docMk/>
            <pc:sldMk cId="2652541736" sldId="256"/>
            <ac:spMk id="11" creationId="{BD1BDC71-5FEB-4322-A5F8-DA8E9158031C}"/>
          </ac:spMkLst>
        </pc:spChg>
      </pc:sldChg>
      <pc:sldChg chg="addSp delSp modSp mod delAnim modAnim modNotesTx">
        <pc:chgData name="Soodeh Nikan" userId="13f6cad0-1323-408e-bdf8-7c8a2028408e" providerId="ADAL" clId="{92126DEB-5125-4A00-A54D-C50812C6E62E}" dt="2023-12-09T03:02:08.072" v="715" actId="208"/>
        <pc:sldMkLst>
          <pc:docMk/>
          <pc:sldMk cId="1402288866" sldId="283"/>
        </pc:sldMkLst>
        <pc:spChg chg="mod">
          <ac:chgData name="Soodeh Nikan" userId="13f6cad0-1323-408e-bdf8-7c8a2028408e" providerId="ADAL" clId="{92126DEB-5125-4A00-A54D-C50812C6E62E}" dt="2023-12-09T02:42:03.466" v="521" actId="20577"/>
          <ac:spMkLst>
            <pc:docMk/>
            <pc:sldMk cId="1402288866" sldId="283"/>
            <ac:spMk id="5" creationId="{D090930B-48F9-4291-9201-E01AAF26E58B}"/>
          </ac:spMkLst>
        </pc:spChg>
        <pc:spChg chg="mod">
          <ac:chgData name="Soodeh Nikan" userId="13f6cad0-1323-408e-bdf8-7c8a2028408e" providerId="ADAL" clId="{92126DEB-5125-4A00-A54D-C50812C6E62E}" dt="2023-12-09T03:01:42.198" v="714" actId="20577"/>
          <ac:spMkLst>
            <pc:docMk/>
            <pc:sldMk cId="1402288866" sldId="283"/>
            <ac:spMk id="8" creationId="{1B16D57C-16FC-DC99-A998-54F2FC353BA7}"/>
          </ac:spMkLst>
        </pc:spChg>
        <pc:spChg chg="del mod">
          <ac:chgData name="Soodeh Nikan" userId="13f6cad0-1323-408e-bdf8-7c8a2028408e" providerId="ADAL" clId="{92126DEB-5125-4A00-A54D-C50812C6E62E}" dt="2023-12-09T02:41:33.546" v="480" actId="21"/>
          <ac:spMkLst>
            <pc:docMk/>
            <pc:sldMk cId="1402288866" sldId="283"/>
            <ac:spMk id="17" creationId="{FE37AA65-7EA2-27A0-BB93-204324891E09}"/>
          </ac:spMkLst>
        </pc:spChg>
        <pc:spChg chg="add mod">
          <ac:chgData name="Soodeh Nikan" userId="13f6cad0-1323-408e-bdf8-7c8a2028408e" providerId="ADAL" clId="{92126DEB-5125-4A00-A54D-C50812C6E62E}" dt="2023-12-09T03:02:08.072" v="715" actId="208"/>
          <ac:spMkLst>
            <pc:docMk/>
            <pc:sldMk cId="1402288866" sldId="283"/>
            <ac:spMk id="19" creationId="{869A30C2-40C0-9A62-6FD2-0D267C8B7624}"/>
          </ac:spMkLst>
        </pc:spChg>
        <pc:spChg chg="add mod">
          <ac:chgData name="Soodeh Nikan" userId="13f6cad0-1323-408e-bdf8-7c8a2028408e" providerId="ADAL" clId="{92126DEB-5125-4A00-A54D-C50812C6E62E}" dt="2023-12-09T02:42:18.957" v="523" actId="1076"/>
          <ac:spMkLst>
            <pc:docMk/>
            <pc:sldMk cId="1402288866" sldId="283"/>
            <ac:spMk id="20" creationId="{10BE1FB7-0FEF-DDD0-F7C5-AA15AC0D3FE5}"/>
          </ac:spMkLst>
        </pc:spChg>
      </pc:sldChg>
      <pc:sldChg chg="del">
        <pc:chgData name="Soodeh Nikan" userId="13f6cad0-1323-408e-bdf8-7c8a2028408e" providerId="ADAL" clId="{92126DEB-5125-4A00-A54D-C50812C6E62E}" dt="2023-12-09T02:00:11.346" v="22" actId="47"/>
        <pc:sldMkLst>
          <pc:docMk/>
          <pc:sldMk cId="1108123411" sldId="306"/>
        </pc:sldMkLst>
      </pc:sldChg>
      <pc:sldChg chg="del">
        <pc:chgData name="Soodeh Nikan" userId="13f6cad0-1323-408e-bdf8-7c8a2028408e" providerId="ADAL" clId="{92126DEB-5125-4A00-A54D-C50812C6E62E}" dt="2023-12-09T02:00:12.231" v="23" actId="47"/>
        <pc:sldMkLst>
          <pc:docMk/>
          <pc:sldMk cId="4209206909" sldId="358"/>
        </pc:sldMkLst>
      </pc:sldChg>
      <pc:sldChg chg="addSp delSp modSp mod addAnim delAnim modAnim modNotesTx">
        <pc:chgData name="Soodeh Nikan" userId="13f6cad0-1323-408e-bdf8-7c8a2028408e" providerId="ADAL" clId="{92126DEB-5125-4A00-A54D-C50812C6E62E}" dt="2023-12-09T03:33:00.353" v="765"/>
        <pc:sldMkLst>
          <pc:docMk/>
          <pc:sldMk cId="1974728255" sldId="378"/>
        </pc:sldMkLst>
        <pc:spChg chg="mod">
          <ac:chgData name="Soodeh Nikan" userId="13f6cad0-1323-408e-bdf8-7c8a2028408e" providerId="ADAL" clId="{92126DEB-5125-4A00-A54D-C50812C6E62E}" dt="2023-12-09T03:32:41.931" v="764" actId="20577"/>
          <ac:spMkLst>
            <pc:docMk/>
            <pc:sldMk cId="1974728255" sldId="378"/>
            <ac:spMk id="5" creationId="{325682E5-852E-4C1B-BD61-C9BE0975520D}"/>
          </ac:spMkLst>
        </pc:spChg>
        <pc:spChg chg="mod">
          <ac:chgData name="Soodeh Nikan" userId="13f6cad0-1323-408e-bdf8-7c8a2028408e" providerId="ADAL" clId="{92126DEB-5125-4A00-A54D-C50812C6E62E}" dt="2023-12-09T03:32:37.331" v="760" actId="14100"/>
          <ac:spMkLst>
            <pc:docMk/>
            <pc:sldMk cId="1974728255" sldId="378"/>
            <ac:spMk id="6" creationId="{8A83DD77-684B-4473-AEE4-8A5415C87126}"/>
          </ac:spMkLst>
        </pc:spChg>
        <pc:picChg chg="add mod">
          <ac:chgData name="Soodeh Nikan" userId="13f6cad0-1323-408e-bdf8-7c8a2028408e" providerId="ADAL" clId="{92126DEB-5125-4A00-A54D-C50812C6E62E}" dt="2023-12-09T03:31:44.046" v="755"/>
          <ac:picMkLst>
            <pc:docMk/>
            <pc:sldMk cId="1974728255" sldId="378"/>
            <ac:picMk id="2" creationId="{BA1F694E-EC30-2D44-6AC4-7C5FDDF87DB0}"/>
          </ac:picMkLst>
        </pc:picChg>
        <pc:picChg chg="add del mod">
          <ac:chgData name="Soodeh Nikan" userId="13f6cad0-1323-408e-bdf8-7c8a2028408e" providerId="ADAL" clId="{92126DEB-5125-4A00-A54D-C50812C6E62E}" dt="2023-12-09T03:31:41.845" v="754" actId="478"/>
          <ac:picMkLst>
            <pc:docMk/>
            <pc:sldMk cId="1974728255" sldId="378"/>
            <ac:picMk id="21" creationId="{0A432C7F-0CFF-4827-8C1F-5929FBB2589F}"/>
          </ac:picMkLst>
        </pc:picChg>
      </pc:sldChg>
      <pc:sldChg chg="del">
        <pc:chgData name="Soodeh Nikan" userId="13f6cad0-1323-408e-bdf8-7c8a2028408e" providerId="ADAL" clId="{92126DEB-5125-4A00-A54D-C50812C6E62E}" dt="2023-12-09T02:00:04.387" v="21" actId="47"/>
        <pc:sldMkLst>
          <pc:docMk/>
          <pc:sldMk cId="4259969035" sldId="401"/>
        </pc:sldMkLst>
      </pc:sldChg>
      <pc:sldChg chg="del">
        <pc:chgData name="Soodeh Nikan" userId="13f6cad0-1323-408e-bdf8-7c8a2028408e" providerId="ADAL" clId="{92126DEB-5125-4A00-A54D-C50812C6E62E}" dt="2023-12-09T02:00:14.106" v="25" actId="47"/>
        <pc:sldMkLst>
          <pc:docMk/>
          <pc:sldMk cId="936316358" sldId="611"/>
        </pc:sldMkLst>
      </pc:sldChg>
      <pc:sldChg chg="del">
        <pc:chgData name="Soodeh Nikan" userId="13f6cad0-1323-408e-bdf8-7c8a2028408e" providerId="ADAL" clId="{92126DEB-5125-4A00-A54D-C50812C6E62E}" dt="2023-12-09T02:00:13.280" v="24" actId="47"/>
        <pc:sldMkLst>
          <pc:docMk/>
          <pc:sldMk cId="2598780897" sldId="612"/>
        </pc:sldMkLst>
      </pc:sldChg>
      <pc:sldChg chg="addSp delSp modSp mod modAnim modNotesTx">
        <pc:chgData name="Soodeh Nikan" userId="13f6cad0-1323-408e-bdf8-7c8a2028408e" providerId="ADAL" clId="{92126DEB-5125-4A00-A54D-C50812C6E62E}" dt="2023-12-09T02:55:20.564" v="617" actId="20577"/>
        <pc:sldMkLst>
          <pc:docMk/>
          <pc:sldMk cId="3397659096" sldId="614"/>
        </pc:sldMkLst>
        <pc:spChg chg="add mod">
          <ac:chgData name="Soodeh Nikan" userId="13f6cad0-1323-408e-bdf8-7c8a2028408e" providerId="ADAL" clId="{92126DEB-5125-4A00-A54D-C50812C6E62E}" dt="2023-12-09T02:10:40.881" v="196" actId="1076"/>
          <ac:spMkLst>
            <pc:docMk/>
            <pc:sldMk cId="3397659096" sldId="614"/>
            <ac:spMk id="3" creationId="{86234596-7141-4403-B23E-9663A6FBEC30}"/>
          </ac:spMkLst>
        </pc:spChg>
        <pc:spChg chg="add del mod">
          <ac:chgData name="Soodeh Nikan" userId="13f6cad0-1323-408e-bdf8-7c8a2028408e" providerId="ADAL" clId="{92126DEB-5125-4A00-A54D-C50812C6E62E}" dt="2023-12-09T02:12:16.424" v="199" actId="478"/>
          <ac:spMkLst>
            <pc:docMk/>
            <pc:sldMk cId="3397659096" sldId="614"/>
            <ac:spMk id="5" creationId="{2B7D1F39-58A6-0967-F85A-1B3920B866D4}"/>
          </ac:spMkLst>
        </pc:spChg>
        <pc:spChg chg="mod">
          <ac:chgData name="Soodeh Nikan" userId="13f6cad0-1323-408e-bdf8-7c8a2028408e" providerId="ADAL" clId="{92126DEB-5125-4A00-A54D-C50812C6E62E}" dt="2023-12-09T02:55:20.564" v="617" actId="20577"/>
          <ac:spMkLst>
            <pc:docMk/>
            <pc:sldMk cId="3397659096" sldId="614"/>
            <ac:spMk id="31" creationId="{38EFCCFC-1098-41EE-8845-F6B11616D6E1}"/>
          </ac:spMkLst>
        </pc:spChg>
        <pc:picChg chg="add mod modCrop">
          <ac:chgData name="Soodeh Nikan" userId="13f6cad0-1323-408e-bdf8-7c8a2028408e" providerId="ADAL" clId="{92126DEB-5125-4A00-A54D-C50812C6E62E}" dt="2023-12-09T02:12:52.437" v="204" actId="732"/>
          <ac:picMkLst>
            <pc:docMk/>
            <pc:sldMk cId="3397659096" sldId="614"/>
            <ac:picMk id="8" creationId="{B7F7810C-6A49-7A16-06B2-071775BFD9B2}"/>
          </ac:picMkLst>
        </pc:picChg>
      </pc:sldChg>
      <pc:sldChg chg="del">
        <pc:chgData name="Soodeh Nikan" userId="13f6cad0-1323-408e-bdf8-7c8a2028408e" providerId="ADAL" clId="{92126DEB-5125-4A00-A54D-C50812C6E62E}" dt="2023-12-09T02:00:03.682" v="20" actId="47"/>
        <pc:sldMkLst>
          <pc:docMk/>
          <pc:sldMk cId="2627610106" sldId="617"/>
        </pc:sldMkLst>
      </pc:sldChg>
      <pc:sldChg chg="delSp modSp del mod modNotesTx">
        <pc:chgData name="Soodeh Nikan" userId="13f6cad0-1323-408e-bdf8-7c8a2028408e" providerId="ADAL" clId="{92126DEB-5125-4A00-A54D-C50812C6E62E}" dt="2023-12-09T03:33:36.051" v="766" actId="47"/>
        <pc:sldMkLst>
          <pc:docMk/>
          <pc:sldMk cId="1509799240" sldId="621"/>
        </pc:sldMkLst>
        <pc:spChg chg="del mod">
          <ac:chgData name="Soodeh Nikan" userId="13f6cad0-1323-408e-bdf8-7c8a2028408e" providerId="ADAL" clId="{92126DEB-5125-4A00-A54D-C50812C6E62E}" dt="2023-12-09T03:30:42.030" v="718" actId="478"/>
          <ac:spMkLst>
            <pc:docMk/>
            <pc:sldMk cId="1509799240" sldId="621"/>
            <ac:spMk id="3" creationId="{FCBDDCE7-62B8-489F-B41A-CC63DFB977D8}"/>
          </ac:spMkLst>
        </pc:spChg>
      </pc:sldChg>
      <pc:sldChg chg="modSp modNotesTx">
        <pc:chgData name="Soodeh Nikan" userId="13f6cad0-1323-408e-bdf8-7c8a2028408e" providerId="ADAL" clId="{92126DEB-5125-4A00-A54D-C50812C6E62E}" dt="2023-12-09T02:51:28.488" v="594" actId="20577"/>
        <pc:sldMkLst>
          <pc:docMk/>
          <pc:sldMk cId="2670701075" sldId="623"/>
        </pc:sldMkLst>
        <pc:spChg chg="mod">
          <ac:chgData name="Soodeh Nikan" userId="13f6cad0-1323-408e-bdf8-7c8a2028408e" providerId="ADAL" clId="{92126DEB-5125-4A00-A54D-C50812C6E62E}" dt="2023-12-09T02:44:26.826" v="540" actId="20577"/>
          <ac:spMkLst>
            <pc:docMk/>
            <pc:sldMk cId="2670701075" sldId="623"/>
            <ac:spMk id="2" creationId="{12CE0AAA-F180-47A8-B30B-070BD13FB91A}"/>
          </ac:spMkLst>
        </pc:spChg>
        <pc:spChg chg="mod">
          <ac:chgData name="Soodeh Nikan" userId="13f6cad0-1323-408e-bdf8-7c8a2028408e" providerId="ADAL" clId="{92126DEB-5125-4A00-A54D-C50812C6E62E}" dt="2023-12-09T02:17:18.339" v="257" actId="20577"/>
          <ac:spMkLst>
            <pc:docMk/>
            <pc:sldMk cId="2670701075" sldId="623"/>
            <ac:spMk id="8" creationId="{F9FF2FCF-4736-4FA4-9EF6-D2220597AA69}"/>
          </ac:spMkLst>
        </pc:spChg>
      </pc:sldChg>
      <pc:sldChg chg="del">
        <pc:chgData name="Soodeh Nikan" userId="13f6cad0-1323-408e-bdf8-7c8a2028408e" providerId="ADAL" clId="{92126DEB-5125-4A00-A54D-C50812C6E62E}" dt="2023-12-09T02:00:02.902" v="19" actId="47"/>
        <pc:sldMkLst>
          <pc:docMk/>
          <pc:sldMk cId="553423909" sldId="624"/>
        </pc:sldMkLst>
      </pc:sldChg>
      <pc:sldChg chg="del">
        <pc:chgData name="Soodeh Nikan" userId="13f6cad0-1323-408e-bdf8-7c8a2028408e" providerId="ADAL" clId="{92126DEB-5125-4A00-A54D-C50812C6E62E}" dt="2023-12-09T01:59:59.822" v="18" actId="47"/>
        <pc:sldMkLst>
          <pc:docMk/>
          <pc:sldMk cId="2674856086" sldId="626"/>
        </pc:sldMkLst>
      </pc:sldChg>
      <pc:sldChg chg="del">
        <pc:chgData name="Soodeh Nikan" userId="13f6cad0-1323-408e-bdf8-7c8a2028408e" providerId="ADAL" clId="{92126DEB-5125-4A00-A54D-C50812C6E62E}" dt="2023-12-09T01:58:55.582" v="17" actId="47"/>
        <pc:sldMkLst>
          <pc:docMk/>
          <pc:sldMk cId="757814272" sldId="627"/>
        </pc:sldMkLst>
      </pc:sldChg>
      <pc:sldChg chg="del">
        <pc:chgData name="Soodeh Nikan" userId="13f6cad0-1323-408e-bdf8-7c8a2028408e" providerId="ADAL" clId="{92126DEB-5125-4A00-A54D-C50812C6E62E}" dt="2023-12-09T02:00:51.789" v="27" actId="47"/>
        <pc:sldMkLst>
          <pc:docMk/>
          <pc:sldMk cId="2300561945" sldId="628"/>
        </pc:sldMkLst>
      </pc:sldChg>
      <pc:sldChg chg="addSp modSp mod modAnim modNotesTx">
        <pc:chgData name="Soodeh Nikan" userId="13f6cad0-1323-408e-bdf8-7c8a2028408e" providerId="ADAL" clId="{92126DEB-5125-4A00-A54D-C50812C6E62E}" dt="2023-12-09T03:58:31.581" v="894"/>
        <pc:sldMkLst>
          <pc:docMk/>
          <pc:sldMk cId="4224242795" sldId="629"/>
        </pc:sldMkLst>
        <pc:spChg chg="add mod">
          <ac:chgData name="Soodeh Nikan" userId="13f6cad0-1323-408e-bdf8-7c8a2028408e" providerId="ADAL" clId="{92126DEB-5125-4A00-A54D-C50812C6E62E}" dt="2023-12-09T03:58:18.321" v="892" actId="14100"/>
          <ac:spMkLst>
            <pc:docMk/>
            <pc:sldMk cId="4224242795" sldId="629"/>
            <ac:spMk id="3" creationId="{2552E244-EB30-2280-FFC0-F95C44C0D86B}"/>
          </ac:spMkLst>
        </pc:spChg>
        <pc:spChg chg="mod">
          <ac:chgData name="Soodeh Nikan" userId="13f6cad0-1323-408e-bdf8-7c8a2028408e" providerId="ADAL" clId="{92126DEB-5125-4A00-A54D-C50812C6E62E}" dt="2023-12-09T03:41:50.799" v="831" actId="20577"/>
          <ac:spMkLst>
            <pc:docMk/>
            <pc:sldMk cId="4224242795" sldId="629"/>
            <ac:spMk id="8" creationId="{3DC1FAAD-DDFB-435B-919C-D8E70D638482}"/>
          </ac:spMkLst>
        </pc:spChg>
        <pc:picChg chg="add mod">
          <ac:chgData name="Soodeh Nikan" userId="13f6cad0-1323-408e-bdf8-7c8a2028408e" providerId="ADAL" clId="{92126DEB-5125-4A00-A54D-C50812C6E62E}" dt="2023-12-09T03:56:57.129" v="865" actId="1076"/>
          <ac:picMkLst>
            <pc:docMk/>
            <pc:sldMk cId="4224242795" sldId="629"/>
            <ac:picMk id="2" creationId="{6D6207B6-A0CB-0828-148B-75A1B43FA665}"/>
          </ac:picMkLst>
        </pc:picChg>
        <pc:picChg chg="mod">
          <ac:chgData name="Soodeh Nikan" userId="13f6cad0-1323-408e-bdf8-7c8a2028408e" providerId="ADAL" clId="{92126DEB-5125-4A00-A54D-C50812C6E62E}" dt="2023-12-09T03:56:46" v="862" actId="14100"/>
          <ac:picMkLst>
            <pc:docMk/>
            <pc:sldMk cId="4224242795" sldId="629"/>
            <ac:picMk id="6" creationId="{6C2E6150-97A2-4187-BD3B-3DDDE0A79CC3}"/>
          </ac:picMkLst>
        </pc:picChg>
      </pc:sldChg>
      <pc:sldChg chg="delSp modSp mod ord modAnim modNotesTx">
        <pc:chgData name="Soodeh Nikan" userId="13f6cad0-1323-408e-bdf8-7c8a2028408e" providerId="ADAL" clId="{92126DEB-5125-4A00-A54D-C50812C6E62E}" dt="2023-12-09T03:49:49.138" v="849" actId="1076"/>
        <pc:sldMkLst>
          <pc:docMk/>
          <pc:sldMk cId="3270113457" sldId="631"/>
        </pc:sldMkLst>
        <pc:spChg chg="mod">
          <ac:chgData name="Soodeh Nikan" userId="13f6cad0-1323-408e-bdf8-7c8a2028408e" providerId="ADAL" clId="{92126DEB-5125-4A00-A54D-C50812C6E62E}" dt="2023-12-09T02:29:48.373" v="339" actId="20577"/>
          <ac:spMkLst>
            <pc:docMk/>
            <pc:sldMk cId="3270113457" sldId="631"/>
            <ac:spMk id="7" creationId="{64821F72-A939-4552-AD60-9FAE8F5BC35F}"/>
          </ac:spMkLst>
        </pc:spChg>
        <pc:spChg chg="mod">
          <ac:chgData name="Soodeh Nikan" userId="13f6cad0-1323-408e-bdf8-7c8a2028408e" providerId="ADAL" clId="{92126DEB-5125-4A00-A54D-C50812C6E62E}" dt="2023-12-09T03:49:30.167" v="848" actId="1076"/>
          <ac:spMkLst>
            <pc:docMk/>
            <pc:sldMk cId="3270113457" sldId="631"/>
            <ac:spMk id="19" creationId="{F2FA6F3C-CE0A-3CA6-A8C1-DC8028841E86}"/>
          </ac:spMkLst>
        </pc:spChg>
        <pc:spChg chg="mod">
          <ac:chgData name="Soodeh Nikan" userId="13f6cad0-1323-408e-bdf8-7c8a2028408e" providerId="ADAL" clId="{92126DEB-5125-4A00-A54D-C50812C6E62E}" dt="2023-12-09T02:06:50.885" v="169" actId="1035"/>
          <ac:spMkLst>
            <pc:docMk/>
            <pc:sldMk cId="3270113457" sldId="631"/>
            <ac:spMk id="28" creationId="{B358C2C6-8744-1F02-2AD0-5A13901F876F}"/>
          </ac:spMkLst>
        </pc:spChg>
        <pc:spChg chg="mod">
          <ac:chgData name="Soodeh Nikan" userId="13f6cad0-1323-408e-bdf8-7c8a2028408e" providerId="ADAL" clId="{92126DEB-5125-4A00-A54D-C50812C6E62E}" dt="2023-12-09T03:49:49.138" v="849" actId="1076"/>
          <ac:spMkLst>
            <pc:docMk/>
            <pc:sldMk cId="3270113457" sldId="631"/>
            <ac:spMk id="32" creationId="{638D0697-A96F-8C23-F431-C46050C253C9}"/>
          </ac:spMkLst>
        </pc:spChg>
        <pc:spChg chg="del">
          <ac:chgData name="Soodeh Nikan" userId="13f6cad0-1323-408e-bdf8-7c8a2028408e" providerId="ADAL" clId="{92126DEB-5125-4A00-A54D-C50812C6E62E}" dt="2023-12-09T02:06:39.097" v="149" actId="478"/>
          <ac:spMkLst>
            <pc:docMk/>
            <pc:sldMk cId="3270113457" sldId="631"/>
            <ac:spMk id="33" creationId="{4B72B3C6-299C-4541-438E-A2DA3DDBC556}"/>
          </ac:spMkLst>
        </pc:spChg>
        <pc:grpChg chg="mod">
          <ac:chgData name="Soodeh Nikan" userId="13f6cad0-1323-408e-bdf8-7c8a2028408e" providerId="ADAL" clId="{92126DEB-5125-4A00-A54D-C50812C6E62E}" dt="2023-12-09T03:40:56.378" v="820" actId="1038"/>
          <ac:grpSpMkLst>
            <pc:docMk/>
            <pc:sldMk cId="3270113457" sldId="631"/>
            <ac:grpSpMk id="26" creationId="{48500BEC-F8D0-E06E-9B4A-68B9F0A0150B}"/>
          </ac:grpSpMkLst>
        </pc:grpChg>
        <pc:grpChg chg="mod">
          <ac:chgData name="Soodeh Nikan" userId="13f6cad0-1323-408e-bdf8-7c8a2028408e" providerId="ADAL" clId="{92126DEB-5125-4A00-A54D-C50812C6E62E}" dt="2023-12-09T02:25:05.330" v="292" actId="1076"/>
          <ac:grpSpMkLst>
            <pc:docMk/>
            <pc:sldMk cId="3270113457" sldId="631"/>
            <ac:grpSpMk id="27" creationId="{4CEBA408-2CF5-219C-FCCF-31DB32D9A408}"/>
          </ac:grpSpMkLst>
        </pc:grpChg>
        <pc:grpChg chg="mod">
          <ac:chgData name="Soodeh Nikan" userId="13f6cad0-1323-408e-bdf8-7c8a2028408e" providerId="ADAL" clId="{92126DEB-5125-4A00-A54D-C50812C6E62E}" dt="2023-12-09T03:49:18.658" v="847" actId="1036"/>
          <ac:grpSpMkLst>
            <pc:docMk/>
            <pc:sldMk cId="3270113457" sldId="631"/>
            <ac:grpSpMk id="29" creationId="{CAF3EFF7-5C95-559B-01B5-D92E6DE50071}"/>
          </ac:grpSpMkLst>
        </pc:grpChg>
        <pc:picChg chg="mod">
          <ac:chgData name="Soodeh Nikan" userId="13f6cad0-1323-408e-bdf8-7c8a2028408e" providerId="ADAL" clId="{92126DEB-5125-4A00-A54D-C50812C6E62E}" dt="2023-12-09T03:40:56.378" v="820" actId="1038"/>
          <ac:picMkLst>
            <pc:docMk/>
            <pc:sldMk cId="3270113457" sldId="631"/>
            <ac:picMk id="16" creationId="{D2A02D74-87DB-7C6E-1B29-33B004F7FA99}"/>
          </ac:picMkLst>
        </pc:picChg>
        <pc:picChg chg="mod">
          <ac:chgData name="Soodeh Nikan" userId="13f6cad0-1323-408e-bdf8-7c8a2028408e" providerId="ADAL" clId="{92126DEB-5125-4A00-A54D-C50812C6E62E}" dt="2023-12-09T02:25:42.682" v="293" actId="1076"/>
          <ac:picMkLst>
            <pc:docMk/>
            <pc:sldMk cId="3270113457" sldId="631"/>
            <ac:picMk id="21" creationId="{06467DCD-446A-4233-5721-2647B0E9DF80}"/>
          </ac:picMkLst>
        </pc:picChg>
        <pc:picChg chg="mod modCrop">
          <ac:chgData name="Soodeh Nikan" userId="13f6cad0-1323-408e-bdf8-7c8a2028408e" providerId="ADAL" clId="{92126DEB-5125-4A00-A54D-C50812C6E62E}" dt="2023-12-09T03:49:04.897" v="835" actId="732"/>
          <ac:picMkLst>
            <pc:docMk/>
            <pc:sldMk cId="3270113457" sldId="631"/>
            <ac:picMk id="30" creationId="{1698FB48-295E-D14B-9C0F-97FC24462740}"/>
          </ac:picMkLst>
        </pc:picChg>
      </pc:sldChg>
      <pc:sldChg chg="delSp del mod modNotesTx">
        <pc:chgData name="Soodeh Nikan" userId="13f6cad0-1323-408e-bdf8-7c8a2028408e" providerId="ADAL" clId="{92126DEB-5125-4A00-A54D-C50812C6E62E}" dt="2023-12-09T03:57:11.062" v="867" actId="47"/>
        <pc:sldMkLst>
          <pc:docMk/>
          <pc:sldMk cId="1054042860" sldId="633"/>
        </pc:sldMkLst>
        <pc:picChg chg="del">
          <ac:chgData name="Soodeh Nikan" userId="13f6cad0-1323-408e-bdf8-7c8a2028408e" providerId="ADAL" clId="{92126DEB-5125-4A00-A54D-C50812C6E62E}" dt="2023-12-09T03:56:51.112" v="863" actId="21"/>
          <ac:picMkLst>
            <pc:docMk/>
            <pc:sldMk cId="1054042860" sldId="633"/>
            <ac:picMk id="4" creationId="{AACC3C6E-4440-4839-969D-E61BD5FFE337}"/>
          </ac:picMkLst>
        </pc:picChg>
      </pc:sldChg>
      <pc:sldChg chg="addSp delSp modSp mod modAnim">
        <pc:chgData name="Soodeh Nikan" userId="13f6cad0-1323-408e-bdf8-7c8a2028408e" providerId="ADAL" clId="{92126DEB-5125-4A00-A54D-C50812C6E62E}" dt="2023-12-09T03:43:44.526" v="832"/>
        <pc:sldMkLst>
          <pc:docMk/>
          <pc:sldMk cId="1376442746" sldId="634"/>
        </pc:sldMkLst>
        <pc:spChg chg="add del mod">
          <ac:chgData name="Soodeh Nikan" userId="13f6cad0-1323-408e-bdf8-7c8a2028408e" providerId="ADAL" clId="{92126DEB-5125-4A00-A54D-C50812C6E62E}" dt="2023-12-09T02:02:03.917" v="56" actId="478"/>
          <ac:spMkLst>
            <pc:docMk/>
            <pc:sldMk cId="1376442746" sldId="634"/>
            <ac:spMk id="3" creationId="{9521D3D3-2CD2-F070-6F57-2ACA31975B33}"/>
          </ac:spMkLst>
        </pc:spChg>
        <pc:spChg chg="mod">
          <ac:chgData name="Soodeh Nikan" userId="13f6cad0-1323-408e-bdf8-7c8a2028408e" providerId="ADAL" clId="{92126DEB-5125-4A00-A54D-C50812C6E62E}" dt="2023-12-09T02:02:52.628" v="71" actId="1035"/>
          <ac:spMkLst>
            <pc:docMk/>
            <pc:sldMk cId="1376442746" sldId="634"/>
            <ac:spMk id="4" creationId="{63FF1CCF-827D-43F7-A2BA-E3790BEA474F}"/>
          </ac:spMkLst>
        </pc:spChg>
        <pc:spChg chg="mod">
          <ac:chgData name="Soodeh Nikan" userId="13f6cad0-1323-408e-bdf8-7c8a2028408e" providerId="ADAL" clId="{92126DEB-5125-4A00-A54D-C50812C6E62E}" dt="2023-12-09T02:53:02.340" v="616" actId="20577"/>
          <ac:spMkLst>
            <pc:docMk/>
            <pc:sldMk cId="1376442746" sldId="634"/>
            <ac:spMk id="6" creationId="{90F968EC-CD49-4DD1-87E6-25BB711CB683}"/>
          </ac:spMkLst>
        </pc:spChg>
        <pc:spChg chg="add del mod">
          <ac:chgData name="Soodeh Nikan" userId="13f6cad0-1323-408e-bdf8-7c8a2028408e" providerId="ADAL" clId="{92126DEB-5125-4A00-A54D-C50812C6E62E}" dt="2023-12-09T02:02:00.624" v="55" actId="478"/>
          <ac:spMkLst>
            <pc:docMk/>
            <pc:sldMk cId="1376442746" sldId="634"/>
            <ac:spMk id="7" creationId="{25AB0519-D268-454D-EDBF-59418E6F0202}"/>
          </ac:spMkLst>
        </pc:spChg>
        <pc:spChg chg="add mod">
          <ac:chgData name="Soodeh Nikan" userId="13f6cad0-1323-408e-bdf8-7c8a2028408e" providerId="ADAL" clId="{92126DEB-5125-4A00-A54D-C50812C6E62E}" dt="2023-12-09T02:03:50.051" v="95" actId="571"/>
          <ac:spMkLst>
            <pc:docMk/>
            <pc:sldMk cId="1376442746" sldId="634"/>
            <ac:spMk id="8" creationId="{FF470B9E-2D62-4E33-68F5-43C9EA27E92A}"/>
          </ac:spMkLst>
        </pc:spChg>
        <pc:spChg chg="add mod">
          <ac:chgData name="Soodeh Nikan" userId="13f6cad0-1323-408e-bdf8-7c8a2028408e" providerId="ADAL" clId="{92126DEB-5125-4A00-A54D-C50812C6E62E}" dt="2023-12-09T02:04:56.548" v="127" actId="1076"/>
          <ac:spMkLst>
            <pc:docMk/>
            <pc:sldMk cId="1376442746" sldId="634"/>
            <ac:spMk id="13" creationId="{11CE2838-6E1A-33ED-F949-B8570861269C}"/>
          </ac:spMkLst>
        </pc:spChg>
        <pc:spChg chg="add mod">
          <ac:chgData name="Soodeh Nikan" userId="13f6cad0-1323-408e-bdf8-7c8a2028408e" providerId="ADAL" clId="{92126DEB-5125-4A00-A54D-C50812C6E62E}" dt="2023-12-09T02:06:02.425" v="148" actId="1076"/>
          <ac:spMkLst>
            <pc:docMk/>
            <pc:sldMk cId="1376442746" sldId="634"/>
            <ac:spMk id="14" creationId="{2115EED6-2CC3-D6FA-0ECB-18DBF39FCDD3}"/>
          </ac:spMkLst>
        </pc:spChg>
        <pc:spChg chg="add mod">
          <ac:chgData name="Soodeh Nikan" userId="13f6cad0-1323-408e-bdf8-7c8a2028408e" providerId="ADAL" clId="{92126DEB-5125-4A00-A54D-C50812C6E62E}" dt="2023-12-09T03:43:44.526" v="832"/>
          <ac:spMkLst>
            <pc:docMk/>
            <pc:sldMk cId="1376442746" sldId="634"/>
            <ac:spMk id="15" creationId="{3F979BB6-206B-84FD-6EB0-5E069A3DC739}"/>
          </ac:spMkLst>
        </pc:spChg>
        <pc:picChg chg="mod">
          <ac:chgData name="Soodeh Nikan" userId="13f6cad0-1323-408e-bdf8-7c8a2028408e" providerId="ADAL" clId="{92126DEB-5125-4A00-A54D-C50812C6E62E}" dt="2023-12-09T02:05:57.095" v="147" actId="1076"/>
          <ac:picMkLst>
            <pc:docMk/>
            <pc:sldMk cId="1376442746" sldId="634"/>
            <ac:picMk id="5" creationId="{E59BA4C2-96BF-22F8-CCFD-5139F73A9C5B}"/>
          </ac:picMkLst>
        </pc:picChg>
        <pc:picChg chg="add mod">
          <ac:chgData name="Soodeh Nikan" userId="13f6cad0-1323-408e-bdf8-7c8a2028408e" providerId="ADAL" clId="{92126DEB-5125-4A00-A54D-C50812C6E62E}" dt="2023-12-09T02:03:50.051" v="95" actId="571"/>
          <ac:picMkLst>
            <pc:docMk/>
            <pc:sldMk cId="1376442746" sldId="634"/>
            <ac:picMk id="10" creationId="{DCA898C3-76A3-E5D5-6BB9-CFBCC8D7AE75}"/>
          </ac:picMkLst>
        </pc:picChg>
        <pc:picChg chg="add mod">
          <ac:chgData name="Soodeh Nikan" userId="13f6cad0-1323-408e-bdf8-7c8a2028408e" providerId="ADAL" clId="{92126DEB-5125-4A00-A54D-C50812C6E62E}" dt="2023-12-09T02:03:50.051" v="95" actId="571"/>
          <ac:picMkLst>
            <pc:docMk/>
            <pc:sldMk cId="1376442746" sldId="634"/>
            <ac:picMk id="11" creationId="{235A7D61-5422-B4F1-BF58-9D477336930A}"/>
          </ac:picMkLst>
        </pc:picChg>
      </pc:sldChg>
      <pc:sldChg chg="del">
        <pc:chgData name="Soodeh Nikan" userId="13f6cad0-1323-408e-bdf8-7c8a2028408e" providerId="ADAL" clId="{92126DEB-5125-4A00-A54D-C50812C6E62E}" dt="2023-12-09T02:16:49.195" v="224" actId="47"/>
        <pc:sldMkLst>
          <pc:docMk/>
          <pc:sldMk cId="3519784935" sldId="635"/>
        </pc:sldMkLst>
      </pc:sldChg>
      <pc:sldChg chg="modSp mod">
        <pc:chgData name="Soodeh Nikan" userId="13f6cad0-1323-408e-bdf8-7c8a2028408e" providerId="ADAL" clId="{92126DEB-5125-4A00-A54D-C50812C6E62E}" dt="2023-12-09T03:37:25.172" v="802" actId="2711"/>
        <pc:sldMkLst>
          <pc:docMk/>
          <pc:sldMk cId="856180398" sldId="638"/>
        </pc:sldMkLst>
        <pc:spChg chg="mod">
          <ac:chgData name="Soodeh Nikan" userId="13f6cad0-1323-408e-bdf8-7c8a2028408e" providerId="ADAL" clId="{92126DEB-5125-4A00-A54D-C50812C6E62E}" dt="2023-12-09T03:37:25.172" v="802" actId="2711"/>
          <ac:spMkLst>
            <pc:docMk/>
            <pc:sldMk cId="856180398" sldId="638"/>
            <ac:spMk id="38" creationId="{75593052-ADE2-A400-2B52-FC19718A8D64}"/>
          </ac:spMkLst>
        </pc:spChg>
        <pc:spChg chg="mod">
          <ac:chgData name="Soodeh Nikan" userId="13f6cad0-1323-408e-bdf8-7c8a2028408e" providerId="ADAL" clId="{92126DEB-5125-4A00-A54D-C50812C6E62E}" dt="2023-12-09T02:16:17.367" v="223" actId="20577"/>
          <ac:spMkLst>
            <pc:docMk/>
            <pc:sldMk cId="856180398" sldId="638"/>
            <ac:spMk id="42" creationId="{E491583E-9632-29DC-623D-3AF4DD7953DF}"/>
          </ac:spMkLst>
        </pc:spChg>
        <pc:picChg chg="mod modCrop">
          <ac:chgData name="Soodeh Nikan" userId="13f6cad0-1323-408e-bdf8-7c8a2028408e" providerId="ADAL" clId="{92126DEB-5125-4A00-A54D-C50812C6E62E}" dt="2023-12-09T02:13:57.163" v="208" actId="732"/>
          <ac:picMkLst>
            <pc:docMk/>
            <pc:sldMk cId="856180398" sldId="638"/>
            <ac:picMk id="33" creationId="{46D86B0B-56E5-7F3A-DB08-03AF2D1EDB41}"/>
          </ac:picMkLst>
        </pc:picChg>
        <pc:picChg chg="mod modCrop">
          <ac:chgData name="Soodeh Nikan" userId="13f6cad0-1323-408e-bdf8-7c8a2028408e" providerId="ADAL" clId="{92126DEB-5125-4A00-A54D-C50812C6E62E}" dt="2023-12-09T02:13:47.280" v="207" actId="732"/>
          <ac:picMkLst>
            <pc:docMk/>
            <pc:sldMk cId="856180398" sldId="638"/>
            <ac:picMk id="43" creationId="{89E14448-B630-02F6-62AD-CF450562F61B}"/>
          </ac:picMkLst>
        </pc:picChg>
      </pc:sldChg>
      <pc:sldChg chg="addSp delSp modSp mod delAnim modAnim modNotesTx">
        <pc:chgData name="Soodeh Nikan" userId="13f6cad0-1323-408e-bdf8-7c8a2028408e" providerId="ADAL" clId="{92126DEB-5125-4A00-A54D-C50812C6E62E}" dt="2023-12-09T03:50:49.670" v="850" actId="20577"/>
        <pc:sldMkLst>
          <pc:docMk/>
          <pc:sldMk cId="1375544269" sldId="643"/>
        </pc:sldMkLst>
        <pc:spChg chg="mod">
          <ac:chgData name="Soodeh Nikan" userId="13f6cad0-1323-408e-bdf8-7c8a2028408e" providerId="ADAL" clId="{92126DEB-5125-4A00-A54D-C50812C6E62E}" dt="2023-12-09T03:50:49.670" v="850" actId="20577"/>
          <ac:spMkLst>
            <pc:docMk/>
            <pc:sldMk cId="1375544269" sldId="643"/>
            <ac:spMk id="6" creationId="{F00DDFC0-FDD4-4946-8C35-9D7248653CE3}"/>
          </ac:spMkLst>
        </pc:spChg>
        <pc:spChg chg="del">
          <ac:chgData name="Soodeh Nikan" userId="13f6cad0-1323-408e-bdf8-7c8a2028408e" providerId="ADAL" clId="{92126DEB-5125-4A00-A54D-C50812C6E62E}" dt="2023-12-09T03:34:41.374" v="770" actId="478"/>
          <ac:spMkLst>
            <pc:docMk/>
            <pc:sldMk cId="1375544269" sldId="643"/>
            <ac:spMk id="12" creationId="{3EBFFDEE-0219-43BA-A3DF-E299535C3136}"/>
          </ac:spMkLst>
        </pc:spChg>
        <pc:spChg chg="del">
          <ac:chgData name="Soodeh Nikan" userId="13f6cad0-1323-408e-bdf8-7c8a2028408e" providerId="ADAL" clId="{92126DEB-5125-4A00-A54D-C50812C6E62E}" dt="2023-12-09T03:34:37.064" v="769" actId="478"/>
          <ac:spMkLst>
            <pc:docMk/>
            <pc:sldMk cId="1375544269" sldId="643"/>
            <ac:spMk id="14" creationId="{2C4C32FA-E949-4E84-80F3-A157616835CD}"/>
          </ac:spMkLst>
        </pc:spChg>
        <pc:spChg chg="mod">
          <ac:chgData name="Soodeh Nikan" userId="13f6cad0-1323-408e-bdf8-7c8a2028408e" providerId="ADAL" clId="{92126DEB-5125-4A00-A54D-C50812C6E62E}" dt="2023-12-09T02:58:26.560" v="659" actId="27636"/>
          <ac:spMkLst>
            <pc:docMk/>
            <pc:sldMk cId="1375544269" sldId="643"/>
            <ac:spMk id="16" creationId="{92FBD450-5B75-4885-8A02-0B7AACB58651}"/>
          </ac:spMkLst>
        </pc:spChg>
        <pc:spChg chg="del mod">
          <ac:chgData name="Soodeh Nikan" userId="13f6cad0-1323-408e-bdf8-7c8a2028408e" providerId="ADAL" clId="{92126DEB-5125-4A00-A54D-C50812C6E62E}" dt="2023-12-09T03:34:23.283" v="768" actId="478"/>
          <ac:spMkLst>
            <pc:docMk/>
            <pc:sldMk cId="1375544269" sldId="643"/>
            <ac:spMk id="22" creationId="{B8F83B40-BDC6-4125-9068-42DC31B2DAA9}"/>
          </ac:spMkLst>
        </pc:spChg>
        <pc:spChg chg="mod">
          <ac:chgData name="Soodeh Nikan" userId="13f6cad0-1323-408e-bdf8-7c8a2028408e" providerId="ADAL" clId="{92126DEB-5125-4A00-A54D-C50812C6E62E}" dt="2023-12-09T03:34:59.484" v="796" actId="1035"/>
          <ac:spMkLst>
            <pc:docMk/>
            <pc:sldMk cId="1375544269" sldId="643"/>
            <ac:spMk id="23" creationId="{85E11ABC-8A7A-4DE9-92DD-88F01EFBCC86}"/>
          </ac:spMkLst>
        </pc:spChg>
        <pc:spChg chg="mod">
          <ac:chgData name="Soodeh Nikan" userId="13f6cad0-1323-408e-bdf8-7c8a2028408e" providerId="ADAL" clId="{92126DEB-5125-4A00-A54D-C50812C6E62E}" dt="2023-12-09T03:34:59.484" v="796" actId="1035"/>
          <ac:spMkLst>
            <pc:docMk/>
            <pc:sldMk cId="1375544269" sldId="643"/>
            <ac:spMk id="24" creationId="{EC31FC4B-BF5E-4C4C-8658-EFD4033B7A8A}"/>
          </ac:spMkLst>
        </pc:spChg>
        <pc:picChg chg="add mod">
          <ac:chgData name="Soodeh Nikan" userId="13f6cad0-1323-408e-bdf8-7c8a2028408e" providerId="ADAL" clId="{92126DEB-5125-4A00-A54D-C50812C6E62E}" dt="2023-12-09T02:35:53.607" v="365" actId="1076"/>
          <ac:picMkLst>
            <pc:docMk/>
            <pc:sldMk cId="1375544269" sldId="643"/>
            <ac:picMk id="4" creationId="{3CC03A38-8D4D-F3FC-01BA-ADB1FE0D2B1A}"/>
          </ac:picMkLst>
        </pc:picChg>
        <pc:picChg chg="mod">
          <ac:chgData name="Soodeh Nikan" userId="13f6cad0-1323-408e-bdf8-7c8a2028408e" providerId="ADAL" clId="{92126DEB-5125-4A00-A54D-C50812C6E62E}" dt="2023-12-09T02:57:08.255" v="633" actId="1076"/>
          <ac:picMkLst>
            <pc:docMk/>
            <pc:sldMk cId="1375544269" sldId="643"/>
            <ac:picMk id="5" creationId="{C3FD181E-9788-687C-79AC-C1B7A9BB582E}"/>
          </ac:picMkLst>
        </pc:picChg>
        <pc:picChg chg="del mod">
          <ac:chgData name="Soodeh Nikan" userId="13f6cad0-1323-408e-bdf8-7c8a2028408e" providerId="ADAL" clId="{92126DEB-5125-4A00-A54D-C50812C6E62E}" dt="2023-12-09T02:35:25.817" v="357" actId="21"/>
          <ac:picMkLst>
            <pc:docMk/>
            <pc:sldMk cId="1375544269" sldId="643"/>
            <ac:picMk id="7" creationId="{C830D286-7915-4F14-38B7-70F110DACC5E}"/>
          </ac:picMkLst>
        </pc:picChg>
        <pc:picChg chg="del mod">
          <ac:chgData name="Soodeh Nikan" userId="13f6cad0-1323-408e-bdf8-7c8a2028408e" providerId="ADAL" clId="{92126DEB-5125-4A00-A54D-C50812C6E62E}" dt="2023-12-09T02:35:29.812" v="360" actId="21"/>
          <ac:picMkLst>
            <pc:docMk/>
            <pc:sldMk cId="1375544269" sldId="643"/>
            <ac:picMk id="8" creationId="{39F31BB9-1353-448A-2735-C3A8C76ACD23}"/>
          </ac:picMkLst>
        </pc:picChg>
        <pc:picChg chg="add mod">
          <ac:chgData name="Soodeh Nikan" userId="13f6cad0-1323-408e-bdf8-7c8a2028408e" providerId="ADAL" clId="{92126DEB-5125-4A00-A54D-C50812C6E62E}" dt="2023-12-09T02:35:56.746" v="366" actId="1076"/>
          <ac:picMkLst>
            <pc:docMk/>
            <pc:sldMk cId="1375544269" sldId="643"/>
            <ac:picMk id="10" creationId="{1FE3BE00-6249-1C24-E79F-BB665A49FA4E}"/>
          </ac:picMkLst>
        </pc:picChg>
        <pc:picChg chg="add mod">
          <ac:chgData name="Soodeh Nikan" userId="13f6cad0-1323-408e-bdf8-7c8a2028408e" providerId="ADAL" clId="{92126DEB-5125-4A00-A54D-C50812C6E62E}" dt="2023-12-09T02:57:26.354" v="637" actId="1076"/>
          <ac:picMkLst>
            <pc:docMk/>
            <pc:sldMk cId="1375544269" sldId="643"/>
            <ac:picMk id="11" creationId="{FE0C33A5-3B97-8DDB-7CAE-8F4BE73D8004}"/>
          </ac:picMkLst>
        </pc:picChg>
        <pc:picChg chg="add mod">
          <ac:chgData name="Soodeh Nikan" userId="13f6cad0-1323-408e-bdf8-7c8a2028408e" providerId="ADAL" clId="{92126DEB-5125-4A00-A54D-C50812C6E62E}" dt="2023-12-09T02:57:10.396" v="634" actId="1076"/>
          <ac:picMkLst>
            <pc:docMk/>
            <pc:sldMk cId="1375544269" sldId="643"/>
            <ac:picMk id="13" creationId="{FA7C1CD4-DCAC-BC0B-E655-940B56C660DD}"/>
          </ac:picMkLst>
        </pc:picChg>
      </pc:sldChg>
      <pc:sldChg chg="modSp modNotesTx">
        <pc:chgData name="Soodeh Nikan" userId="13f6cad0-1323-408e-bdf8-7c8a2028408e" providerId="ADAL" clId="{92126DEB-5125-4A00-A54D-C50812C6E62E}" dt="2023-12-09T02:50:33.931" v="586" actId="5793"/>
        <pc:sldMkLst>
          <pc:docMk/>
          <pc:sldMk cId="447154789" sldId="644"/>
        </pc:sldMkLst>
        <pc:spChg chg="mod">
          <ac:chgData name="Soodeh Nikan" userId="13f6cad0-1323-408e-bdf8-7c8a2028408e" providerId="ADAL" clId="{92126DEB-5125-4A00-A54D-C50812C6E62E}" dt="2023-12-09T02:18:43.544" v="258" actId="20577"/>
          <ac:spMkLst>
            <pc:docMk/>
            <pc:sldMk cId="447154789" sldId="644"/>
            <ac:spMk id="5" creationId="{1DEC115F-1D21-345B-40F6-1F518AC3CB00}"/>
          </ac:spMkLst>
        </pc:spChg>
      </pc:sldChg>
      <pc:sldChg chg="modSp mod modAnim">
        <pc:chgData name="Soodeh Nikan" userId="13f6cad0-1323-408e-bdf8-7c8a2028408e" providerId="ADAL" clId="{92126DEB-5125-4A00-A54D-C50812C6E62E}" dt="2023-12-09T03:53:18.236" v="859" actId="1036"/>
        <pc:sldMkLst>
          <pc:docMk/>
          <pc:sldMk cId="713649823" sldId="645"/>
        </pc:sldMkLst>
        <pc:spChg chg="mod">
          <ac:chgData name="Soodeh Nikan" userId="13f6cad0-1323-408e-bdf8-7c8a2028408e" providerId="ADAL" clId="{92126DEB-5125-4A00-A54D-C50812C6E62E}" dt="2023-12-09T03:53:18.236" v="859" actId="1036"/>
          <ac:spMkLst>
            <pc:docMk/>
            <pc:sldMk cId="713649823" sldId="645"/>
            <ac:spMk id="13" creationId="{6A440360-8BDA-4AE8-98E8-9670F7E5EC87}"/>
          </ac:spMkLst>
        </pc:spChg>
        <pc:spChg chg="mod">
          <ac:chgData name="Soodeh Nikan" userId="13f6cad0-1323-408e-bdf8-7c8a2028408e" providerId="ADAL" clId="{92126DEB-5125-4A00-A54D-C50812C6E62E}" dt="2023-12-09T02:15:11.413" v="209" actId="1076"/>
          <ac:spMkLst>
            <pc:docMk/>
            <pc:sldMk cId="713649823" sldId="645"/>
            <ac:spMk id="40" creationId="{FD40AF4D-743F-1911-359D-6F1F1C444EA5}"/>
          </ac:spMkLst>
        </pc:spChg>
        <pc:spChg chg="mod">
          <ac:chgData name="Soodeh Nikan" userId="13f6cad0-1323-408e-bdf8-7c8a2028408e" providerId="ADAL" clId="{92126DEB-5125-4A00-A54D-C50812C6E62E}" dt="2023-12-09T03:39:15.107" v="806" actId="1076"/>
          <ac:spMkLst>
            <pc:docMk/>
            <pc:sldMk cId="713649823" sldId="645"/>
            <ac:spMk id="42" creationId="{D1A9885C-774E-C2C6-DEBA-B27F582569EC}"/>
          </ac:spMkLst>
        </pc:spChg>
        <pc:picChg chg="mod">
          <ac:chgData name="Soodeh Nikan" userId="13f6cad0-1323-408e-bdf8-7c8a2028408e" providerId="ADAL" clId="{92126DEB-5125-4A00-A54D-C50812C6E62E}" dt="2023-12-09T02:15:29.811" v="211" actId="1076"/>
          <ac:picMkLst>
            <pc:docMk/>
            <pc:sldMk cId="713649823" sldId="645"/>
            <ac:picMk id="32" creationId="{4FA98692-6896-D315-D540-A3256549F62D}"/>
          </ac:picMkLst>
        </pc:picChg>
        <pc:picChg chg="mod">
          <ac:chgData name="Soodeh Nikan" userId="13f6cad0-1323-408e-bdf8-7c8a2028408e" providerId="ADAL" clId="{92126DEB-5125-4A00-A54D-C50812C6E62E}" dt="2023-12-09T02:15:39.827" v="212" actId="1076"/>
          <ac:picMkLst>
            <pc:docMk/>
            <pc:sldMk cId="713649823" sldId="645"/>
            <ac:picMk id="37" creationId="{C7FB8E92-ABF8-AAB9-CF55-26559D2B2FD0}"/>
          </ac:picMkLst>
        </pc:picChg>
      </pc:sldChg>
      <pc:sldChg chg="modSp mod">
        <pc:chgData name="Soodeh Nikan" userId="13f6cad0-1323-408e-bdf8-7c8a2028408e" providerId="ADAL" clId="{92126DEB-5125-4A00-A54D-C50812C6E62E}" dt="2023-12-09T02:47:19.704" v="583" actId="1076"/>
        <pc:sldMkLst>
          <pc:docMk/>
          <pc:sldMk cId="307211930" sldId="646"/>
        </pc:sldMkLst>
        <pc:spChg chg="mod">
          <ac:chgData name="Soodeh Nikan" userId="13f6cad0-1323-408e-bdf8-7c8a2028408e" providerId="ADAL" clId="{92126DEB-5125-4A00-A54D-C50812C6E62E}" dt="2023-12-09T02:47:12.286" v="581" actId="1076"/>
          <ac:spMkLst>
            <pc:docMk/>
            <pc:sldMk cId="307211930" sldId="646"/>
            <ac:spMk id="2" creationId="{F9B4E3D8-D152-38E9-0D83-93C995FACC25}"/>
          </ac:spMkLst>
        </pc:spChg>
        <pc:spChg chg="mod">
          <ac:chgData name="Soodeh Nikan" userId="13f6cad0-1323-408e-bdf8-7c8a2028408e" providerId="ADAL" clId="{92126DEB-5125-4A00-A54D-C50812C6E62E}" dt="2023-12-09T02:47:19.704" v="583" actId="1076"/>
          <ac:spMkLst>
            <pc:docMk/>
            <pc:sldMk cId="307211930" sldId="646"/>
            <ac:spMk id="5" creationId="{6DB04CD4-8A3B-E9FE-6039-9794C914327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5863E17-D793-4211-A9F6-BCEC5EFB6E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7060E-7225-4F27-8697-87E7A68534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3FD2B-1AF4-4D71-B38E-0C0EF6819659}" type="datetimeFigureOut">
              <a:rPr lang="en-CA" smtClean="0"/>
              <a:t>2023-12-08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89ADC-7121-491B-BB06-372E463861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AC318-E122-4263-A3AA-931F4A01C4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1A697-A64F-4659-A5D9-1EEAED0615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24285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D988D-18F1-4EDE-83BE-882B22A5EDE3}" type="datetimeFigureOut">
              <a:rPr lang="en-CA" smtClean="0"/>
              <a:t>2023-12-08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9D80D-B2F2-49F8-AD5E-73F8B97D83C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020679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643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524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7284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125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837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043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6875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1635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975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22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3242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BDDA-AC43-4991-AFAD-BA20802C9561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48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1F2EE-11C0-4709-B747-4939307340B6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37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7BDC9-7720-4465-BD8F-6C78B2857446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22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9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539E"/>
              </a:buClr>
              <a:defRPr>
                <a:solidFill>
                  <a:srgbClr val="00539E"/>
                </a:solidFill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000000"/>
              </a:buClr>
              <a:buSzPct val="100000"/>
              <a:defRPr sz="1600">
                <a:solidFill>
                  <a:srgbClr val="000000"/>
                </a:solidFill>
              </a:defRPr>
            </a:lvl1pPr>
            <a:lvl2pPr lvl="1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2">
            <a:alphaModFix/>
          </a:blip>
          <a:srcRect r="9033"/>
          <a:stretch/>
        </p:blipFill>
        <p:spPr>
          <a:xfrm>
            <a:off x="11394200" y="5936967"/>
            <a:ext cx="797699" cy="8728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/>
          <p:nvPr/>
        </p:nvSpPr>
        <p:spPr>
          <a:xfrm>
            <a:off x="-100" y="6727600"/>
            <a:ext cx="12192000" cy="130400"/>
          </a:xfrm>
          <a:prstGeom prst="rect">
            <a:avLst/>
          </a:prstGeom>
          <a:solidFill>
            <a:srgbClr val="29A7DE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7965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A0B9-BFCB-4D54-9D4F-283734A3B4B9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4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1BB62-2335-4925-B4BB-9A445A23B993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828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EEAA-FFC3-4286-BDA7-F111A78369D3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6C9F8-9846-436E-A3A3-3A61A0AFBF6A}" type="datetime1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7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40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E13C-8D4F-461E-831D-AC6282FB2DCA}" type="datetime1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24-A1C4-49AA-9862-494C98E17B9E}" type="datetime1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95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C3CF-BDD9-45C8-BB22-99166261C409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0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0E4DC-6344-471C-A348-C7B718FD4E25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1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24E8-2A1A-4A64-81BF-9B37BABC21E5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67F3B-00B8-4FCB-907E-9A7E6DD2CD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69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D1BDC71-5FEB-4322-A5F8-DA8E9158031C}"/>
              </a:ext>
            </a:extLst>
          </p:cNvPr>
          <p:cNvSpPr txBox="1">
            <a:spLocks/>
          </p:cNvSpPr>
          <p:nvPr/>
        </p:nvSpPr>
        <p:spPr>
          <a:xfrm>
            <a:off x="0" y="966104"/>
            <a:ext cx="1217678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&amp; Sustainable Agriculture: </a:t>
            </a:r>
          </a:p>
          <a:p>
            <a:pPr algn="ctr"/>
            <a:r>
              <a:rPr lang="en-CA" sz="4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Artificial Intelligence the Answer?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8E69648-7CEC-42E7-A03A-AA0D8835F580}"/>
              </a:ext>
            </a:extLst>
          </p:cNvPr>
          <p:cNvSpPr txBox="1">
            <a:spLocks/>
          </p:cNvSpPr>
          <p:nvPr/>
        </p:nvSpPr>
        <p:spPr>
          <a:xfrm>
            <a:off x="-446290" y="4319808"/>
            <a:ext cx="12801752" cy="5191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Soodeh</a:t>
            </a:r>
            <a:r>
              <a:rPr lang="en-US" sz="3200" b="1" dirty="0"/>
              <a:t> Nikan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D6CB55-D7F8-4A19-BB9D-7A8AEB6C260A}"/>
              </a:ext>
            </a:extLst>
          </p:cNvPr>
          <p:cNvSpPr txBox="1"/>
          <p:nvPr/>
        </p:nvSpPr>
        <p:spPr>
          <a:xfrm>
            <a:off x="-318146" y="4906353"/>
            <a:ext cx="12622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Assistant Professor</a:t>
            </a:r>
          </a:p>
          <a:p>
            <a:pPr algn="ctr"/>
            <a:r>
              <a:rPr lang="en-US" sz="2200" dirty="0"/>
              <a:t>Department of Electrical and Computer Engineering</a:t>
            </a:r>
            <a:br>
              <a:rPr lang="en-US" sz="2200" dirty="0"/>
            </a:br>
            <a:r>
              <a:rPr lang="en-US" sz="2200" dirty="0"/>
              <a:t>Western University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2541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CE0AAA-F180-47A8-B30B-070BD13FB91A}"/>
              </a:ext>
            </a:extLst>
          </p:cNvPr>
          <p:cNvSpPr/>
          <p:nvPr/>
        </p:nvSpPr>
        <p:spPr>
          <a:xfrm>
            <a:off x="562494" y="1020641"/>
            <a:ext cx="110670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ea typeface="Times New Roman" panose="02020603050405020304" pitchFamily="18" charset="0"/>
              </a:rPr>
              <a:t>The wall facilitates plant growth in a controlled environment with less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ea typeface="Times New Roman" panose="02020603050405020304" pitchFamily="18" charset="0"/>
              </a:rPr>
              <a:t>Digital camera captures images of Alpine Strawberries every day in different positions.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2A726C-EF05-486A-AC75-1EDF9883D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9FF2FCF-4736-4FA4-9EF6-D2220597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55513"/>
          </a:xfrm>
        </p:spPr>
        <p:txBody>
          <a:bodyPr anchor="t"/>
          <a:lstStyle/>
          <a:p>
            <a:pPr algn="l"/>
            <a:r>
              <a:rPr lang="en-CA" dirty="0"/>
              <a:t>Application – Our Research at Western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00FB3-F0A1-DF72-208B-42DDAF22B9C8}"/>
              </a:ext>
            </a:extLst>
          </p:cNvPr>
          <p:cNvSpPr txBox="1"/>
          <p:nvPr/>
        </p:nvSpPr>
        <p:spPr>
          <a:xfrm>
            <a:off x="4642426" y="6387331"/>
            <a:ext cx="2907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effectLst/>
                <a:latin typeface="Liberation Serif"/>
                <a:ea typeface="Noto Sans CJK SC Regular"/>
                <a:cs typeface="Lohit Devanagari"/>
              </a:rPr>
              <a:t>Vertical Grow Wall</a:t>
            </a:r>
            <a:endParaRPr lang="en-C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6C1A456-C614-7474-BBCA-51A80694B3F5}"/>
              </a:ext>
            </a:extLst>
          </p:cNvPr>
          <p:cNvGrpSpPr/>
          <p:nvPr/>
        </p:nvGrpSpPr>
        <p:grpSpPr>
          <a:xfrm>
            <a:off x="1999029" y="3017407"/>
            <a:ext cx="8136958" cy="3384665"/>
            <a:chOff x="2154477" y="2971687"/>
            <a:chExt cx="8136958" cy="3384665"/>
          </a:xfrm>
        </p:grpSpPr>
        <p:pic>
          <p:nvPicPr>
            <p:cNvPr id="3" name="Picture 2" descr="A plant next to a plant&#10;&#10;Description automatically generated">
              <a:extLst>
                <a:ext uri="{FF2B5EF4-FFF2-40B4-BE49-F238E27FC236}">
                  <a16:creationId xmlns:a16="http://schemas.microsoft.com/office/drawing/2014/main" id="{ECF41133-E1AA-9512-84FB-CE9206B6C4B3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154477" y="2971687"/>
              <a:ext cx="5366327" cy="3384665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10" name="Picture 9" descr="A plant with fruit on it&#10;&#10;Description automatically generated">
              <a:extLst>
                <a:ext uri="{FF2B5EF4-FFF2-40B4-BE49-F238E27FC236}">
                  <a16:creationId xmlns:a16="http://schemas.microsoft.com/office/drawing/2014/main" id="{936AC267-E231-6C65-B58A-A2A1B8E0B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4" b="13662"/>
            <a:stretch/>
          </p:blipFill>
          <p:spPr>
            <a:xfrm>
              <a:off x="7548235" y="2971687"/>
              <a:ext cx="2743200" cy="3384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70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440360-8BDA-4AE8-98E8-9670F7E5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4E3D8-D152-38E9-0D83-93C995FACC25}"/>
              </a:ext>
            </a:extLst>
          </p:cNvPr>
          <p:cNvSpPr/>
          <p:nvPr/>
        </p:nvSpPr>
        <p:spPr>
          <a:xfrm>
            <a:off x="178153" y="1124264"/>
            <a:ext cx="11835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The goal is growth monitoring (ripe/unripe) and disease classification.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Full images will be preprocessed and resized to smaller, manageable segments.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Train an AI model using strawberry images to detect strawberries.</a:t>
            </a:r>
          </a:p>
        </p:txBody>
      </p:sp>
      <p:sp>
        <p:nvSpPr>
          <p:cNvPr id="5" name="Title 13">
            <a:extLst>
              <a:ext uri="{FF2B5EF4-FFF2-40B4-BE49-F238E27FC236}">
                <a16:creationId xmlns:a16="http://schemas.microsoft.com/office/drawing/2014/main" id="{6DB04CD4-8A3B-E9FE-6039-9794C914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70184"/>
          </a:xfrm>
        </p:spPr>
        <p:txBody>
          <a:bodyPr anchor="t"/>
          <a:lstStyle/>
          <a:p>
            <a:pPr algn="l"/>
            <a:r>
              <a:rPr lang="en-CA" dirty="0"/>
              <a:t>Methodology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B654E3-2EBA-171E-3622-9FED52B65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/>
          <a:stretch/>
        </p:blipFill>
        <p:spPr>
          <a:xfrm>
            <a:off x="5333650" y="3108960"/>
            <a:ext cx="2221517" cy="22125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B38F17-081D-0C91-9E07-5DDC0AE29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/>
          <a:stretch/>
        </p:blipFill>
        <p:spPr>
          <a:xfrm>
            <a:off x="265323" y="3054096"/>
            <a:ext cx="2221517" cy="221258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23131BB-A620-36AF-5AA2-CBD0DC5794B4}"/>
              </a:ext>
            </a:extLst>
          </p:cNvPr>
          <p:cNvSpPr/>
          <p:nvPr/>
        </p:nvSpPr>
        <p:spPr>
          <a:xfrm>
            <a:off x="2486840" y="4032505"/>
            <a:ext cx="432000" cy="27360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C0446D-9B73-BC58-B28C-BBCA41A762E5}"/>
              </a:ext>
            </a:extLst>
          </p:cNvPr>
          <p:cNvSpPr/>
          <p:nvPr/>
        </p:nvSpPr>
        <p:spPr>
          <a:xfrm>
            <a:off x="2931260" y="3744708"/>
            <a:ext cx="1948058" cy="8671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Preprocessing (Computer Vision)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D62E78D-9A46-46A4-7E36-394918DD3084}"/>
              </a:ext>
            </a:extLst>
          </p:cNvPr>
          <p:cNvSpPr/>
          <p:nvPr/>
        </p:nvSpPr>
        <p:spPr>
          <a:xfrm>
            <a:off x="4872554" y="4069081"/>
            <a:ext cx="432000" cy="27360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E20C5A-5020-9FBE-C76E-8DF0C53BC700}"/>
              </a:ext>
            </a:extLst>
          </p:cNvPr>
          <p:cNvSpPr/>
          <p:nvPr/>
        </p:nvSpPr>
        <p:spPr>
          <a:xfrm>
            <a:off x="8043281" y="3396716"/>
            <a:ext cx="1197863" cy="15577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CA" dirty="0"/>
              <a:t>Detection Model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439905D-9318-5FAF-2B73-3FA9EA58E046}"/>
              </a:ext>
            </a:extLst>
          </p:cNvPr>
          <p:cNvSpPr/>
          <p:nvPr/>
        </p:nvSpPr>
        <p:spPr>
          <a:xfrm>
            <a:off x="7583224" y="4032505"/>
            <a:ext cx="432000" cy="27360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90DF66F-7A06-AEA7-7B79-381EE8D61163}"/>
              </a:ext>
            </a:extLst>
          </p:cNvPr>
          <p:cNvSpPr/>
          <p:nvPr/>
        </p:nvSpPr>
        <p:spPr>
          <a:xfrm>
            <a:off x="9252463" y="4032505"/>
            <a:ext cx="432000" cy="27360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EBB3E5-5801-F085-B2A8-E68B565F6639}"/>
              </a:ext>
            </a:extLst>
          </p:cNvPr>
          <p:cNvGrpSpPr/>
          <p:nvPr/>
        </p:nvGrpSpPr>
        <p:grpSpPr>
          <a:xfrm>
            <a:off x="9705159" y="3054096"/>
            <a:ext cx="2221517" cy="2212582"/>
            <a:chOff x="9787308" y="2999232"/>
            <a:chExt cx="2221517" cy="221258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DC7CE66-6240-0F21-93D0-538285A32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18"/>
            <a:stretch/>
          </p:blipFill>
          <p:spPr>
            <a:xfrm>
              <a:off x="9787308" y="2999232"/>
              <a:ext cx="2221517" cy="221258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7A83A5-4B06-48B7-FF00-3A61E41D7331}"/>
                </a:ext>
              </a:extLst>
            </p:cNvPr>
            <p:cNvSpPr/>
            <p:nvPr/>
          </p:nvSpPr>
          <p:spPr>
            <a:xfrm>
              <a:off x="10802470" y="3748273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261134-F37B-B268-8E83-389DAD6D2E69}"/>
                </a:ext>
              </a:extLst>
            </p:cNvPr>
            <p:cNvSpPr/>
            <p:nvPr/>
          </p:nvSpPr>
          <p:spPr>
            <a:xfrm>
              <a:off x="11250705" y="3777141"/>
              <a:ext cx="268941" cy="365580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20E822-A364-82A4-5D48-C70D94B8038F}"/>
                </a:ext>
              </a:extLst>
            </p:cNvPr>
            <p:cNvSpPr/>
            <p:nvPr/>
          </p:nvSpPr>
          <p:spPr>
            <a:xfrm>
              <a:off x="10802470" y="4694750"/>
              <a:ext cx="331694" cy="280904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A9ADD1-1CAA-9E27-22A2-A2E124A6D818}"/>
                </a:ext>
              </a:extLst>
            </p:cNvPr>
            <p:cNvSpPr/>
            <p:nvPr/>
          </p:nvSpPr>
          <p:spPr>
            <a:xfrm>
              <a:off x="10053461" y="4166193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250C01-7E86-39B6-2289-413AF8C3D1FD}"/>
                </a:ext>
              </a:extLst>
            </p:cNvPr>
            <p:cNvSpPr/>
            <p:nvPr/>
          </p:nvSpPr>
          <p:spPr>
            <a:xfrm>
              <a:off x="10873938" y="3231776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E77448-675B-4EEE-247E-EC49E08426DA}"/>
                </a:ext>
              </a:extLst>
            </p:cNvPr>
            <p:cNvSpPr/>
            <p:nvPr/>
          </p:nvSpPr>
          <p:spPr>
            <a:xfrm>
              <a:off x="11473285" y="3893372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E77A6D-8739-275B-19CC-E92B8AF9D735}"/>
                </a:ext>
              </a:extLst>
            </p:cNvPr>
            <p:cNvSpPr/>
            <p:nvPr/>
          </p:nvSpPr>
          <p:spPr>
            <a:xfrm>
              <a:off x="9793634" y="3963164"/>
              <a:ext cx="259827" cy="324656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F3E04C-5CB6-A3DC-FA2E-4FD0FFAD6FCC}"/>
                </a:ext>
              </a:extLst>
            </p:cNvPr>
            <p:cNvSpPr/>
            <p:nvPr/>
          </p:nvSpPr>
          <p:spPr>
            <a:xfrm>
              <a:off x="10164776" y="3372114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27BD36-7A1F-FE99-8592-8BF0D365335B}"/>
                </a:ext>
              </a:extLst>
            </p:cNvPr>
            <p:cNvSpPr/>
            <p:nvPr/>
          </p:nvSpPr>
          <p:spPr>
            <a:xfrm>
              <a:off x="11064162" y="4300754"/>
              <a:ext cx="186543" cy="280905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3499CC-8DAD-F502-2737-1365231FC799}"/>
                </a:ext>
              </a:extLst>
            </p:cNvPr>
            <p:cNvSpPr/>
            <p:nvPr/>
          </p:nvSpPr>
          <p:spPr>
            <a:xfrm>
              <a:off x="11339279" y="4187212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43F93D-6CDB-48C7-7F0F-CD80769CF0B8}"/>
                </a:ext>
              </a:extLst>
            </p:cNvPr>
            <p:cNvSpPr/>
            <p:nvPr/>
          </p:nvSpPr>
          <p:spPr>
            <a:xfrm>
              <a:off x="11571359" y="4214239"/>
              <a:ext cx="331694" cy="394447"/>
            </a:xfrm>
            <a:prstGeom prst="rect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40" name="Picture 39" descr="A colorful network with circles and lines&#10;&#10;Description automatically generated with medium confidence">
            <a:extLst>
              <a:ext uri="{FF2B5EF4-FFF2-40B4-BE49-F238E27FC236}">
                <a16:creationId xmlns:a16="http://schemas.microsoft.com/office/drawing/2014/main" id="{22E04ADF-1D79-7C8D-CC42-96A81DAF4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67" y="3531878"/>
            <a:ext cx="818550" cy="79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440360-8BDA-4AE8-98E8-9670F7E5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4E3D8-D152-38E9-0D83-93C995FACC25}"/>
              </a:ext>
            </a:extLst>
          </p:cNvPr>
          <p:cNvSpPr/>
          <p:nvPr/>
        </p:nvSpPr>
        <p:spPr>
          <a:xfrm>
            <a:off x="562494" y="1214605"/>
            <a:ext cx="11835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Data set is labeled and augmented (to improve model training).</a:t>
            </a:r>
          </a:p>
        </p:txBody>
      </p:sp>
      <p:sp>
        <p:nvSpPr>
          <p:cNvPr id="36" name="Title 13">
            <a:extLst>
              <a:ext uri="{FF2B5EF4-FFF2-40B4-BE49-F238E27FC236}">
                <a16:creationId xmlns:a16="http://schemas.microsoft.com/office/drawing/2014/main" id="{BCB38553-AA51-5CB8-DC12-A19951F8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70184"/>
          </a:xfrm>
        </p:spPr>
        <p:txBody>
          <a:bodyPr anchor="t"/>
          <a:lstStyle/>
          <a:p>
            <a:pPr algn="l"/>
            <a:r>
              <a:rPr lang="en-CA" dirty="0"/>
              <a:t>Methodology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593052-ADE2-A400-2B52-FC19718A8D64}"/>
              </a:ext>
            </a:extLst>
          </p:cNvPr>
          <p:cNvSpPr txBox="1"/>
          <p:nvPr/>
        </p:nvSpPr>
        <p:spPr>
          <a:xfrm>
            <a:off x="3581401" y="6191155"/>
            <a:ext cx="4617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Different labels within dataset</a:t>
            </a:r>
            <a:endParaRPr lang="en-CA" sz="2400" dirty="0"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F411E01-65C5-0333-454C-8AE6ED7DA35F}"/>
              </a:ext>
            </a:extLst>
          </p:cNvPr>
          <p:cNvGrpSpPr/>
          <p:nvPr/>
        </p:nvGrpSpPr>
        <p:grpSpPr>
          <a:xfrm>
            <a:off x="2167136" y="1841615"/>
            <a:ext cx="7496379" cy="4165472"/>
            <a:chOff x="804496" y="2070215"/>
            <a:chExt cx="7496379" cy="4165472"/>
          </a:xfrm>
        </p:grpSpPr>
        <p:pic>
          <p:nvPicPr>
            <p:cNvPr id="33" name="Picture 3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6D86B0B-56E5-7F3A-DB08-03AF2D1ED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b="70051"/>
            <a:stretch/>
          </p:blipFill>
          <p:spPr>
            <a:xfrm>
              <a:off x="804496" y="2070215"/>
              <a:ext cx="5675845" cy="1798647"/>
            </a:xfrm>
            <a:prstGeom prst="rect">
              <a:avLst/>
            </a:prstGeom>
          </p:spPr>
        </p:pic>
        <p:pic>
          <p:nvPicPr>
            <p:cNvPr id="39" name="Picture 38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9E41E9-12A6-012A-1DA9-9AAF98ACB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20" t="-1" r="1160" b="70052"/>
            <a:stretch/>
          </p:blipFill>
          <p:spPr>
            <a:xfrm>
              <a:off x="6483096" y="2070216"/>
              <a:ext cx="1817779" cy="179864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491583E-9632-29DC-623D-3AF4DD7953DF}"/>
                </a:ext>
              </a:extLst>
            </p:cNvPr>
            <p:cNvSpPr txBox="1"/>
            <p:nvPr/>
          </p:nvSpPr>
          <p:spPr>
            <a:xfrm>
              <a:off x="884915" y="3850419"/>
              <a:ext cx="7033789" cy="23852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Angular Leafspot      Anthracnose Fruit Rot       Blossom Blight                    Ripe</a:t>
              </a:r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endPara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endParaRPr>
            </a:p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chemeClr val="accent4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     Gray Mold                     Leaf Spot          Powdery Mildew Fruit              Unripe</a:t>
              </a:r>
              <a:endParaRPr lang="en-CA" sz="1600" dirty="0">
                <a:solidFill>
                  <a:schemeClr val="accent4"/>
                </a:solidFill>
              </a:endParaRPr>
            </a:p>
          </p:txBody>
        </p:sp>
        <p:pic>
          <p:nvPicPr>
            <p:cNvPr id="43" name="Picture 42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9E14448-B630-02F6-62AD-CF450562F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34224" b="35826"/>
            <a:stretch/>
          </p:blipFill>
          <p:spPr>
            <a:xfrm>
              <a:off x="804496" y="4135783"/>
              <a:ext cx="5675845" cy="1798647"/>
            </a:xfrm>
            <a:prstGeom prst="rect">
              <a:avLst/>
            </a:prstGeom>
          </p:spPr>
        </p:pic>
        <p:pic>
          <p:nvPicPr>
            <p:cNvPr id="44" name="Picture 43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5B85A3CC-CD19-6E6C-21EC-399B79630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20" t="34257" b="35870"/>
            <a:stretch/>
          </p:blipFill>
          <p:spPr>
            <a:xfrm>
              <a:off x="6416625" y="4135783"/>
              <a:ext cx="1884250" cy="1794108"/>
            </a:xfrm>
            <a:prstGeom prst="rect">
              <a:avLst/>
            </a:prstGeom>
          </p:spPr>
        </p:pic>
        <p:pic>
          <p:nvPicPr>
            <p:cNvPr id="46" name="Picture 45" descr="A close up of a strawberry&#10;&#10;Description automatically generated">
              <a:extLst>
                <a:ext uri="{FF2B5EF4-FFF2-40B4-BE49-F238E27FC236}">
                  <a16:creationId xmlns:a16="http://schemas.microsoft.com/office/drawing/2014/main" id="{8A74AB7B-2636-E624-5175-D853E153777C}"/>
                </a:ext>
              </a:extLst>
            </p:cNvPr>
            <p:cNvPicPr/>
            <p:nvPr/>
          </p:nvPicPr>
          <p:blipFill rotWithShape="1">
            <a:blip r:embed="rId3"/>
            <a:srcRect l="70525" t="25524" r="11271" b="4127"/>
            <a:stretch/>
          </p:blipFill>
          <p:spPr>
            <a:xfrm>
              <a:off x="6416625" y="4144862"/>
              <a:ext cx="1803831" cy="1794108"/>
            </a:xfrm>
            <a:prstGeom prst="rect">
              <a:avLst/>
            </a:prstGeom>
            <a:noFill/>
            <a:ln>
              <a:noFill/>
              <a:prstDash/>
            </a:ln>
          </p:spPr>
        </p:pic>
        <p:pic>
          <p:nvPicPr>
            <p:cNvPr id="47" name="Picture 46" descr="A close up of a strawberry&#10;&#10;Description automatically generated">
              <a:extLst>
                <a:ext uri="{FF2B5EF4-FFF2-40B4-BE49-F238E27FC236}">
                  <a16:creationId xmlns:a16="http://schemas.microsoft.com/office/drawing/2014/main" id="{BF7F1BDA-4001-9CFF-CC51-4E49077EACAE}"/>
                </a:ext>
              </a:extLst>
            </p:cNvPr>
            <p:cNvPicPr/>
            <p:nvPr/>
          </p:nvPicPr>
          <p:blipFill rotWithShape="1">
            <a:blip r:embed="rId3"/>
            <a:srcRect l="35671" r="29296" b="4531"/>
            <a:stretch/>
          </p:blipFill>
          <p:spPr>
            <a:xfrm>
              <a:off x="6407481" y="2070215"/>
              <a:ext cx="1884250" cy="1798646"/>
            </a:xfrm>
            <a:prstGeom prst="rect">
              <a:avLst/>
            </a:prstGeom>
            <a:noFill/>
            <a:ln>
              <a:noFill/>
              <a:prstDash/>
            </a:ln>
          </p:spPr>
        </p:pic>
      </p:grpSp>
    </p:spTree>
    <p:extLst>
      <p:ext uri="{BB962C8B-B14F-4D97-AF65-F5344CB8AC3E}">
        <p14:creationId xmlns:p14="http://schemas.microsoft.com/office/powerpoint/2010/main" val="85618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A440360-8BDA-4AE8-98E8-9670F7E5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624"/>
            <a:ext cx="2743200" cy="365125"/>
          </a:xfrm>
        </p:spPr>
        <p:txBody>
          <a:bodyPr/>
          <a:lstStyle/>
          <a:p>
            <a:fld id="{BB467F3B-00B8-4FCB-907E-9A7E6DD2CDF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529CDBB-496A-46B5-A45F-DECE35721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70184"/>
          </a:xfrm>
        </p:spPr>
        <p:txBody>
          <a:bodyPr anchor="t"/>
          <a:lstStyle/>
          <a:p>
            <a:pPr algn="l"/>
            <a:r>
              <a:rPr lang="en-CA" dirty="0"/>
              <a:t>Results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B4E3D8-D152-38E9-0D83-93C995FACC25}"/>
              </a:ext>
            </a:extLst>
          </p:cNvPr>
          <p:cNvSpPr/>
          <p:nvPr/>
        </p:nvSpPr>
        <p:spPr>
          <a:xfrm>
            <a:off x="562494" y="958573"/>
            <a:ext cx="11067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Trained Deep Learning model using 4720 labelled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</a:rPr>
              <a:t>Tested the model on 945 unseen images (not used in training).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D41F391-A78D-84FA-D6EE-567B2514BDD1}"/>
              </a:ext>
            </a:extLst>
          </p:cNvPr>
          <p:cNvGrpSpPr/>
          <p:nvPr/>
        </p:nvGrpSpPr>
        <p:grpSpPr>
          <a:xfrm>
            <a:off x="4651957" y="3380437"/>
            <a:ext cx="4336595" cy="2048257"/>
            <a:chOff x="4068883" y="3346703"/>
            <a:chExt cx="4645350" cy="204825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59FB47B-DCCE-CBC0-CFA6-31B0149D9439}"/>
                </a:ext>
              </a:extLst>
            </p:cNvPr>
            <p:cNvSpPr/>
            <p:nvPr/>
          </p:nvSpPr>
          <p:spPr>
            <a:xfrm>
              <a:off x="4068883" y="3346703"/>
              <a:ext cx="4645350" cy="204825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CA" dirty="0"/>
                <a:t>Deep Learning Model</a:t>
              </a:r>
            </a:p>
          </p:txBody>
        </p:sp>
        <p:pic>
          <p:nvPicPr>
            <p:cNvPr id="20" name="Picture 19" descr="A diagram of a diagram of a block&#10;&#10;Description automatically generated">
              <a:extLst>
                <a:ext uri="{FF2B5EF4-FFF2-40B4-BE49-F238E27FC236}">
                  <a16:creationId xmlns:a16="http://schemas.microsoft.com/office/drawing/2014/main" id="{D1B1A737-D2CB-EEBE-C9CB-0D4CD521D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" t="3731" r="6961" b="36239"/>
            <a:stretch/>
          </p:blipFill>
          <p:spPr>
            <a:xfrm>
              <a:off x="4190998" y="3428998"/>
              <a:ext cx="4419602" cy="1629253"/>
            </a:xfrm>
            <a:prstGeom prst="rect">
              <a:avLst/>
            </a:prstGeom>
          </p:spPr>
        </p:pic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570553EC-B59D-49D7-9E75-D1FED77DF2A9}"/>
              </a:ext>
            </a:extLst>
          </p:cNvPr>
          <p:cNvSpPr/>
          <p:nvPr/>
        </p:nvSpPr>
        <p:spPr>
          <a:xfrm rot="5400000">
            <a:off x="827202" y="3563297"/>
            <a:ext cx="394863" cy="2141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CF38FF-E65A-71B2-2327-9A77582F5CB3}"/>
              </a:ext>
            </a:extLst>
          </p:cNvPr>
          <p:cNvSpPr/>
          <p:nvPr/>
        </p:nvSpPr>
        <p:spPr>
          <a:xfrm>
            <a:off x="434478" y="3877564"/>
            <a:ext cx="1146767" cy="10443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Detection Model</a:t>
            </a:r>
          </a:p>
        </p:txBody>
      </p:sp>
      <p:pic>
        <p:nvPicPr>
          <p:cNvPr id="5" name="Picture 4" descr="A close up of a strawberry&#10;&#10;Description automatically generated">
            <a:extLst>
              <a:ext uri="{FF2B5EF4-FFF2-40B4-BE49-F238E27FC236}">
                <a16:creationId xmlns:a16="http://schemas.microsoft.com/office/drawing/2014/main" id="{BADCDDB6-B4C6-F577-B7DB-5C3CCFA291C9}"/>
              </a:ext>
            </a:extLst>
          </p:cNvPr>
          <p:cNvPicPr/>
          <p:nvPr/>
        </p:nvPicPr>
        <p:blipFill rotWithShape="1">
          <a:blip r:embed="rId3"/>
          <a:srcRect r="63993"/>
          <a:stretch/>
        </p:blipFill>
        <p:spPr>
          <a:xfrm>
            <a:off x="451251" y="2418344"/>
            <a:ext cx="1146766" cy="104438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35CCD-2D47-716E-A36B-F92D9A3AB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761" y="3852174"/>
            <a:ext cx="1146766" cy="1137555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95FFC488-9FB5-9878-A0CC-E336843D6767}"/>
              </a:ext>
            </a:extLst>
          </p:cNvPr>
          <p:cNvSpPr/>
          <p:nvPr/>
        </p:nvSpPr>
        <p:spPr>
          <a:xfrm>
            <a:off x="1598017" y="4294791"/>
            <a:ext cx="394863" cy="2141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69B33A3-CCB3-96D5-494F-AE7520BD26E1}"/>
              </a:ext>
            </a:extLst>
          </p:cNvPr>
          <p:cNvSpPr/>
          <p:nvPr/>
        </p:nvSpPr>
        <p:spPr>
          <a:xfrm>
            <a:off x="3165221" y="4294791"/>
            <a:ext cx="394863" cy="2141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C5EAC35-0C12-3EBB-C8C7-24C8711133E2}"/>
              </a:ext>
            </a:extLst>
          </p:cNvPr>
          <p:cNvSpPr/>
          <p:nvPr/>
        </p:nvSpPr>
        <p:spPr>
          <a:xfrm>
            <a:off x="8979024" y="4292691"/>
            <a:ext cx="394863" cy="2141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6" name="Picture 25" descr="A close up of a strawberry&#10;&#10;Description automatically generated">
            <a:extLst>
              <a:ext uri="{FF2B5EF4-FFF2-40B4-BE49-F238E27FC236}">
                <a16:creationId xmlns:a16="http://schemas.microsoft.com/office/drawing/2014/main" id="{B12A7A97-DF58-04F4-C7B8-35DA50D79704}"/>
              </a:ext>
            </a:extLst>
          </p:cNvPr>
          <p:cNvPicPr/>
          <p:nvPr/>
        </p:nvPicPr>
        <p:blipFill rotWithShape="1">
          <a:blip r:embed="rId3"/>
          <a:srcRect l="13165" t="42476" r="79680" b="22067"/>
          <a:stretch/>
        </p:blipFill>
        <p:spPr>
          <a:xfrm>
            <a:off x="3570985" y="3845408"/>
            <a:ext cx="674098" cy="113755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4D84243B-733B-E5C8-925A-AA6133633D94}"/>
              </a:ext>
            </a:extLst>
          </p:cNvPr>
          <p:cNvSpPr/>
          <p:nvPr/>
        </p:nvSpPr>
        <p:spPr>
          <a:xfrm>
            <a:off x="4244845" y="4292691"/>
            <a:ext cx="394863" cy="214134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F6ABA6-4314-971A-8EE8-7D1449C3E924}"/>
              </a:ext>
            </a:extLst>
          </p:cNvPr>
          <p:cNvSpPr txBox="1"/>
          <p:nvPr/>
        </p:nvSpPr>
        <p:spPr>
          <a:xfrm>
            <a:off x="9398702" y="2473700"/>
            <a:ext cx="2491545" cy="403187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Angular Leafspot 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Anthracnose Fruit Rot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Blossom Blight   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  <a:p>
            <a:r>
              <a:rPr lang="en-US" sz="1600" dirty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Unripe</a:t>
            </a:r>
          </a:p>
          <a:p>
            <a:endParaRPr lang="en-US" sz="1600" dirty="0">
              <a:solidFill>
                <a:schemeClr val="accent4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Gray Mold    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Leaf Spot     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Powdery Mildew Fruit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</a:t>
            </a:r>
          </a:p>
          <a:p>
            <a:r>
              <a:rPr lang="en-US" sz="1600" dirty="0">
                <a:solidFill>
                  <a:schemeClr val="accent4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Ripe</a:t>
            </a:r>
          </a:p>
          <a:p>
            <a:endParaRPr lang="en-CA" sz="1600" dirty="0">
              <a:solidFill>
                <a:schemeClr val="accent4"/>
              </a:solidFill>
            </a:endParaRPr>
          </a:p>
        </p:txBody>
      </p:sp>
      <p:pic>
        <p:nvPicPr>
          <p:cNvPr id="31" name="Graphic 30" descr="Thumbs Down with solid fill">
            <a:extLst>
              <a:ext uri="{FF2B5EF4-FFF2-40B4-BE49-F238E27FC236}">
                <a16:creationId xmlns:a16="http://schemas.microsoft.com/office/drawing/2014/main" id="{D75A6AD0-100D-FE6F-1681-4FDB63C669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9" y="2482774"/>
            <a:ext cx="409495" cy="409495"/>
          </a:xfrm>
          <a:prstGeom prst="rect">
            <a:avLst/>
          </a:prstGeom>
        </p:spPr>
      </p:pic>
      <p:pic>
        <p:nvPicPr>
          <p:cNvPr id="32" name="Graphic 31" descr="Thumbs up sign with solid fill">
            <a:extLst>
              <a:ext uri="{FF2B5EF4-FFF2-40B4-BE49-F238E27FC236}">
                <a16:creationId xmlns:a16="http://schemas.microsoft.com/office/drawing/2014/main" id="{4FA98692-6896-D315-D540-A3256549F6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9478" y="5894764"/>
            <a:ext cx="409495" cy="409495"/>
          </a:xfrm>
          <a:prstGeom prst="rect">
            <a:avLst/>
          </a:prstGeom>
        </p:spPr>
      </p:pic>
      <p:pic>
        <p:nvPicPr>
          <p:cNvPr id="33" name="Graphic 32" descr="Thumbs Down with solid fill">
            <a:extLst>
              <a:ext uri="{FF2B5EF4-FFF2-40B4-BE49-F238E27FC236}">
                <a16:creationId xmlns:a16="http://schemas.microsoft.com/office/drawing/2014/main" id="{24A7AD5F-CC1A-3ED2-0C31-B4C4B7CA3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9" y="3012892"/>
            <a:ext cx="409495" cy="409495"/>
          </a:xfrm>
          <a:prstGeom prst="rect">
            <a:avLst/>
          </a:prstGeom>
        </p:spPr>
      </p:pic>
      <p:pic>
        <p:nvPicPr>
          <p:cNvPr id="34" name="Graphic 33" descr="Thumbs Down with solid fill">
            <a:extLst>
              <a:ext uri="{FF2B5EF4-FFF2-40B4-BE49-F238E27FC236}">
                <a16:creationId xmlns:a16="http://schemas.microsoft.com/office/drawing/2014/main" id="{E5C269B8-F4DB-B30D-9398-450D72A00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9" y="4392177"/>
            <a:ext cx="409495" cy="409495"/>
          </a:xfrm>
          <a:prstGeom prst="rect">
            <a:avLst/>
          </a:prstGeom>
        </p:spPr>
      </p:pic>
      <p:pic>
        <p:nvPicPr>
          <p:cNvPr id="35" name="Graphic 34" descr="Thumbs Down with solid fill">
            <a:extLst>
              <a:ext uri="{FF2B5EF4-FFF2-40B4-BE49-F238E27FC236}">
                <a16:creationId xmlns:a16="http://schemas.microsoft.com/office/drawing/2014/main" id="{426548E6-20D2-0A51-0AFB-CC13FA375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9" y="4922295"/>
            <a:ext cx="409495" cy="409495"/>
          </a:xfrm>
          <a:prstGeom prst="rect">
            <a:avLst/>
          </a:prstGeom>
        </p:spPr>
      </p:pic>
      <p:pic>
        <p:nvPicPr>
          <p:cNvPr id="36" name="Graphic 35" descr="Thumbs Down with solid fill">
            <a:extLst>
              <a:ext uri="{FF2B5EF4-FFF2-40B4-BE49-F238E27FC236}">
                <a16:creationId xmlns:a16="http://schemas.microsoft.com/office/drawing/2014/main" id="{101FD9A2-559E-AF2C-487A-0F0FC96324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9" y="5416739"/>
            <a:ext cx="409495" cy="409495"/>
          </a:xfrm>
          <a:prstGeom prst="rect">
            <a:avLst/>
          </a:prstGeom>
        </p:spPr>
      </p:pic>
      <p:pic>
        <p:nvPicPr>
          <p:cNvPr id="37" name="Graphic 36" descr="Thumbs Down with solid fill">
            <a:extLst>
              <a:ext uri="{FF2B5EF4-FFF2-40B4-BE49-F238E27FC236}">
                <a16:creationId xmlns:a16="http://schemas.microsoft.com/office/drawing/2014/main" id="{C7FB8E92-ABF8-AAB9-CF55-26559D2B2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7" y="3976207"/>
            <a:ext cx="409495" cy="409495"/>
          </a:xfrm>
          <a:prstGeom prst="rect">
            <a:avLst/>
          </a:prstGeom>
        </p:spPr>
      </p:pic>
      <p:pic>
        <p:nvPicPr>
          <p:cNvPr id="38" name="Graphic 37" descr="Thumbs Down with solid fill">
            <a:extLst>
              <a:ext uri="{FF2B5EF4-FFF2-40B4-BE49-F238E27FC236}">
                <a16:creationId xmlns:a16="http://schemas.microsoft.com/office/drawing/2014/main" id="{C7C54CCD-5C88-E670-3882-1BD2AC1AB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59478" y="3476445"/>
            <a:ext cx="409495" cy="409495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FD40AF4D-743F-1911-359D-6F1F1C444EA5}"/>
              </a:ext>
            </a:extLst>
          </p:cNvPr>
          <p:cNvSpPr/>
          <p:nvPr/>
        </p:nvSpPr>
        <p:spPr>
          <a:xfrm>
            <a:off x="9360474" y="5758511"/>
            <a:ext cx="2568000" cy="69775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A9885C-774E-C2C6-DEBA-B27F582569EC}"/>
              </a:ext>
            </a:extLst>
          </p:cNvPr>
          <p:cNvSpPr txBox="1"/>
          <p:nvPr/>
        </p:nvSpPr>
        <p:spPr>
          <a:xfrm>
            <a:off x="9835162" y="1491287"/>
            <a:ext cx="192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B050"/>
                </a:solidFill>
                <a:ea typeface="Times New Roman" panose="02020603050405020304" pitchFamily="18" charset="0"/>
              </a:rPr>
              <a:t>Accuracy: 96% </a:t>
            </a:r>
          </a:p>
        </p:txBody>
      </p:sp>
    </p:spTree>
    <p:extLst>
      <p:ext uri="{BB962C8B-B14F-4D97-AF65-F5344CB8AC3E}">
        <p14:creationId xmlns:p14="http://schemas.microsoft.com/office/powerpoint/2010/main" val="71364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8F8092-2CF1-9616-4DDC-18E5A0FA7F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7908F-59EA-F4F5-AC9D-CA3685AB7E7B}"/>
              </a:ext>
            </a:extLst>
          </p:cNvPr>
          <p:cNvSpPr txBox="1"/>
          <p:nvPr/>
        </p:nvSpPr>
        <p:spPr>
          <a:xfrm>
            <a:off x="1524000" y="1122363"/>
            <a:ext cx="9144000" cy="30632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you!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Any Questions?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10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8E38430A-AD96-4707-B5AF-A03A91B0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C5F9D7-7D0E-4515-B0F8-15776ACF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l"/>
            <a:r>
              <a:rPr lang="en-CA" dirty="0"/>
              <a:t>Motivation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C115F-1D21-345B-40F6-1F518AC3CB00}"/>
              </a:ext>
            </a:extLst>
          </p:cNvPr>
          <p:cNvSpPr/>
          <p:nvPr/>
        </p:nvSpPr>
        <p:spPr>
          <a:xfrm>
            <a:off x="539496" y="1137636"/>
            <a:ext cx="111130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Agriculture needs to meet the global food system demand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CA" sz="2400" dirty="0"/>
              <a:t>Will be doubled by 2050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200" dirty="0"/>
              <a:t>Challenges: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CA" sz="2400" dirty="0"/>
              <a:t>water level, land shrinking, greenhouse gas emissions, etc. </a:t>
            </a:r>
          </a:p>
          <a:p>
            <a:pPr lvl="1"/>
            <a:endParaRPr lang="en-CA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E972F1-78F0-DE25-E274-FA5FDB9179BB}"/>
              </a:ext>
            </a:extLst>
          </p:cNvPr>
          <p:cNvGrpSpPr/>
          <p:nvPr/>
        </p:nvGrpSpPr>
        <p:grpSpPr>
          <a:xfrm>
            <a:off x="1068249" y="3128458"/>
            <a:ext cx="3927348" cy="3518303"/>
            <a:chOff x="1068249" y="3128458"/>
            <a:chExt cx="3927348" cy="35183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6A8742-BEA7-867C-9EB7-2B49E6D31811}"/>
                </a:ext>
              </a:extLst>
            </p:cNvPr>
            <p:cNvSpPr txBox="1"/>
            <p:nvPr/>
          </p:nvSpPr>
          <p:spPr>
            <a:xfrm>
              <a:off x="1068249" y="6308207"/>
              <a:ext cx="392734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A" sz="1600" dirty="0">
                  <a:solidFill>
                    <a:schemeClr val="accent4"/>
                  </a:solidFill>
                </a:rPr>
                <a:t>[United Nations Second Committee in 2009]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613F675-BE31-1B23-990E-5F9914DC3364}"/>
                </a:ext>
              </a:extLst>
            </p:cNvPr>
            <p:cNvGrpSpPr/>
            <p:nvPr/>
          </p:nvGrpSpPr>
          <p:grpSpPr>
            <a:xfrm>
              <a:off x="1110982" y="3128458"/>
              <a:ext cx="3656458" cy="3037927"/>
              <a:chOff x="1110982" y="3128458"/>
              <a:chExt cx="3656458" cy="3037927"/>
            </a:xfrm>
          </p:grpSpPr>
          <p:pic>
            <p:nvPicPr>
              <p:cNvPr id="3" name="Picture 2" descr="A graph on a black background&#10;&#10;Description automatically generated">
                <a:extLst>
                  <a:ext uri="{FF2B5EF4-FFF2-40B4-BE49-F238E27FC236}">
                    <a16:creationId xmlns:a16="http://schemas.microsoft.com/office/drawing/2014/main" id="{B59AD823-FA7C-EF77-99FF-238142F0B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360" t="47404" r="56650" b="-32"/>
              <a:stretch/>
            </p:blipFill>
            <p:spPr>
              <a:xfrm>
                <a:off x="1110982" y="3128458"/>
                <a:ext cx="3656458" cy="296570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CA2638D-8D10-8ECB-4C0B-05609CEE8C96}"/>
                  </a:ext>
                </a:extLst>
              </p:cNvPr>
              <p:cNvSpPr txBox="1"/>
              <p:nvPr/>
            </p:nvSpPr>
            <p:spPr>
              <a:xfrm>
                <a:off x="2832244" y="5827831"/>
                <a:ext cx="5976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A" sz="1600" dirty="0"/>
                  <a:t>Year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7C376A-FCA8-4D8A-1F2C-611AAE62F81E}"/>
              </a:ext>
            </a:extLst>
          </p:cNvPr>
          <p:cNvSpPr txBox="1"/>
          <p:nvPr/>
        </p:nvSpPr>
        <p:spPr>
          <a:xfrm>
            <a:off x="5285233" y="5489277"/>
            <a:ext cx="69382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800" dirty="0">
                <a:solidFill>
                  <a:srgbClr val="FF0000"/>
                </a:solidFill>
              </a:rPr>
              <a:t>Smart Farming &amp; Sustainable Agriculture</a:t>
            </a:r>
          </a:p>
        </p:txBody>
      </p:sp>
      <p:pic>
        <p:nvPicPr>
          <p:cNvPr id="16" name="Picture 15" descr="A close up of a lime&#10;&#10;Description automatically generated">
            <a:extLst>
              <a:ext uri="{FF2B5EF4-FFF2-40B4-BE49-F238E27FC236}">
                <a16:creationId xmlns:a16="http://schemas.microsoft.com/office/drawing/2014/main" id="{31A2D99B-0D4F-B506-6C8A-AEEB7740F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80" y="3128458"/>
            <a:ext cx="4665341" cy="238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FF1CCF-827D-43F7-A2BA-E3790BEA4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78" y="62547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CA" sz="4400" dirty="0"/>
              <a:t>Objective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968EC-CD49-4DD1-87E6-25BB711CB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78" y="1234743"/>
            <a:ext cx="11506200" cy="4351338"/>
          </a:xfrm>
        </p:spPr>
        <p:txBody>
          <a:bodyPr>
            <a:normAutofit/>
          </a:bodyPr>
          <a:lstStyle/>
          <a:p>
            <a:r>
              <a:rPr lang="en-CA" sz="3200" dirty="0"/>
              <a:t>Using Artificial Intelligence (AI) and Computer Vision to </a:t>
            </a:r>
            <a:r>
              <a:rPr lang="en-US" sz="3200" dirty="0"/>
              <a:t>revolutionize agriculture (precision farming)</a:t>
            </a:r>
          </a:p>
          <a:p>
            <a:r>
              <a:rPr lang="en-CA" sz="3200" dirty="0"/>
              <a:t>Using AI technologies, advanced sensors and IOT (internet of things) devices </a:t>
            </a:r>
          </a:p>
          <a:p>
            <a:endParaRPr lang="en-CA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1D40BD-3FDD-072B-6F4F-7240CF5A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738" y="3038121"/>
            <a:ext cx="2645077" cy="3252845"/>
          </a:xfrm>
          <a:prstGeom prst="rect">
            <a:avLst/>
          </a:prstGeom>
        </p:spPr>
      </p:pic>
      <p:pic>
        <p:nvPicPr>
          <p:cNvPr id="5" name="Picture 4" descr="A drone flying over a field&#10;&#10;Description automatically generated">
            <a:extLst>
              <a:ext uri="{FF2B5EF4-FFF2-40B4-BE49-F238E27FC236}">
                <a16:creationId xmlns:a16="http://schemas.microsoft.com/office/drawing/2014/main" id="{E59BA4C2-96BF-22F8-CCFD-5139F73A9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558" y="3654478"/>
            <a:ext cx="5337400" cy="2668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CE2838-6E1A-33ED-F949-B8570861269C}"/>
              </a:ext>
            </a:extLst>
          </p:cNvPr>
          <p:cNvSpPr txBox="1"/>
          <p:nvPr/>
        </p:nvSpPr>
        <p:spPr>
          <a:xfrm>
            <a:off x="7606282" y="6323178"/>
            <a:ext cx="2767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dirty="0"/>
              <a:t>Unmanned Ground Vehicle</a:t>
            </a:r>
            <a:endParaRPr lang="en-C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5EED6-2CC3-D6FA-0ECB-18DBF39FCDD3}"/>
              </a:ext>
            </a:extLst>
          </p:cNvPr>
          <p:cNvSpPr txBox="1"/>
          <p:nvPr/>
        </p:nvSpPr>
        <p:spPr>
          <a:xfrm>
            <a:off x="2731264" y="6328449"/>
            <a:ext cx="2767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800" dirty="0"/>
              <a:t>Drone</a:t>
            </a:r>
            <a:endParaRPr lang="en-CA" dirty="0"/>
          </a:p>
        </p:txBody>
      </p:sp>
      <p:sp>
        <p:nvSpPr>
          <p:cNvPr id="15" name="Slide Number Placeholder 37">
            <a:extLst>
              <a:ext uri="{FF2B5EF4-FFF2-40B4-BE49-F238E27FC236}">
                <a16:creationId xmlns:a16="http://schemas.microsoft.com/office/drawing/2014/main" id="{3F979BB6-206B-84FD-6EB0-5E069A3D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B467F3B-00B8-4FCB-907E-9A7E6DD2CD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71576F-D532-4D75-A2CD-70B28A34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821F72-A939-4552-AD60-9FAE8F5BC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6" y="311428"/>
            <a:ext cx="10515600" cy="1325563"/>
          </a:xfrm>
        </p:spPr>
        <p:txBody>
          <a:bodyPr anchor="t"/>
          <a:lstStyle/>
          <a:p>
            <a:pPr algn="l"/>
            <a:r>
              <a:rPr lang="en-CA" dirty="0"/>
              <a:t>Precision Farming in Recent Years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EBA408-2CF5-219C-FCCF-31DB32D9A408}"/>
              </a:ext>
            </a:extLst>
          </p:cNvPr>
          <p:cNvGrpSpPr/>
          <p:nvPr/>
        </p:nvGrpSpPr>
        <p:grpSpPr>
          <a:xfrm>
            <a:off x="729488" y="1186656"/>
            <a:ext cx="4848893" cy="3152732"/>
            <a:chOff x="876979" y="1373755"/>
            <a:chExt cx="4848893" cy="31527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4EA092C-1DEE-9451-503F-B4E637E83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21"/>
            <a:stretch/>
          </p:blipFill>
          <p:spPr>
            <a:xfrm>
              <a:off x="876979" y="2822364"/>
              <a:ext cx="4848893" cy="17041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4033DF-78E4-2B08-8DD9-E434E782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08"/>
            <a:stretch/>
          </p:blipFill>
          <p:spPr>
            <a:xfrm>
              <a:off x="876979" y="1373755"/>
              <a:ext cx="4848893" cy="1450126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500BEC-F8D0-E06E-9B4A-68B9F0A0150B}"/>
              </a:ext>
            </a:extLst>
          </p:cNvPr>
          <p:cNvGrpSpPr/>
          <p:nvPr/>
        </p:nvGrpSpPr>
        <p:grpSpPr>
          <a:xfrm>
            <a:off x="6867011" y="1388126"/>
            <a:ext cx="5117355" cy="4106628"/>
            <a:chOff x="5867252" y="568980"/>
            <a:chExt cx="5849166" cy="420852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21B14F-93F9-AA10-BBFF-3591E4356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252" y="568980"/>
              <a:ext cx="5849166" cy="192431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3DC95E-E784-753E-AE29-E10CF037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5096"/>
            <a:stretch/>
          </p:blipFill>
          <p:spPr>
            <a:xfrm>
              <a:off x="5867252" y="2183914"/>
              <a:ext cx="5849166" cy="259358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B358C2C6-8744-1F02-2AD0-5A13901F876F}"/>
              </a:ext>
            </a:extLst>
          </p:cNvPr>
          <p:cNvSpPr/>
          <p:nvPr/>
        </p:nvSpPr>
        <p:spPr>
          <a:xfrm rot="2280000">
            <a:off x="9515485" y="2132386"/>
            <a:ext cx="1897321" cy="707886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2019</a:t>
            </a:r>
            <a:endParaRPr lang="en-CA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A02D74-87DB-7C6E-1B29-33B004F7F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8968" y="2991881"/>
            <a:ext cx="4316809" cy="37295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FA6F3C-CE0A-3CA6-A8C1-DC8028841E86}"/>
              </a:ext>
            </a:extLst>
          </p:cNvPr>
          <p:cNvSpPr/>
          <p:nvPr/>
        </p:nvSpPr>
        <p:spPr>
          <a:xfrm rot="2280000">
            <a:off x="8731653" y="3984643"/>
            <a:ext cx="1897321" cy="707886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2021</a:t>
            </a:r>
            <a:endParaRPr lang="en-CA" sz="4000" b="1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6467DCD-446A-4233-5721-2647B0E9DF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7621" y="2346941"/>
            <a:ext cx="4111443" cy="36566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AF3EFF7-5C95-559B-01B5-D92E6DE50071}"/>
              </a:ext>
            </a:extLst>
          </p:cNvPr>
          <p:cNvGrpSpPr/>
          <p:nvPr/>
        </p:nvGrpSpPr>
        <p:grpSpPr>
          <a:xfrm>
            <a:off x="2094831" y="2983514"/>
            <a:ext cx="3899011" cy="3651194"/>
            <a:chOff x="5044964" y="1762535"/>
            <a:chExt cx="3899011" cy="365119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698FB48-295E-D14B-9C0F-97FC24462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55923" b="11323"/>
            <a:stretch/>
          </p:blipFill>
          <p:spPr>
            <a:xfrm>
              <a:off x="5054489" y="3617623"/>
              <a:ext cx="3889486" cy="179610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5D56DC7-41E3-B32F-A903-9C8B98971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65544"/>
            <a:stretch/>
          </p:blipFill>
          <p:spPr>
            <a:xfrm>
              <a:off x="5044964" y="1762535"/>
              <a:ext cx="3889486" cy="188945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38D0697-A96F-8C23-F431-C46050C253C9}"/>
              </a:ext>
            </a:extLst>
          </p:cNvPr>
          <p:cNvSpPr/>
          <p:nvPr/>
        </p:nvSpPr>
        <p:spPr>
          <a:xfrm rot="2280000">
            <a:off x="4051450" y="2168781"/>
            <a:ext cx="1897321" cy="707886"/>
          </a:xfrm>
          <a:prstGeom prst="rect">
            <a:avLst/>
          </a:prstGeom>
          <a:solidFill>
            <a:schemeClr val="tx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2023</a:t>
            </a:r>
            <a:endParaRPr lang="en-C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1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9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38EFCCFC-1098-41EE-8845-F6B11616D6E1}"/>
              </a:ext>
            </a:extLst>
          </p:cNvPr>
          <p:cNvSpPr/>
          <p:nvPr/>
        </p:nvSpPr>
        <p:spPr>
          <a:xfrm>
            <a:off x="366856" y="1072918"/>
            <a:ext cx="11358297" cy="138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Control the tilt of the solar panels to protect the crops (considering factors such as crop growth phases, soil quality, weather etc.)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Images of average daily shading rate</a:t>
            </a:r>
            <a:endParaRPr lang="en-CA" sz="2800" dirty="0"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2534C8-737B-4831-B907-05F0D71A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A87BCD0-A82F-4F0F-8407-AA410118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0" y="365127"/>
            <a:ext cx="10515600" cy="586595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/>
              <a:t>AI in </a:t>
            </a:r>
            <a:r>
              <a:rPr lang="en-US" dirty="0" err="1"/>
              <a:t>Agrivoltaics</a:t>
            </a:r>
            <a:r>
              <a:rPr lang="en-US" dirty="0"/>
              <a:t> Deployment</a:t>
            </a:r>
            <a:endParaRPr lang="en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585B45-E946-B449-20C9-EE9BABD97223}"/>
              </a:ext>
            </a:extLst>
          </p:cNvPr>
          <p:cNvGrpSpPr/>
          <p:nvPr/>
        </p:nvGrpSpPr>
        <p:grpSpPr>
          <a:xfrm>
            <a:off x="6477619" y="3064435"/>
            <a:ext cx="4876181" cy="3251733"/>
            <a:chOff x="6477619" y="3064435"/>
            <a:chExt cx="4876181" cy="3251733"/>
          </a:xfrm>
        </p:grpSpPr>
        <p:pic>
          <p:nvPicPr>
            <p:cNvPr id="9" name="Picture 8" descr="A rainbow colored triangular shapes&#10;&#10;Description automatically generated with low confidence">
              <a:extLst>
                <a:ext uri="{FF2B5EF4-FFF2-40B4-BE49-F238E27FC236}">
                  <a16:creationId xmlns:a16="http://schemas.microsoft.com/office/drawing/2014/main" id="{68C349EA-BDC2-91BC-2E78-9EB84BE288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1"/>
            <a:stretch/>
          </p:blipFill>
          <p:spPr>
            <a:xfrm>
              <a:off x="7483151" y="3064435"/>
              <a:ext cx="3870649" cy="325173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A3A9B2-C332-ABCF-B0E6-1AA5EE3D1FEA}"/>
                </a:ext>
              </a:extLst>
            </p:cNvPr>
            <p:cNvSpPr txBox="1"/>
            <p:nvPr/>
          </p:nvSpPr>
          <p:spPr>
            <a:xfrm>
              <a:off x="6477620" y="3636219"/>
              <a:ext cx="1005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Summer</a:t>
              </a:r>
              <a:endParaRPr lang="en-CA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BC9A0F-DED6-35F3-F6F0-73CA5D10272C}"/>
                </a:ext>
              </a:extLst>
            </p:cNvPr>
            <p:cNvSpPr txBox="1"/>
            <p:nvPr/>
          </p:nvSpPr>
          <p:spPr>
            <a:xfrm>
              <a:off x="6477619" y="5369357"/>
              <a:ext cx="1005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Winter</a:t>
              </a:r>
              <a:endParaRPr lang="en-CA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CF86C87-6BE0-7C30-F3AD-AA9B34339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23" y="3183484"/>
            <a:ext cx="4317181" cy="3172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34596-7141-4403-B23E-9663A6FBEC30}"/>
              </a:ext>
            </a:extLst>
          </p:cNvPr>
          <p:cNvSpPr txBox="1"/>
          <p:nvPr/>
        </p:nvSpPr>
        <p:spPr>
          <a:xfrm>
            <a:off x="7582302" y="6423107"/>
            <a:ext cx="3927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solidFill>
                  <a:schemeClr val="accent4"/>
                </a:solidFill>
              </a:rPr>
              <a:t>[Zhang et al. 2023]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F7810C-6A49-7A16-06B2-071775BFD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41"/>
          <a:stretch/>
        </p:blipFill>
        <p:spPr>
          <a:xfrm>
            <a:off x="2712981" y="6492873"/>
            <a:ext cx="1410463" cy="2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C2E6150-97A2-4187-BD3B-3DDDE0A79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7565" r="4533" b="15040"/>
          <a:stretch/>
        </p:blipFill>
        <p:spPr>
          <a:xfrm>
            <a:off x="724037" y="1851221"/>
            <a:ext cx="7052590" cy="378941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6B9CC9-056D-4A7D-83F2-67BA28CC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67F3B-00B8-4FCB-907E-9A7E6DD2CD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DC1FAAD-DDFB-435B-919C-D8E70D63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02661"/>
          </a:xfrm>
        </p:spPr>
        <p:txBody>
          <a:bodyPr anchor="t"/>
          <a:lstStyle/>
          <a:p>
            <a:pPr algn="l"/>
            <a:r>
              <a:rPr lang="en-CA" dirty="0"/>
              <a:t>What is AI?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07B6-A0CB-0828-148B-75A1B43FA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04800"/>
            <a:ext cx="4114800" cy="65532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52E244-EB30-2280-FFC0-F95C44C0D86B}"/>
              </a:ext>
            </a:extLst>
          </p:cNvPr>
          <p:cNvSpPr/>
          <p:nvPr/>
        </p:nvSpPr>
        <p:spPr>
          <a:xfrm>
            <a:off x="4887625" y="3014264"/>
            <a:ext cx="2568000" cy="11060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2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DAD5852-7FB3-4CD3-BAED-6FFE9DD4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CCEB6-BFF7-415A-9378-665A6B57CCC4}" type="slidenum">
              <a:rPr lang="en-CA" smtClean="0"/>
              <a:t>7</a:t>
            </a:fld>
            <a:endParaRPr lang="en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682E5-852E-4C1B-BD61-C9BE0975520D}"/>
              </a:ext>
            </a:extLst>
          </p:cNvPr>
          <p:cNvSpPr/>
          <p:nvPr/>
        </p:nvSpPr>
        <p:spPr>
          <a:xfrm>
            <a:off x="639896" y="1101425"/>
            <a:ext cx="10425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Inspired by biological neural networks in human brain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Learning from examples</a:t>
            </a:r>
          </a:p>
        </p:txBody>
      </p:sp>
      <p:pic>
        <p:nvPicPr>
          <p:cNvPr id="21" name="Picture 20" descr="A close up of a sign&#10;&#10;Description generated with high confidence">
            <a:extLst>
              <a:ext uri="{FF2B5EF4-FFF2-40B4-BE49-F238E27FC236}">
                <a16:creationId xmlns:a16="http://schemas.microsoft.com/office/drawing/2014/main" id="{0A432C7F-0CFF-4827-8C1F-5929FBB25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0" y="2671638"/>
            <a:ext cx="9155996" cy="336482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A83DD77-684B-4473-AEE4-8A5415C8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75767"/>
          </a:xfrm>
        </p:spPr>
        <p:txBody>
          <a:bodyPr anchor="t"/>
          <a:lstStyle/>
          <a:p>
            <a:pPr algn="l"/>
            <a:r>
              <a:rPr lang="en-CA" dirty="0"/>
              <a:t>Deep Learning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1F694E-EC30-2D44-6AC4-7C5FDDF87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977" y="2294227"/>
            <a:ext cx="6337952" cy="38027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47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2FBD450-5B75-4885-8A02-0B7AACB58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73" y="2445290"/>
            <a:ext cx="4753756" cy="513923"/>
          </a:xfrm>
        </p:spPr>
        <p:txBody>
          <a:bodyPr>
            <a:normAutofit/>
          </a:bodyPr>
          <a:lstStyle/>
          <a:p>
            <a:r>
              <a:rPr lang="en-US" dirty="0"/>
              <a:t>Neural Network architecture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CA35002-85B8-4022-A77F-8FDC19742988}"/>
              </a:ext>
            </a:extLst>
          </p:cNvPr>
          <p:cNvSpPr txBox="1">
            <a:spLocks/>
          </p:cNvSpPr>
          <p:nvPr/>
        </p:nvSpPr>
        <p:spPr>
          <a:xfrm>
            <a:off x="517717" y="1218198"/>
            <a:ext cx="8423083" cy="51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deep learning network – Python scripting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5E11ABC-8A7A-4DE9-92DD-88F01EFBCC86}"/>
              </a:ext>
            </a:extLst>
          </p:cNvPr>
          <p:cNvSpPr txBox="1">
            <a:spLocks/>
          </p:cNvSpPr>
          <p:nvPr/>
        </p:nvSpPr>
        <p:spPr>
          <a:xfrm>
            <a:off x="536872" y="2879118"/>
            <a:ext cx="5064659" cy="51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Neuron activation function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C31FC4B-BF5E-4C4C-8658-EFD4033B7A8A}"/>
              </a:ext>
            </a:extLst>
          </p:cNvPr>
          <p:cNvSpPr txBox="1">
            <a:spLocks/>
          </p:cNvSpPr>
          <p:nvPr/>
        </p:nvSpPr>
        <p:spPr>
          <a:xfrm>
            <a:off x="536871" y="3330556"/>
            <a:ext cx="5259702" cy="5139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Number of training iterations</a:t>
            </a:r>
          </a:p>
        </p:txBody>
      </p:sp>
      <p:sp>
        <p:nvSpPr>
          <p:cNvPr id="60" name="Slide Number Placeholder 6">
            <a:extLst>
              <a:ext uri="{FF2B5EF4-FFF2-40B4-BE49-F238E27FC236}">
                <a16:creationId xmlns:a16="http://schemas.microsoft.com/office/drawing/2014/main" id="{B2979CBB-763B-4DBD-B2B4-7FE0607D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BB467F3B-00B8-4FCB-907E-9A7E6DD2CDF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AEEA01-5212-4918-9C46-082992F42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668" y="2497687"/>
            <a:ext cx="4622916" cy="3663073"/>
          </a:xfrm>
          <a:prstGeom prst="rect">
            <a:avLst/>
          </a:prstGeom>
        </p:spPr>
      </p:pic>
      <p:pic>
        <p:nvPicPr>
          <p:cNvPr id="33" name="Picture 32" descr="A close up of a map&#10;&#10;Description generated with high confidence">
            <a:extLst>
              <a:ext uri="{FF2B5EF4-FFF2-40B4-BE49-F238E27FC236}">
                <a16:creationId xmlns:a16="http://schemas.microsoft.com/office/drawing/2014/main" id="{46A6D028-45A9-487C-80A4-940F311246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22" y="2624458"/>
            <a:ext cx="4859808" cy="36448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00DDFC0-FDD4-4946-8C35-9D724865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30" y="353170"/>
            <a:ext cx="10515600" cy="1325563"/>
          </a:xfrm>
        </p:spPr>
        <p:txBody>
          <a:bodyPr anchor="t"/>
          <a:lstStyle/>
          <a:p>
            <a:pPr algn="l"/>
            <a:r>
              <a:rPr lang="en-US" dirty="0"/>
              <a:t>Design Process</a:t>
            </a:r>
            <a:endParaRPr lang="en-CA" dirty="0"/>
          </a:p>
        </p:txBody>
      </p:sp>
      <p:pic>
        <p:nvPicPr>
          <p:cNvPr id="5" name="Picture 4" descr="A logo of a python company&#10;&#10;Description automatically generated">
            <a:extLst>
              <a:ext uri="{FF2B5EF4-FFF2-40B4-BE49-F238E27FC236}">
                <a16:creationId xmlns:a16="http://schemas.microsoft.com/office/drawing/2014/main" id="{C3FD181E-9788-687C-79AC-C1B7A9BB5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26" y="579096"/>
            <a:ext cx="2617066" cy="1465557"/>
          </a:xfrm>
          <a:prstGeom prst="rect">
            <a:avLst/>
          </a:prstGeom>
        </p:spPr>
      </p:pic>
      <p:pic>
        <p:nvPicPr>
          <p:cNvPr id="2" name="Picture 1" descr="A black and white image of a network&#10;&#10;Description automatically generated">
            <a:extLst>
              <a:ext uri="{FF2B5EF4-FFF2-40B4-BE49-F238E27FC236}">
                <a16:creationId xmlns:a16="http://schemas.microsoft.com/office/drawing/2014/main" id="{11CD4827-2D75-E184-96F8-FF7313200F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/>
          <a:stretch/>
        </p:blipFill>
        <p:spPr>
          <a:xfrm>
            <a:off x="6845411" y="2445289"/>
            <a:ext cx="4171740" cy="4049431"/>
          </a:xfrm>
          <a:prstGeom prst="rect">
            <a:avLst/>
          </a:prstGeom>
        </p:spPr>
      </p:pic>
      <p:pic>
        <p:nvPicPr>
          <p:cNvPr id="4" name="Picture 3" descr="A colorful circle shaped letters&#10;&#10;Description automatically generated with medium confidence">
            <a:extLst>
              <a:ext uri="{FF2B5EF4-FFF2-40B4-BE49-F238E27FC236}">
                <a16:creationId xmlns:a16="http://schemas.microsoft.com/office/drawing/2014/main" id="{3CC03A38-8D4D-F3FC-01BA-ADB1FE0D2B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24" y="3589044"/>
            <a:ext cx="3787180" cy="1278173"/>
          </a:xfrm>
          <a:prstGeom prst="rect">
            <a:avLst/>
          </a:prstGeom>
        </p:spPr>
      </p:pic>
      <p:pic>
        <p:nvPicPr>
          <p:cNvPr id="10" name="Picture 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FE3BE00-6249-1C24-E79F-BB665A49FA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85" y="4199736"/>
            <a:ext cx="4521084" cy="2543110"/>
          </a:xfrm>
          <a:prstGeom prst="rect">
            <a:avLst/>
          </a:prstGeom>
        </p:spPr>
      </p:pic>
      <p:pic>
        <p:nvPicPr>
          <p:cNvPr id="11" name="Picture 10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E0C33A5-3B97-8DDB-7CAE-8F4BE73D8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96" y="1872263"/>
            <a:ext cx="1487207" cy="9248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7C1CD4-DCAC-BC0B-E655-940B56C660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6639" y="1828883"/>
            <a:ext cx="1278775" cy="9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58C92D-8FDD-49F7-A29A-1C187E9C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CCEB6-BFF7-415A-9378-665A6B57CCC4}" type="slidenum">
              <a:rPr lang="en-CA" smtClean="0"/>
              <a:t>9</a:t>
            </a:fld>
            <a:endParaRPr lang="en-CA" dirty="0"/>
          </a:p>
        </p:txBody>
      </p:sp>
      <p:pic>
        <p:nvPicPr>
          <p:cNvPr id="16" name="Picture 15" descr="A picture containing object, fan, sitting, device&#10;&#10;Description generated with high confidence">
            <a:extLst>
              <a:ext uri="{FF2B5EF4-FFF2-40B4-BE49-F238E27FC236}">
                <a16:creationId xmlns:a16="http://schemas.microsoft.com/office/drawing/2014/main" id="{F99FD660-246C-4EB2-ADD3-806C23ADE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28" y="2107250"/>
            <a:ext cx="4279924" cy="2566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0930B-48F9-4291-9201-E01AAF26E58B}"/>
              </a:ext>
            </a:extLst>
          </p:cNvPr>
          <p:cNvSpPr txBox="1"/>
          <p:nvPr/>
        </p:nvSpPr>
        <p:spPr>
          <a:xfrm>
            <a:off x="682927" y="4882963"/>
            <a:ext cx="427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Graphics processing unit (GPU)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009A91-82AC-432F-ACA9-F412B6C49A00}"/>
              </a:ext>
            </a:extLst>
          </p:cNvPr>
          <p:cNvGrpSpPr/>
          <p:nvPr/>
        </p:nvGrpSpPr>
        <p:grpSpPr>
          <a:xfrm>
            <a:off x="6958010" y="2537595"/>
            <a:ext cx="3474720" cy="2836424"/>
            <a:chOff x="6847840" y="2537595"/>
            <a:chExt cx="3474720" cy="28364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F0D3B37-AFE8-4E8D-B447-35E132FF9169}"/>
                </a:ext>
              </a:extLst>
            </p:cNvPr>
            <p:cNvSpPr/>
            <p:nvPr/>
          </p:nvSpPr>
          <p:spPr>
            <a:xfrm>
              <a:off x="10088880" y="3039082"/>
              <a:ext cx="233680" cy="18072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8B33E2F-E246-412F-91BB-12660E13AA8E}"/>
                </a:ext>
              </a:extLst>
            </p:cNvPr>
            <p:cNvSpPr/>
            <p:nvPr/>
          </p:nvSpPr>
          <p:spPr>
            <a:xfrm>
              <a:off x="6847840" y="2537595"/>
              <a:ext cx="574040" cy="28364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058499D8-0CB2-476C-AFC6-D579AEE6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50" y="374657"/>
            <a:ext cx="10515600" cy="692592"/>
          </a:xfrm>
        </p:spPr>
        <p:txBody>
          <a:bodyPr anchor="t"/>
          <a:lstStyle/>
          <a:p>
            <a:pPr algn="l"/>
            <a:r>
              <a:rPr lang="en-CA" dirty="0"/>
              <a:t>Training Deep Learning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62779-EA6B-21F1-2F32-19ECF1A20C2D}"/>
              </a:ext>
            </a:extLst>
          </p:cNvPr>
          <p:cNvSpPr txBox="1"/>
          <p:nvPr/>
        </p:nvSpPr>
        <p:spPr>
          <a:xfrm>
            <a:off x="5072335" y="1345078"/>
            <a:ext cx="5943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             Training in progress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16D57C-16FC-DC99-A998-54F2FC353BA7}"/>
              </a:ext>
            </a:extLst>
          </p:cNvPr>
          <p:cNvSpPr txBox="1"/>
          <p:nvPr/>
        </p:nvSpPr>
        <p:spPr>
          <a:xfrm>
            <a:off x="5250289" y="5413516"/>
            <a:ext cx="683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Hours/Days of training time for each network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5979B8-1FEA-36CC-D1CC-8F223DF83152}"/>
              </a:ext>
            </a:extLst>
          </p:cNvPr>
          <p:cNvGrpSpPr/>
          <p:nvPr/>
        </p:nvGrpSpPr>
        <p:grpSpPr>
          <a:xfrm>
            <a:off x="5881387" y="1896075"/>
            <a:ext cx="5460237" cy="3071383"/>
            <a:chOff x="5700015" y="2492237"/>
            <a:chExt cx="5460237" cy="3071383"/>
          </a:xfrm>
        </p:grpSpPr>
        <p:pic>
          <p:nvPicPr>
            <p:cNvPr id="9" name="Picture 8" descr="A cat with a diagram of a cat&#10;&#10;Description automatically generated with medium confidence">
              <a:extLst>
                <a:ext uri="{FF2B5EF4-FFF2-40B4-BE49-F238E27FC236}">
                  <a16:creationId xmlns:a16="http://schemas.microsoft.com/office/drawing/2014/main" id="{41578D46-00CE-D9AD-E328-E0D44001C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015" y="2492237"/>
              <a:ext cx="5460237" cy="3071383"/>
            </a:xfrm>
            <a:prstGeom prst="rect">
              <a:avLst/>
            </a:prstGeom>
          </p:spPr>
        </p:pic>
        <p:pic>
          <p:nvPicPr>
            <p:cNvPr id="10" name="Picture 9" descr="A collage of photos of a strawberry plant&#10;&#10;Description automatically generated">
              <a:extLst>
                <a:ext uri="{FF2B5EF4-FFF2-40B4-BE49-F238E27FC236}">
                  <a16:creationId xmlns:a16="http://schemas.microsoft.com/office/drawing/2014/main" id="{4AF02ECE-CA42-70C8-5C9C-CF3F8AD979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14" t="33584" r="5746" b="37592"/>
            <a:stretch/>
          </p:blipFill>
          <p:spPr>
            <a:xfrm>
              <a:off x="5780950" y="3383604"/>
              <a:ext cx="1385417" cy="13451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DAE833-7D86-B8ED-B9BF-D60A5B224C25}"/>
                </a:ext>
              </a:extLst>
            </p:cNvPr>
            <p:cNvSpPr txBox="1"/>
            <p:nvPr/>
          </p:nvSpPr>
          <p:spPr>
            <a:xfrm>
              <a:off x="7156778" y="2704821"/>
              <a:ext cx="202030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Is it a strawberry?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 descr="A computer on a table in a server room&#10;&#10;Description automatically generated">
            <a:extLst>
              <a:ext uri="{FF2B5EF4-FFF2-40B4-BE49-F238E27FC236}">
                <a16:creationId xmlns:a16="http://schemas.microsoft.com/office/drawing/2014/main" id="{7BCE1514-BFFA-F4AD-B1B4-96A2A2577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4" y="2068609"/>
            <a:ext cx="4832650" cy="27207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1D01B4B-AE64-9123-E664-319CA2DD82E0}"/>
              </a:ext>
            </a:extLst>
          </p:cNvPr>
          <p:cNvSpPr txBox="1"/>
          <p:nvPr/>
        </p:nvSpPr>
        <p:spPr>
          <a:xfrm>
            <a:off x="673599" y="1444484"/>
            <a:ext cx="42985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Small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4C6BD-91F7-FA68-B936-D7F8AAB41E37}"/>
              </a:ext>
            </a:extLst>
          </p:cNvPr>
          <p:cNvSpPr txBox="1"/>
          <p:nvPr/>
        </p:nvSpPr>
        <p:spPr>
          <a:xfrm>
            <a:off x="673599" y="1444484"/>
            <a:ext cx="429857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800" dirty="0"/>
              <a:t>Large scale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9A30C2-40C0-9A62-6FD2-0D267C8B7624}"/>
              </a:ext>
            </a:extLst>
          </p:cNvPr>
          <p:cNvSpPr txBox="1"/>
          <p:nvPr/>
        </p:nvSpPr>
        <p:spPr>
          <a:xfrm>
            <a:off x="1521895" y="5459682"/>
            <a:ext cx="2601983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CA" sz="2800" dirty="0"/>
              <a:t>Computational Resources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BE1FB7-0FEF-DDD0-F7C5-AA15AC0D3FE5}"/>
              </a:ext>
            </a:extLst>
          </p:cNvPr>
          <p:cNvSpPr txBox="1"/>
          <p:nvPr/>
        </p:nvSpPr>
        <p:spPr>
          <a:xfrm>
            <a:off x="749087" y="4872496"/>
            <a:ext cx="4279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/>
              <a:t>High Performance Computing (HPC)</a:t>
            </a:r>
          </a:p>
        </p:txBody>
      </p:sp>
    </p:spTree>
    <p:extLst>
      <p:ext uri="{BB962C8B-B14F-4D97-AF65-F5344CB8AC3E}">
        <p14:creationId xmlns:p14="http://schemas.microsoft.com/office/powerpoint/2010/main" val="140228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14" grpId="0" animBg="1"/>
      <p:bldP spid="14" grpId="1" animBg="1"/>
      <p:bldP spid="15" grpId="0" animBg="1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31909</TotalTime>
  <Words>421</Words>
  <Application>Microsoft Office PowerPoint</Application>
  <PresentationFormat>Widescreen</PresentationFormat>
  <Paragraphs>104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Liberation Serif</vt:lpstr>
      <vt:lpstr>Times New Roman</vt:lpstr>
      <vt:lpstr>1_Office Theme</vt:lpstr>
      <vt:lpstr>PowerPoint Presentation</vt:lpstr>
      <vt:lpstr>Motivation</vt:lpstr>
      <vt:lpstr>Objective</vt:lpstr>
      <vt:lpstr>Precision Farming in Recent Years</vt:lpstr>
      <vt:lpstr>AI in Agrivoltaics Deployment</vt:lpstr>
      <vt:lpstr>What is AI?</vt:lpstr>
      <vt:lpstr>Deep Learning</vt:lpstr>
      <vt:lpstr>Design Process</vt:lpstr>
      <vt:lpstr>Training Deep Learning Model</vt:lpstr>
      <vt:lpstr>Application – Our Research at Western</vt:lpstr>
      <vt:lpstr>Methodology</vt:lpstr>
      <vt:lpstr>Methodology</vt:lpstr>
      <vt:lpstr>Results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Soodeh</dc:creator>
  <cp:lastModifiedBy>Soodeh Nikan</cp:lastModifiedBy>
  <cp:revision>972</cp:revision>
  <dcterms:created xsi:type="dcterms:W3CDTF">2018-09-25T12:22:11Z</dcterms:created>
  <dcterms:modified xsi:type="dcterms:W3CDTF">2023-12-09T04:04:58Z</dcterms:modified>
</cp:coreProperties>
</file>