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5"/>
  </p:sldMasterIdLst>
  <p:notesMasterIdLst>
    <p:notesMasterId r:id="rId13"/>
  </p:notesMasterIdLst>
  <p:sldIdLst>
    <p:sldId id="2142532025" r:id="rId6"/>
    <p:sldId id="259" r:id="rId7"/>
    <p:sldId id="257" r:id="rId8"/>
    <p:sldId id="262" r:id="rId9"/>
    <p:sldId id="6017" r:id="rId10"/>
    <p:sldId id="260" r:id="rId11"/>
    <p:sldId id="2142532021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7BC632-3055-57A8-35D3-EDF1081059D3}" name="Karynne Munroe" initials="KM" userId="Karynne Munro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F4FC"/>
    <a:srgbClr val="004E8D"/>
    <a:srgbClr val="8AC780"/>
    <a:srgbClr val="A1CE57"/>
    <a:srgbClr val="6CB60A"/>
    <a:srgbClr val="65AA09"/>
    <a:srgbClr val="334D83"/>
    <a:srgbClr val="324A7C"/>
    <a:srgbClr val="2CB3E0"/>
    <a:srgbClr val="BDE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F900D4-648E-4CD5-83E9-F9D2EFF05BB3}" v="7" dt="2023-10-14T20:05:40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 autoAdjust="0"/>
    <p:restoredTop sz="71318" autoAdjust="0"/>
  </p:normalViewPr>
  <p:slideViewPr>
    <p:cSldViewPr snapToGrid="0">
      <p:cViewPr varScale="1">
        <p:scale>
          <a:sx n="74" d="100"/>
          <a:sy n="74" d="100"/>
        </p:scale>
        <p:origin x="1853" y="6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064D2-D238-A243-A9A4-5152B8F99734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56B70-7933-1D48-BAAD-3176F7D18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CA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56B70-7933-1D48-BAAD-3176F7D183E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11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CA" sz="1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56B70-7933-1D48-BAAD-3176F7D183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3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56B70-7933-1D48-BAAD-3176F7D183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9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sz="1200" kern="1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2A15E-8DB4-D944-A321-75DAC9D6EF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520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05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56B70-7933-1D48-BAAD-3176F7D183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25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56B70-7933-1D48-BAAD-3176F7D183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9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56B70-7933-1D48-BAAD-3176F7D183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8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824457" cy="1790700"/>
          </a:xfrm>
        </p:spPr>
        <p:txBody>
          <a:bodyPr anchor="b"/>
          <a:lstStyle>
            <a:lvl1pPr algn="l">
              <a:defRPr sz="32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715109"/>
            <a:ext cx="6858000" cy="124182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15827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4CF8672-5B11-F1F7-B8D3-055BEAE256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9110" y="4693500"/>
            <a:ext cx="941585" cy="2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3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ind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824457" cy="1790700"/>
          </a:xfrm>
        </p:spPr>
        <p:txBody>
          <a:bodyPr anchor="b"/>
          <a:lstStyle>
            <a:lvl1pPr algn="l">
              <a:defRPr sz="32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715109"/>
            <a:ext cx="6858000" cy="124182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62704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d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698" y="1946794"/>
            <a:ext cx="4386605" cy="1249912"/>
          </a:xfrm>
          <a:ln>
            <a:solidFill>
              <a:schemeClr val="bg1"/>
            </a:solidFill>
          </a:ln>
        </p:spPr>
        <p:txBody>
          <a:bodyPr wrap="square" lIns="180000" tIns="180000" rIns="180000" bIns="180000" anchor="ctr">
            <a:sp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94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ydro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824457" cy="1790700"/>
          </a:xfrm>
        </p:spPr>
        <p:txBody>
          <a:bodyPr anchor="b"/>
          <a:lstStyle>
            <a:lvl1pPr algn="l">
              <a:defRPr sz="32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715109"/>
            <a:ext cx="6858000" cy="124182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16143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dro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698" y="1946794"/>
            <a:ext cx="4386605" cy="1249912"/>
          </a:xfrm>
          <a:ln>
            <a:solidFill>
              <a:schemeClr val="bg1"/>
            </a:solidFill>
          </a:ln>
        </p:spPr>
        <p:txBody>
          <a:bodyPr wrap="square" lIns="180000" tIns="180000" rIns="180000" bIns="180000" anchor="ctr">
            <a:sp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59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V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824457" cy="1790700"/>
          </a:xfrm>
        </p:spPr>
        <p:txBody>
          <a:bodyPr anchor="b"/>
          <a:lstStyle>
            <a:lvl1pPr algn="l">
              <a:defRPr sz="32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715109"/>
            <a:ext cx="6858000" cy="124182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45662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698" y="1946794"/>
            <a:ext cx="4386605" cy="1249912"/>
          </a:xfrm>
          <a:ln>
            <a:solidFill>
              <a:schemeClr val="bg1"/>
            </a:solidFill>
          </a:ln>
        </p:spPr>
        <p:txBody>
          <a:bodyPr wrap="square" lIns="180000" tIns="180000" rIns="180000" bIns="180000" anchor="ctr">
            <a:sp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4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D1E2-F539-7448-8969-5F8227EF1A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451" y="196851"/>
            <a:ext cx="4832350" cy="717550"/>
          </a:xfrm>
        </p:spPr>
        <p:txBody>
          <a:bodyPr anchor="b" anchorCtr="0"/>
          <a:lstStyle>
            <a:lvl1pPr>
              <a:defRPr spc="225" baseline="0"/>
            </a:lvl1pPr>
          </a:lstStyle>
          <a:p>
            <a:r>
              <a:rPr lang="en-US" dirty="0"/>
              <a:t>Headline: </a:t>
            </a:r>
            <a:br>
              <a:rPr lang="en-US" dirty="0"/>
            </a:br>
            <a:r>
              <a:rPr lang="en-US" dirty="0"/>
              <a:t>Image Option 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4D680F-72ED-E04F-AF10-D790875CE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7452" y="1156097"/>
            <a:ext cx="4610234" cy="3161903"/>
          </a:xfrm>
          <a:prstGeom prst="rect">
            <a:avLst/>
          </a:prstGeom>
        </p:spPr>
        <p:txBody>
          <a:bodyPr lIns="0" rIns="0"/>
          <a:lstStyle>
            <a:lvl1pPr marL="0" indent="0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050" b="0" i="0" kern="1200" cap="none" spc="0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514350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lang="en-US" sz="1050" b="1" i="0" kern="1200" cap="all" spc="75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29600" indent="-128588" algn="l" defTabSz="51435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Font typeface="Arial"/>
              <a:buChar char="•"/>
              <a:defRPr lang="en-US" sz="105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40500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450"/>
              </a:spcAft>
              <a:buClr>
                <a:schemeClr val="accent1"/>
              </a:buClr>
              <a:buFont typeface="Arial"/>
              <a:buChar char="•"/>
              <a:defRPr lang="en-US" sz="105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810000" indent="-128588" algn="l" defTabSz="514350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450"/>
              </a:spcAft>
              <a:buClr>
                <a:schemeClr val="accent1"/>
              </a:buClr>
              <a:buFont typeface="Arial"/>
              <a:buChar char="•"/>
              <a:defRPr lang="en-US" sz="105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add slide text</a:t>
            </a:r>
          </a:p>
          <a:p>
            <a:pPr lvl="1"/>
            <a:r>
              <a:rPr lang="en-US" dirty="0"/>
              <a:t>Heading</a:t>
            </a:r>
          </a:p>
          <a:p>
            <a:pPr lvl="2"/>
            <a:r>
              <a:rPr lang="en-US" dirty="0"/>
              <a:t>Bullet Level 1</a:t>
            </a:r>
          </a:p>
          <a:p>
            <a:pPr lvl="3"/>
            <a:r>
              <a:rPr lang="en-US" dirty="0"/>
              <a:t>Bullet Level  2</a:t>
            </a:r>
          </a:p>
          <a:p>
            <a:pPr lvl="4"/>
            <a:r>
              <a:rPr lang="en-US" dirty="0"/>
              <a:t>Bullet Level 3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6E6D9E-F2D2-534C-95B5-1768667813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5334" y="0"/>
            <a:ext cx="2878667" cy="5143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40103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999" y="450000"/>
            <a:ext cx="8240931" cy="71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FBCFA484-C0A4-9663-3689-678B4354EC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9110" y="4693500"/>
            <a:ext cx="941585" cy="2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3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698" y="1946794"/>
            <a:ext cx="4386605" cy="1249912"/>
          </a:xfrm>
          <a:ln>
            <a:solidFill>
              <a:schemeClr val="bg1"/>
            </a:solidFill>
          </a:ln>
        </p:spPr>
        <p:txBody>
          <a:bodyPr wrap="square" lIns="180000" tIns="180000" rIns="180000" bIns="180000" anchor="ctr">
            <a:sp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847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000" y="1310326"/>
            <a:ext cx="3982652" cy="3176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598" y="1310326"/>
            <a:ext cx="3981334" cy="3176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8DC1F20-7AB4-D8FD-EF87-D577F7FE33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9110" y="4693500"/>
            <a:ext cx="941585" cy="2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2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Circ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000" y="1306334"/>
            <a:ext cx="4781876" cy="32091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FE2418-6741-6269-5E72-2A79F46EF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1827" y="1305563"/>
            <a:ext cx="3209105" cy="3209105"/>
          </a:xfrm>
          <a:prstGeom prst="ellipse">
            <a:avLst/>
          </a:prstGeo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2E46990B-2869-0636-99E6-136C1F4CA3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9110" y="4693500"/>
            <a:ext cx="941585" cy="2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 Recta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000" y="1329181"/>
            <a:ext cx="3962979" cy="32145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FE2418-6741-6269-5E72-2A79F46EF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2390" y="1329180"/>
            <a:ext cx="4098542" cy="3214540"/>
          </a:xfrm>
          <a:prstGeom prst="roundRect">
            <a:avLst>
              <a:gd name="adj" fmla="val 0"/>
            </a:avLst>
          </a:prstGeo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B2B02D8-680A-620C-F201-AFD046F6D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9110" y="4693500"/>
            <a:ext cx="941585" cy="2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 T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00" y="450000"/>
            <a:ext cx="5492248" cy="7182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000" y="1329179"/>
            <a:ext cx="5492248" cy="32754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FE2418-6741-6269-5E72-2A79F46EFE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0618" y="0"/>
            <a:ext cx="2713383" cy="5143500"/>
          </a:xfrm>
          <a:prstGeom prst="rect">
            <a:avLst/>
          </a:prstGeo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016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00" y="450000"/>
            <a:ext cx="8240932" cy="71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001" y="1262135"/>
            <a:ext cx="4030404" cy="61793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000" y="1971869"/>
            <a:ext cx="4030404" cy="248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0277" y="1262135"/>
            <a:ext cx="4030404" cy="617934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0277" y="1971869"/>
            <a:ext cx="4030404" cy="248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D4D9400-6BD5-C9DF-E0DD-73AA6A76C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9110" y="4693500"/>
            <a:ext cx="941585" cy="2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5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6A53F31-5C01-7EDC-D5EB-3C35171E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9110" y="4693500"/>
            <a:ext cx="941585" cy="2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000" y="450000"/>
            <a:ext cx="8240932" cy="71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000" y="1260000"/>
            <a:ext cx="8240932" cy="3064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76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8" r:id="rId5"/>
    <p:sldLayoutId id="2147483669" r:id="rId6"/>
    <p:sldLayoutId id="2147483670" r:id="rId7"/>
    <p:sldLayoutId id="2147483665" r:id="rId8"/>
    <p:sldLayoutId id="2147483666" r:id="rId9"/>
    <p:sldLayoutId id="2147483667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0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1400" kern="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Courier New" panose="02070309020205020404" pitchFamily="49" charset="0"/>
        <a:buChar char="o"/>
        <a:defRPr sz="1400" kern="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Wingdings" pitchFamily="2" charset="2"/>
        <a:buChar char="§"/>
        <a:defRPr sz="1400" kern="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Wingdings" pitchFamily="2" charset="2"/>
        <a:buChar char="q"/>
        <a:defRPr sz="1400" kern="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Wingdings" pitchFamily="2" charset="2"/>
        <a:buChar char="Ø"/>
        <a:defRPr sz="1400" kern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18C6E-0C01-548A-519E-EAC54DD71E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A315DE4A-3082-7F51-95E4-16B304212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14" y="4400550"/>
            <a:ext cx="1451075" cy="4670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4AD385-AE44-EF3C-923D-0A1B2356FC9B}"/>
              </a:ext>
            </a:extLst>
          </p:cNvPr>
          <p:cNvSpPr/>
          <p:nvPr/>
        </p:nvSpPr>
        <p:spPr>
          <a:xfrm>
            <a:off x="0" y="590550"/>
            <a:ext cx="6877050" cy="1866900"/>
          </a:xfrm>
          <a:prstGeom prst="rect">
            <a:avLst/>
          </a:prstGeom>
          <a:solidFill>
            <a:srgbClr val="E6F4F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2641" marR="0" lvl="0" indent="0" algn="l" defTabSz="6858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5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Segoe UI Black" panose="020B0A02040204020203" pitchFamily="34" charset="0"/>
                <a:cs typeface="+mn-cs"/>
              </a:rPr>
              <a:t>Leveraging Demand Side Resources &amp; DERs </a:t>
            </a:r>
          </a:p>
          <a:p>
            <a:pPr marL="172641" marR="0" lvl="0" indent="0" algn="l" defTabSz="6858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" panose="020B0504020202020204" pitchFamily="34" charset="0"/>
                <a:ea typeface="Segoe UI Black" panose="020B0A02040204020203" pitchFamily="34" charset="0"/>
                <a:cs typeface="+mn-cs"/>
              </a:rPr>
              <a:t>a utility perspective</a:t>
            </a:r>
          </a:p>
          <a:p>
            <a:pPr marL="172641" marR="0" lvl="0" indent="0" algn="l" defTabSz="685800" rtl="0" eaLnBrk="1" fontAlgn="auto" latinLnBrk="0" hangingPunct="1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050" b="0" i="0" u="none" strike="noStrike" kern="1200" cap="none" spc="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Nova" panose="020B0504020202020204" pitchFamily="34" charset="0"/>
              <a:ea typeface="Segoe UI Black" panose="020B0A02040204020203" pitchFamily="34" charset="0"/>
              <a:cs typeface="+mn-cs"/>
            </a:endParaRPr>
          </a:p>
          <a:p>
            <a:pPr marL="172641" marR="0" lvl="0" indent="0" algn="l" defTabSz="6858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5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Segoe UI Black" panose="020B0A02040204020203" pitchFamily="34" charset="0"/>
              </a:rPr>
              <a:t>Ivey Business School – Seventh Annual Workshop </a:t>
            </a:r>
          </a:p>
          <a:p>
            <a:pPr marL="172641" marR="0" lvl="0" indent="0" algn="l" defTabSz="6858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5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Segoe UI Black" panose="020B0A02040204020203" pitchFamily="34" charset="0"/>
              </a:rPr>
              <a:t>on the Economics of Electricity Policy &amp; Markets</a:t>
            </a:r>
          </a:p>
          <a:p>
            <a:pPr marL="172641" marR="0" lvl="0" indent="0" algn="l" defTabSz="6858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200" b="0" i="0" u="none" strike="noStrike" kern="1200" cap="none" spc="5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Light" panose="020B0304020202020204" pitchFamily="34" charset="0"/>
                <a:ea typeface="Segoe UI Black" panose="020B0A02040204020203" pitchFamily="34" charset="0"/>
              </a:rPr>
              <a:t>Mon, 16 Oct 2023</a:t>
            </a:r>
            <a:endParaRPr kumimoji="0" lang="en-IN" sz="1100" b="0" i="0" u="none" strike="noStrike" kern="1200" cap="none" spc="5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Nova Light" panose="020B0304020202020204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7EA3BD-968D-B9F7-D291-E89BD6C3E1E6}"/>
              </a:ext>
            </a:extLst>
          </p:cNvPr>
          <p:cNvSpPr/>
          <p:nvPr/>
        </p:nvSpPr>
        <p:spPr>
          <a:xfrm>
            <a:off x="175951" y="2466974"/>
            <a:ext cx="2681549" cy="724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6858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IN" sz="1200" b="0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 panose="020B0304020202020204" pitchFamily="34" charset="0"/>
                <a:ea typeface="Segoe UI Black" panose="020B0A02040204020203" pitchFamily="34" charset="0"/>
              </a:rPr>
              <a:t>Karynne Munroe</a:t>
            </a:r>
          </a:p>
          <a:p>
            <a:pPr marR="0" lvl="0" defTabSz="6858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0400" algn="l"/>
              </a:tabLst>
              <a:defRPr/>
            </a:pPr>
            <a:r>
              <a:rPr kumimoji="0" lang="en-IN" sz="1050" b="0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Light" panose="020B0304020202020204" pitchFamily="34" charset="0"/>
                <a:ea typeface="Segoe UI Black" panose="020B0A02040204020203" pitchFamily="34" charset="0"/>
              </a:rPr>
              <a:t>Manager, Emerging Technology &amp; Funding</a:t>
            </a:r>
          </a:p>
          <a:p>
            <a:pPr marR="0" lvl="0" defTabSz="6858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200400" algn="l"/>
              </a:tabLst>
              <a:defRPr/>
            </a:pPr>
            <a:r>
              <a:rPr lang="en-IN" sz="1100" dirty="0">
                <a:solidFill>
                  <a:schemeClr val="bg1"/>
                </a:solidFill>
                <a:latin typeface="Arial Nova Light" panose="020B0304020202020204" pitchFamily="34" charset="0"/>
                <a:ea typeface="Segoe UI Black" panose="020B0A02040204020203" pitchFamily="34" charset="0"/>
              </a:rPr>
              <a:t>Nova Scotia Power Inc.</a:t>
            </a:r>
            <a:endParaRPr kumimoji="0" lang="en-IN" sz="1100" b="0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ova Light" panose="020B030402020202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4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hard hat and vest&#10;&#10;Description automatically generated">
            <a:extLst>
              <a:ext uri="{FF2B5EF4-FFF2-40B4-BE49-F238E27FC236}">
                <a16:creationId xmlns:a16="http://schemas.microsoft.com/office/drawing/2014/main" id="{7E618C6E-0C01-548A-519E-EAC54DD71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3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A315DE4A-3082-7F51-95E4-16B304212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289" y="4670560"/>
            <a:ext cx="909145" cy="2926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4AD385-AE44-EF3C-923D-0A1B2356FC9B}"/>
              </a:ext>
            </a:extLst>
          </p:cNvPr>
          <p:cNvSpPr/>
          <p:nvPr/>
        </p:nvSpPr>
        <p:spPr>
          <a:xfrm>
            <a:off x="4800600" y="346124"/>
            <a:ext cx="4192058" cy="1130251"/>
          </a:xfrm>
          <a:prstGeom prst="rect">
            <a:avLst/>
          </a:prstGeom>
          <a:solidFill>
            <a:srgbClr val="BDE2F8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pc="50" dirty="0">
                <a:solidFill>
                  <a:schemeClr val="accent6">
                    <a:lumMod val="10000"/>
                  </a:schemeClr>
                </a:solidFill>
                <a:latin typeface="Arial Nova" panose="020B0504020202020204" pitchFamily="34" charset="0"/>
              </a:rPr>
              <a:t>Nova Scotia Power – </a:t>
            </a:r>
          </a:p>
          <a:p>
            <a:r>
              <a:rPr lang="en-US" spc="50" dirty="0">
                <a:ln w="0"/>
                <a:solidFill>
                  <a:schemeClr val="accent6">
                    <a:lumMod val="10000"/>
                  </a:schemeClr>
                </a:solidFill>
                <a:latin typeface="Arial Nova" panose="020B0504020202020204" pitchFamily="34" charset="0"/>
              </a:rPr>
              <a:t>balancing reliability with innovation  </a:t>
            </a:r>
            <a:endParaRPr lang="en-CA" spc="50" dirty="0">
              <a:ln w="0"/>
              <a:solidFill>
                <a:schemeClr val="accent6">
                  <a:lumMod val="10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6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C959AC8-1114-FB85-8F4E-F93057182A0C}"/>
              </a:ext>
            </a:extLst>
          </p:cNvPr>
          <p:cNvGrpSpPr/>
          <p:nvPr/>
        </p:nvGrpSpPr>
        <p:grpSpPr>
          <a:xfrm>
            <a:off x="810917" y="127581"/>
            <a:ext cx="7369064" cy="4774926"/>
            <a:chOff x="704592" y="184287"/>
            <a:chExt cx="7369064" cy="47749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DB0889-D66B-F0F5-3282-17BD56E04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04592" y="184287"/>
              <a:ext cx="7369064" cy="47749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BECD3A-9A37-69D1-7F62-D07F86F15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alphaModFix amt="56000"/>
            </a:blip>
            <a:stretch>
              <a:fillRect/>
            </a:stretch>
          </p:blipFill>
          <p:spPr>
            <a:xfrm>
              <a:off x="2287079" y="3222899"/>
              <a:ext cx="268497" cy="14179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A81360-516A-94CA-3F66-1E1B86E0DC17}"/>
              </a:ext>
            </a:extLst>
          </p:cNvPr>
          <p:cNvGrpSpPr/>
          <p:nvPr/>
        </p:nvGrpSpPr>
        <p:grpSpPr>
          <a:xfrm>
            <a:off x="7869163" y="4582316"/>
            <a:ext cx="1295401" cy="440528"/>
            <a:chOff x="4138613" y="740572"/>
            <a:chExt cx="1295401" cy="44052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C4FAEE-89D8-F14E-DE41-2C371315CD53}"/>
                </a:ext>
              </a:extLst>
            </p:cNvPr>
            <p:cNvSpPr/>
            <p:nvPr/>
          </p:nvSpPr>
          <p:spPr>
            <a:xfrm>
              <a:off x="4138613" y="773906"/>
              <a:ext cx="1273968" cy="407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1" name="Picture 10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44536850-3658-CAE5-5313-1D7ADA7F2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4806" y="740572"/>
              <a:ext cx="1269208" cy="402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99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61">
            <a:extLst>
              <a:ext uri="{FF2B5EF4-FFF2-40B4-BE49-F238E27FC236}">
                <a16:creationId xmlns:a16="http://schemas.microsoft.com/office/drawing/2014/main" id="{2AE9FF06-D759-0E45-F4CE-6E7B2AC2E60B}"/>
              </a:ext>
            </a:extLst>
          </p:cNvPr>
          <p:cNvSpPr/>
          <p:nvPr/>
        </p:nvSpPr>
        <p:spPr>
          <a:xfrm>
            <a:off x="0" y="2333625"/>
            <a:ext cx="9144000" cy="2809875"/>
          </a:xfrm>
          <a:prstGeom prst="rect">
            <a:avLst/>
          </a:prstGeom>
          <a:solidFill>
            <a:srgbClr val="8AC7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2919D033-CDFB-96DE-9D34-1B2C535998A2}"/>
              </a:ext>
            </a:extLst>
          </p:cNvPr>
          <p:cNvGrpSpPr/>
          <p:nvPr/>
        </p:nvGrpSpPr>
        <p:grpSpPr>
          <a:xfrm>
            <a:off x="2859753" y="-322416"/>
            <a:ext cx="3424493" cy="2681601"/>
            <a:chOff x="2875608" y="1149882"/>
            <a:chExt cx="3424493" cy="2681601"/>
          </a:xfrm>
        </p:grpSpPr>
        <p:sp>
          <p:nvSpPr>
            <p:cNvPr id="20" name="Cloud 19" hidden="1">
              <a:extLst>
                <a:ext uri="{FF2B5EF4-FFF2-40B4-BE49-F238E27FC236}">
                  <a16:creationId xmlns:a16="http://schemas.microsoft.com/office/drawing/2014/main" id="{F69F327E-1253-4512-A82B-DD7D337EB5A9}"/>
                </a:ext>
              </a:extLst>
            </p:cNvPr>
            <p:cNvSpPr/>
            <p:nvPr/>
          </p:nvSpPr>
          <p:spPr>
            <a:xfrm rot="435839">
              <a:off x="2875608" y="1149882"/>
              <a:ext cx="3424493" cy="268160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28863 w 43256"/>
                <a:gd name="connsiteY4" fmla="*/ 34610 h 43219"/>
                <a:gd name="connsiteX5" fmla="*/ 28596 w 43256"/>
                <a:gd name="connsiteY5" fmla="*/ 36519 h 43219"/>
                <a:gd name="connsiteX6" fmla="*/ 34165 w 43256"/>
                <a:gd name="connsiteY6" fmla="*/ 22813 h 43219"/>
                <a:gd name="connsiteX7" fmla="*/ 37416 w 43256"/>
                <a:gd name="connsiteY7" fmla="*/ 2994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256"/>
                <a:gd name="connsiteY0" fmla="*/ 14229 h 42975"/>
                <a:gd name="connsiteX1" fmla="*/ 5659 w 43256"/>
                <a:gd name="connsiteY1" fmla="*/ 6766 h 42975"/>
                <a:gd name="connsiteX2" fmla="*/ 14041 w 43256"/>
                <a:gd name="connsiteY2" fmla="*/ 5061 h 42975"/>
                <a:gd name="connsiteX3" fmla="*/ 22492 w 43256"/>
                <a:gd name="connsiteY3" fmla="*/ 3291 h 42975"/>
                <a:gd name="connsiteX4" fmla="*/ 25785 w 43256"/>
                <a:gd name="connsiteY4" fmla="*/ 59 h 42975"/>
                <a:gd name="connsiteX5" fmla="*/ 29869 w 43256"/>
                <a:gd name="connsiteY5" fmla="*/ 2340 h 42975"/>
                <a:gd name="connsiteX6" fmla="*/ 35499 w 43256"/>
                <a:gd name="connsiteY6" fmla="*/ 549 h 42975"/>
                <a:gd name="connsiteX7" fmla="*/ 38354 w 43256"/>
                <a:gd name="connsiteY7" fmla="*/ 5435 h 42975"/>
                <a:gd name="connsiteX8" fmla="*/ 42018 w 43256"/>
                <a:gd name="connsiteY8" fmla="*/ 10177 h 42975"/>
                <a:gd name="connsiteX9" fmla="*/ 41854 w 43256"/>
                <a:gd name="connsiteY9" fmla="*/ 15319 h 42975"/>
                <a:gd name="connsiteX10" fmla="*/ 43052 w 43256"/>
                <a:gd name="connsiteY10" fmla="*/ 23181 h 42975"/>
                <a:gd name="connsiteX11" fmla="*/ 37440 w 43256"/>
                <a:gd name="connsiteY11" fmla="*/ 30063 h 42975"/>
                <a:gd name="connsiteX12" fmla="*/ 35431 w 43256"/>
                <a:gd name="connsiteY12" fmla="*/ 35960 h 42975"/>
                <a:gd name="connsiteX13" fmla="*/ 28591 w 43256"/>
                <a:gd name="connsiteY13" fmla="*/ 36674 h 42975"/>
                <a:gd name="connsiteX14" fmla="*/ 23703 w 43256"/>
                <a:gd name="connsiteY14" fmla="*/ 42965 h 42975"/>
                <a:gd name="connsiteX15" fmla="*/ 5840 w 43256"/>
                <a:gd name="connsiteY15" fmla="*/ 35331 h 42975"/>
                <a:gd name="connsiteX16" fmla="*/ 1146 w 43256"/>
                <a:gd name="connsiteY16" fmla="*/ 31109 h 42975"/>
                <a:gd name="connsiteX17" fmla="*/ 2149 w 43256"/>
                <a:gd name="connsiteY17" fmla="*/ 25410 h 42975"/>
                <a:gd name="connsiteX18" fmla="*/ 31 w 43256"/>
                <a:gd name="connsiteY18" fmla="*/ 19563 h 42975"/>
                <a:gd name="connsiteX19" fmla="*/ 3899 w 43256"/>
                <a:gd name="connsiteY19" fmla="*/ 14366 h 42975"/>
                <a:gd name="connsiteX20" fmla="*/ 3936 w 43256"/>
                <a:gd name="connsiteY20" fmla="*/ 14229 h 42975"/>
                <a:gd name="connsiteX0" fmla="*/ 4729 w 43256"/>
                <a:gd name="connsiteY0" fmla="*/ 26036 h 42975"/>
                <a:gd name="connsiteX1" fmla="*/ 2196 w 43256"/>
                <a:gd name="connsiteY1" fmla="*/ 25239 h 42975"/>
                <a:gd name="connsiteX2" fmla="*/ 6964 w 43256"/>
                <a:gd name="connsiteY2" fmla="*/ 34758 h 42975"/>
                <a:gd name="connsiteX3" fmla="*/ 5856 w 43256"/>
                <a:gd name="connsiteY3" fmla="*/ 35139 h 42975"/>
                <a:gd name="connsiteX4" fmla="*/ 28863 w 43256"/>
                <a:gd name="connsiteY4" fmla="*/ 34610 h 42975"/>
                <a:gd name="connsiteX5" fmla="*/ 28596 w 43256"/>
                <a:gd name="connsiteY5" fmla="*/ 36519 h 42975"/>
                <a:gd name="connsiteX6" fmla="*/ 34165 w 43256"/>
                <a:gd name="connsiteY6" fmla="*/ 22813 h 42975"/>
                <a:gd name="connsiteX7" fmla="*/ 37416 w 43256"/>
                <a:gd name="connsiteY7" fmla="*/ 29949 h 42975"/>
                <a:gd name="connsiteX8" fmla="*/ 41834 w 43256"/>
                <a:gd name="connsiteY8" fmla="*/ 15213 h 42975"/>
                <a:gd name="connsiteX9" fmla="*/ 40386 w 43256"/>
                <a:gd name="connsiteY9" fmla="*/ 17889 h 42975"/>
                <a:gd name="connsiteX10" fmla="*/ 38360 w 43256"/>
                <a:gd name="connsiteY10" fmla="*/ 5285 h 42975"/>
                <a:gd name="connsiteX11" fmla="*/ 38436 w 43256"/>
                <a:gd name="connsiteY11" fmla="*/ 6549 h 42975"/>
                <a:gd name="connsiteX12" fmla="*/ 29114 w 43256"/>
                <a:gd name="connsiteY12" fmla="*/ 3811 h 42975"/>
                <a:gd name="connsiteX13" fmla="*/ 29856 w 43256"/>
                <a:gd name="connsiteY13" fmla="*/ 2199 h 42975"/>
                <a:gd name="connsiteX14" fmla="*/ 22177 w 43256"/>
                <a:gd name="connsiteY14" fmla="*/ 4579 h 42975"/>
                <a:gd name="connsiteX15" fmla="*/ 22536 w 43256"/>
                <a:gd name="connsiteY15" fmla="*/ 3189 h 42975"/>
                <a:gd name="connsiteX16" fmla="*/ 14036 w 43256"/>
                <a:gd name="connsiteY16" fmla="*/ 5051 h 42975"/>
                <a:gd name="connsiteX17" fmla="*/ 15336 w 43256"/>
                <a:gd name="connsiteY17" fmla="*/ 6399 h 42975"/>
                <a:gd name="connsiteX18" fmla="*/ 4163 w 43256"/>
                <a:gd name="connsiteY18" fmla="*/ 15648 h 42975"/>
                <a:gd name="connsiteX19" fmla="*/ 3936 w 43256"/>
                <a:gd name="connsiteY19" fmla="*/ 14229 h 42975"/>
                <a:gd name="connsiteX0" fmla="*/ 3936 w 43256"/>
                <a:gd name="connsiteY0" fmla="*/ 14229 h 37867"/>
                <a:gd name="connsiteX1" fmla="*/ 5659 w 43256"/>
                <a:gd name="connsiteY1" fmla="*/ 6766 h 37867"/>
                <a:gd name="connsiteX2" fmla="*/ 14041 w 43256"/>
                <a:gd name="connsiteY2" fmla="*/ 5061 h 37867"/>
                <a:gd name="connsiteX3" fmla="*/ 22492 w 43256"/>
                <a:gd name="connsiteY3" fmla="*/ 3291 h 37867"/>
                <a:gd name="connsiteX4" fmla="*/ 25785 w 43256"/>
                <a:gd name="connsiteY4" fmla="*/ 59 h 37867"/>
                <a:gd name="connsiteX5" fmla="*/ 29869 w 43256"/>
                <a:gd name="connsiteY5" fmla="*/ 2340 h 37867"/>
                <a:gd name="connsiteX6" fmla="*/ 35499 w 43256"/>
                <a:gd name="connsiteY6" fmla="*/ 549 h 37867"/>
                <a:gd name="connsiteX7" fmla="*/ 38354 w 43256"/>
                <a:gd name="connsiteY7" fmla="*/ 5435 h 37867"/>
                <a:gd name="connsiteX8" fmla="*/ 42018 w 43256"/>
                <a:gd name="connsiteY8" fmla="*/ 10177 h 37867"/>
                <a:gd name="connsiteX9" fmla="*/ 41854 w 43256"/>
                <a:gd name="connsiteY9" fmla="*/ 15319 h 37867"/>
                <a:gd name="connsiteX10" fmla="*/ 43052 w 43256"/>
                <a:gd name="connsiteY10" fmla="*/ 23181 h 37867"/>
                <a:gd name="connsiteX11" fmla="*/ 37440 w 43256"/>
                <a:gd name="connsiteY11" fmla="*/ 30063 h 37867"/>
                <a:gd name="connsiteX12" fmla="*/ 35431 w 43256"/>
                <a:gd name="connsiteY12" fmla="*/ 35960 h 37867"/>
                <a:gd name="connsiteX13" fmla="*/ 28591 w 43256"/>
                <a:gd name="connsiteY13" fmla="*/ 36674 h 37867"/>
                <a:gd name="connsiteX14" fmla="*/ 5840 w 43256"/>
                <a:gd name="connsiteY14" fmla="*/ 35331 h 37867"/>
                <a:gd name="connsiteX15" fmla="*/ 1146 w 43256"/>
                <a:gd name="connsiteY15" fmla="*/ 31109 h 37867"/>
                <a:gd name="connsiteX16" fmla="*/ 2149 w 43256"/>
                <a:gd name="connsiteY16" fmla="*/ 25410 h 37867"/>
                <a:gd name="connsiteX17" fmla="*/ 31 w 43256"/>
                <a:gd name="connsiteY17" fmla="*/ 19563 h 37867"/>
                <a:gd name="connsiteX18" fmla="*/ 3899 w 43256"/>
                <a:gd name="connsiteY18" fmla="*/ 14366 h 37867"/>
                <a:gd name="connsiteX19" fmla="*/ 3936 w 43256"/>
                <a:gd name="connsiteY19" fmla="*/ 14229 h 37867"/>
                <a:gd name="connsiteX0" fmla="*/ 4729 w 43256"/>
                <a:gd name="connsiteY0" fmla="*/ 26036 h 37867"/>
                <a:gd name="connsiteX1" fmla="*/ 2196 w 43256"/>
                <a:gd name="connsiteY1" fmla="*/ 25239 h 37867"/>
                <a:gd name="connsiteX2" fmla="*/ 6964 w 43256"/>
                <a:gd name="connsiteY2" fmla="*/ 34758 h 37867"/>
                <a:gd name="connsiteX3" fmla="*/ 5856 w 43256"/>
                <a:gd name="connsiteY3" fmla="*/ 35139 h 37867"/>
                <a:gd name="connsiteX4" fmla="*/ 28863 w 43256"/>
                <a:gd name="connsiteY4" fmla="*/ 34610 h 37867"/>
                <a:gd name="connsiteX5" fmla="*/ 28596 w 43256"/>
                <a:gd name="connsiteY5" fmla="*/ 36519 h 37867"/>
                <a:gd name="connsiteX6" fmla="*/ 34165 w 43256"/>
                <a:gd name="connsiteY6" fmla="*/ 22813 h 37867"/>
                <a:gd name="connsiteX7" fmla="*/ 37416 w 43256"/>
                <a:gd name="connsiteY7" fmla="*/ 29949 h 37867"/>
                <a:gd name="connsiteX8" fmla="*/ 41834 w 43256"/>
                <a:gd name="connsiteY8" fmla="*/ 15213 h 37867"/>
                <a:gd name="connsiteX9" fmla="*/ 40386 w 43256"/>
                <a:gd name="connsiteY9" fmla="*/ 17889 h 37867"/>
                <a:gd name="connsiteX10" fmla="*/ 38360 w 43256"/>
                <a:gd name="connsiteY10" fmla="*/ 5285 h 37867"/>
                <a:gd name="connsiteX11" fmla="*/ 38436 w 43256"/>
                <a:gd name="connsiteY11" fmla="*/ 6549 h 37867"/>
                <a:gd name="connsiteX12" fmla="*/ 29114 w 43256"/>
                <a:gd name="connsiteY12" fmla="*/ 3811 h 37867"/>
                <a:gd name="connsiteX13" fmla="*/ 29856 w 43256"/>
                <a:gd name="connsiteY13" fmla="*/ 2199 h 37867"/>
                <a:gd name="connsiteX14" fmla="*/ 22177 w 43256"/>
                <a:gd name="connsiteY14" fmla="*/ 4579 h 37867"/>
                <a:gd name="connsiteX15" fmla="*/ 22536 w 43256"/>
                <a:gd name="connsiteY15" fmla="*/ 3189 h 37867"/>
                <a:gd name="connsiteX16" fmla="*/ 14036 w 43256"/>
                <a:gd name="connsiteY16" fmla="*/ 5051 h 37867"/>
                <a:gd name="connsiteX17" fmla="*/ 15336 w 43256"/>
                <a:gd name="connsiteY17" fmla="*/ 6399 h 37867"/>
                <a:gd name="connsiteX18" fmla="*/ 4163 w 43256"/>
                <a:gd name="connsiteY18" fmla="*/ 15648 h 37867"/>
                <a:gd name="connsiteX19" fmla="*/ 3936 w 43256"/>
                <a:gd name="connsiteY19" fmla="*/ 14229 h 37867"/>
                <a:gd name="connsiteX0" fmla="*/ 3936 w 43256"/>
                <a:gd name="connsiteY0" fmla="*/ 14229 h 37867"/>
                <a:gd name="connsiteX1" fmla="*/ 5659 w 43256"/>
                <a:gd name="connsiteY1" fmla="*/ 6766 h 37867"/>
                <a:gd name="connsiteX2" fmla="*/ 14041 w 43256"/>
                <a:gd name="connsiteY2" fmla="*/ 5061 h 37867"/>
                <a:gd name="connsiteX3" fmla="*/ 22492 w 43256"/>
                <a:gd name="connsiteY3" fmla="*/ 3291 h 37867"/>
                <a:gd name="connsiteX4" fmla="*/ 25785 w 43256"/>
                <a:gd name="connsiteY4" fmla="*/ 59 h 37867"/>
                <a:gd name="connsiteX5" fmla="*/ 29869 w 43256"/>
                <a:gd name="connsiteY5" fmla="*/ 2340 h 37867"/>
                <a:gd name="connsiteX6" fmla="*/ 35499 w 43256"/>
                <a:gd name="connsiteY6" fmla="*/ 549 h 37867"/>
                <a:gd name="connsiteX7" fmla="*/ 38354 w 43256"/>
                <a:gd name="connsiteY7" fmla="*/ 5435 h 37867"/>
                <a:gd name="connsiteX8" fmla="*/ 42018 w 43256"/>
                <a:gd name="connsiteY8" fmla="*/ 10177 h 37867"/>
                <a:gd name="connsiteX9" fmla="*/ 41854 w 43256"/>
                <a:gd name="connsiteY9" fmla="*/ 15319 h 37867"/>
                <a:gd name="connsiteX10" fmla="*/ 43052 w 43256"/>
                <a:gd name="connsiteY10" fmla="*/ 23181 h 37867"/>
                <a:gd name="connsiteX11" fmla="*/ 37440 w 43256"/>
                <a:gd name="connsiteY11" fmla="*/ 30063 h 37867"/>
                <a:gd name="connsiteX12" fmla="*/ 35431 w 43256"/>
                <a:gd name="connsiteY12" fmla="*/ 35960 h 37867"/>
                <a:gd name="connsiteX13" fmla="*/ 28591 w 43256"/>
                <a:gd name="connsiteY13" fmla="*/ 36674 h 37867"/>
                <a:gd name="connsiteX14" fmla="*/ 5840 w 43256"/>
                <a:gd name="connsiteY14" fmla="*/ 35331 h 37867"/>
                <a:gd name="connsiteX15" fmla="*/ 1146 w 43256"/>
                <a:gd name="connsiteY15" fmla="*/ 31109 h 37867"/>
                <a:gd name="connsiteX16" fmla="*/ 2149 w 43256"/>
                <a:gd name="connsiteY16" fmla="*/ 25410 h 37867"/>
                <a:gd name="connsiteX17" fmla="*/ 31 w 43256"/>
                <a:gd name="connsiteY17" fmla="*/ 19563 h 37867"/>
                <a:gd name="connsiteX18" fmla="*/ 3899 w 43256"/>
                <a:gd name="connsiteY18" fmla="*/ 14366 h 37867"/>
                <a:gd name="connsiteX19" fmla="*/ 3936 w 43256"/>
                <a:gd name="connsiteY19" fmla="*/ 14229 h 37867"/>
                <a:gd name="connsiteX0" fmla="*/ 4729 w 43256"/>
                <a:gd name="connsiteY0" fmla="*/ 26036 h 37867"/>
                <a:gd name="connsiteX1" fmla="*/ 2196 w 43256"/>
                <a:gd name="connsiteY1" fmla="*/ 25239 h 37867"/>
                <a:gd name="connsiteX2" fmla="*/ 6964 w 43256"/>
                <a:gd name="connsiteY2" fmla="*/ 34758 h 37867"/>
                <a:gd name="connsiteX3" fmla="*/ 5856 w 43256"/>
                <a:gd name="connsiteY3" fmla="*/ 35139 h 37867"/>
                <a:gd name="connsiteX4" fmla="*/ 34165 w 43256"/>
                <a:gd name="connsiteY4" fmla="*/ 22813 h 37867"/>
                <a:gd name="connsiteX5" fmla="*/ 37416 w 43256"/>
                <a:gd name="connsiteY5" fmla="*/ 29949 h 37867"/>
                <a:gd name="connsiteX6" fmla="*/ 41834 w 43256"/>
                <a:gd name="connsiteY6" fmla="*/ 15213 h 37867"/>
                <a:gd name="connsiteX7" fmla="*/ 40386 w 43256"/>
                <a:gd name="connsiteY7" fmla="*/ 17889 h 37867"/>
                <a:gd name="connsiteX8" fmla="*/ 38360 w 43256"/>
                <a:gd name="connsiteY8" fmla="*/ 5285 h 37867"/>
                <a:gd name="connsiteX9" fmla="*/ 38436 w 43256"/>
                <a:gd name="connsiteY9" fmla="*/ 6549 h 37867"/>
                <a:gd name="connsiteX10" fmla="*/ 29114 w 43256"/>
                <a:gd name="connsiteY10" fmla="*/ 3811 h 37867"/>
                <a:gd name="connsiteX11" fmla="*/ 29856 w 43256"/>
                <a:gd name="connsiteY11" fmla="*/ 2199 h 37867"/>
                <a:gd name="connsiteX12" fmla="*/ 22177 w 43256"/>
                <a:gd name="connsiteY12" fmla="*/ 4579 h 37867"/>
                <a:gd name="connsiteX13" fmla="*/ 22536 w 43256"/>
                <a:gd name="connsiteY13" fmla="*/ 3189 h 37867"/>
                <a:gd name="connsiteX14" fmla="*/ 14036 w 43256"/>
                <a:gd name="connsiteY14" fmla="*/ 5051 h 37867"/>
                <a:gd name="connsiteX15" fmla="*/ 15336 w 43256"/>
                <a:gd name="connsiteY15" fmla="*/ 6399 h 37867"/>
                <a:gd name="connsiteX16" fmla="*/ 4163 w 43256"/>
                <a:gd name="connsiteY16" fmla="*/ 15648 h 37867"/>
                <a:gd name="connsiteX17" fmla="*/ 3936 w 43256"/>
                <a:gd name="connsiteY17" fmla="*/ 14229 h 37867"/>
                <a:gd name="connsiteX0" fmla="*/ 3936 w 43256"/>
                <a:gd name="connsiteY0" fmla="*/ 14229 h 36366"/>
                <a:gd name="connsiteX1" fmla="*/ 5659 w 43256"/>
                <a:gd name="connsiteY1" fmla="*/ 6766 h 36366"/>
                <a:gd name="connsiteX2" fmla="*/ 14041 w 43256"/>
                <a:gd name="connsiteY2" fmla="*/ 5061 h 36366"/>
                <a:gd name="connsiteX3" fmla="*/ 22492 w 43256"/>
                <a:gd name="connsiteY3" fmla="*/ 3291 h 36366"/>
                <a:gd name="connsiteX4" fmla="*/ 25785 w 43256"/>
                <a:gd name="connsiteY4" fmla="*/ 59 h 36366"/>
                <a:gd name="connsiteX5" fmla="*/ 29869 w 43256"/>
                <a:gd name="connsiteY5" fmla="*/ 2340 h 36366"/>
                <a:gd name="connsiteX6" fmla="*/ 35499 w 43256"/>
                <a:gd name="connsiteY6" fmla="*/ 549 h 36366"/>
                <a:gd name="connsiteX7" fmla="*/ 38354 w 43256"/>
                <a:gd name="connsiteY7" fmla="*/ 5435 h 36366"/>
                <a:gd name="connsiteX8" fmla="*/ 42018 w 43256"/>
                <a:gd name="connsiteY8" fmla="*/ 10177 h 36366"/>
                <a:gd name="connsiteX9" fmla="*/ 41854 w 43256"/>
                <a:gd name="connsiteY9" fmla="*/ 15319 h 36366"/>
                <a:gd name="connsiteX10" fmla="*/ 43052 w 43256"/>
                <a:gd name="connsiteY10" fmla="*/ 23181 h 36366"/>
                <a:gd name="connsiteX11" fmla="*/ 37440 w 43256"/>
                <a:gd name="connsiteY11" fmla="*/ 30063 h 36366"/>
                <a:gd name="connsiteX12" fmla="*/ 35431 w 43256"/>
                <a:gd name="connsiteY12" fmla="*/ 35960 h 36366"/>
                <a:gd name="connsiteX13" fmla="*/ 5840 w 43256"/>
                <a:gd name="connsiteY13" fmla="*/ 35331 h 36366"/>
                <a:gd name="connsiteX14" fmla="*/ 1146 w 43256"/>
                <a:gd name="connsiteY14" fmla="*/ 31109 h 36366"/>
                <a:gd name="connsiteX15" fmla="*/ 2149 w 43256"/>
                <a:gd name="connsiteY15" fmla="*/ 25410 h 36366"/>
                <a:gd name="connsiteX16" fmla="*/ 31 w 43256"/>
                <a:gd name="connsiteY16" fmla="*/ 19563 h 36366"/>
                <a:gd name="connsiteX17" fmla="*/ 3899 w 43256"/>
                <a:gd name="connsiteY17" fmla="*/ 14366 h 36366"/>
                <a:gd name="connsiteX18" fmla="*/ 3936 w 43256"/>
                <a:gd name="connsiteY18" fmla="*/ 14229 h 36366"/>
                <a:gd name="connsiteX0" fmla="*/ 4729 w 43256"/>
                <a:gd name="connsiteY0" fmla="*/ 26036 h 36366"/>
                <a:gd name="connsiteX1" fmla="*/ 2196 w 43256"/>
                <a:gd name="connsiteY1" fmla="*/ 25239 h 36366"/>
                <a:gd name="connsiteX2" fmla="*/ 6964 w 43256"/>
                <a:gd name="connsiteY2" fmla="*/ 34758 h 36366"/>
                <a:gd name="connsiteX3" fmla="*/ 5856 w 43256"/>
                <a:gd name="connsiteY3" fmla="*/ 35139 h 36366"/>
                <a:gd name="connsiteX4" fmla="*/ 34165 w 43256"/>
                <a:gd name="connsiteY4" fmla="*/ 22813 h 36366"/>
                <a:gd name="connsiteX5" fmla="*/ 37416 w 43256"/>
                <a:gd name="connsiteY5" fmla="*/ 29949 h 36366"/>
                <a:gd name="connsiteX6" fmla="*/ 41834 w 43256"/>
                <a:gd name="connsiteY6" fmla="*/ 15213 h 36366"/>
                <a:gd name="connsiteX7" fmla="*/ 40386 w 43256"/>
                <a:gd name="connsiteY7" fmla="*/ 17889 h 36366"/>
                <a:gd name="connsiteX8" fmla="*/ 38360 w 43256"/>
                <a:gd name="connsiteY8" fmla="*/ 5285 h 36366"/>
                <a:gd name="connsiteX9" fmla="*/ 38436 w 43256"/>
                <a:gd name="connsiteY9" fmla="*/ 6549 h 36366"/>
                <a:gd name="connsiteX10" fmla="*/ 29114 w 43256"/>
                <a:gd name="connsiteY10" fmla="*/ 3811 h 36366"/>
                <a:gd name="connsiteX11" fmla="*/ 29856 w 43256"/>
                <a:gd name="connsiteY11" fmla="*/ 2199 h 36366"/>
                <a:gd name="connsiteX12" fmla="*/ 22177 w 43256"/>
                <a:gd name="connsiteY12" fmla="*/ 4579 h 36366"/>
                <a:gd name="connsiteX13" fmla="*/ 22536 w 43256"/>
                <a:gd name="connsiteY13" fmla="*/ 3189 h 36366"/>
                <a:gd name="connsiteX14" fmla="*/ 14036 w 43256"/>
                <a:gd name="connsiteY14" fmla="*/ 5051 h 36366"/>
                <a:gd name="connsiteX15" fmla="*/ 15336 w 43256"/>
                <a:gd name="connsiteY15" fmla="*/ 6399 h 36366"/>
                <a:gd name="connsiteX16" fmla="*/ 4163 w 43256"/>
                <a:gd name="connsiteY16" fmla="*/ 15648 h 36366"/>
                <a:gd name="connsiteX17" fmla="*/ 3936 w 43256"/>
                <a:gd name="connsiteY17" fmla="*/ 14229 h 36366"/>
                <a:gd name="connsiteX0" fmla="*/ 3936 w 43256"/>
                <a:gd name="connsiteY0" fmla="*/ 14229 h 35371"/>
                <a:gd name="connsiteX1" fmla="*/ 5659 w 43256"/>
                <a:gd name="connsiteY1" fmla="*/ 6766 h 35371"/>
                <a:gd name="connsiteX2" fmla="*/ 14041 w 43256"/>
                <a:gd name="connsiteY2" fmla="*/ 5061 h 35371"/>
                <a:gd name="connsiteX3" fmla="*/ 22492 w 43256"/>
                <a:gd name="connsiteY3" fmla="*/ 3291 h 35371"/>
                <a:gd name="connsiteX4" fmla="*/ 25785 w 43256"/>
                <a:gd name="connsiteY4" fmla="*/ 59 h 35371"/>
                <a:gd name="connsiteX5" fmla="*/ 29869 w 43256"/>
                <a:gd name="connsiteY5" fmla="*/ 2340 h 35371"/>
                <a:gd name="connsiteX6" fmla="*/ 35499 w 43256"/>
                <a:gd name="connsiteY6" fmla="*/ 549 h 35371"/>
                <a:gd name="connsiteX7" fmla="*/ 38354 w 43256"/>
                <a:gd name="connsiteY7" fmla="*/ 5435 h 35371"/>
                <a:gd name="connsiteX8" fmla="*/ 42018 w 43256"/>
                <a:gd name="connsiteY8" fmla="*/ 10177 h 35371"/>
                <a:gd name="connsiteX9" fmla="*/ 41854 w 43256"/>
                <a:gd name="connsiteY9" fmla="*/ 15319 h 35371"/>
                <a:gd name="connsiteX10" fmla="*/ 43052 w 43256"/>
                <a:gd name="connsiteY10" fmla="*/ 23181 h 35371"/>
                <a:gd name="connsiteX11" fmla="*/ 37440 w 43256"/>
                <a:gd name="connsiteY11" fmla="*/ 30063 h 35371"/>
                <a:gd name="connsiteX12" fmla="*/ 5840 w 43256"/>
                <a:gd name="connsiteY12" fmla="*/ 35331 h 35371"/>
                <a:gd name="connsiteX13" fmla="*/ 1146 w 43256"/>
                <a:gd name="connsiteY13" fmla="*/ 31109 h 35371"/>
                <a:gd name="connsiteX14" fmla="*/ 2149 w 43256"/>
                <a:gd name="connsiteY14" fmla="*/ 25410 h 35371"/>
                <a:gd name="connsiteX15" fmla="*/ 31 w 43256"/>
                <a:gd name="connsiteY15" fmla="*/ 19563 h 35371"/>
                <a:gd name="connsiteX16" fmla="*/ 3899 w 43256"/>
                <a:gd name="connsiteY16" fmla="*/ 14366 h 35371"/>
                <a:gd name="connsiteX17" fmla="*/ 3936 w 43256"/>
                <a:gd name="connsiteY17" fmla="*/ 14229 h 35371"/>
                <a:gd name="connsiteX0" fmla="*/ 4729 w 43256"/>
                <a:gd name="connsiteY0" fmla="*/ 26036 h 35371"/>
                <a:gd name="connsiteX1" fmla="*/ 2196 w 43256"/>
                <a:gd name="connsiteY1" fmla="*/ 25239 h 35371"/>
                <a:gd name="connsiteX2" fmla="*/ 6964 w 43256"/>
                <a:gd name="connsiteY2" fmla="*/ 34758 h 35371"/>
                <a:gd name="connsiteX3" fmla="*/ 5856 w 43256"/>
                <a:gd name="connsiteY3" fmla="*/ 35139 h 35371"/>
                <a:gd name="connsiteX4" fmla="*/ 34165 w 43256"/>
                <a:gd name="connsiteY4" fmla="*/ 22813 h 35371"/>
                <a:gd name="connsiteX5" fmla="*/ 37416 w 43256"/>
                <a:gd name="connsiteY5" fmla="*/ 29949 h 35371"/>
                <a:gd name="connsiteX6" fmla="*/ 41834 w 43256"/>
                <a:gd name="connsiteY6" fmla="*/ 15213 h 35371"/>
                <a:gd name="connsiteX7" fmla="*/ 40386 w 43256"/>
                <a:gd name="connsiteY7" fmla="*/ 17889 h 35371"/>
                <a:gd name="connsiteX8" fmla="*/ 38360 w 43256"/>
                <a:gd name="connsiteY8" fmla="*/ 5285 h 35371"/>
                <a:gd name="connsiteX9" fmla="*/ 38436 w 43256"/>
                <a:gd name="connsiteY9" fmla="*/ 6549 h 35371"/>
                <a:gd name="connsiteX10" fmla="*/ 29114 w 43256"/>
                <a:gd name="connsiteY10" fmla="*/ 3811 h 35371"/>
                <a:gd name="connsiteX11" fmla="*/ 29856 w 43256"/>
                <a:gd name="connsiteY11" fmla="*/ 2199 h 35371"/>
                <a:gd name="connsiteX12" fmla="*/ 22177 w 43256"/>
                <a:gd name="connsiteY12" fmla="*/ 4579 h 35371"/>
                <a:gd name="connsiteX13" fmla="*/ 22536 w 43256"/>
                <a:gd name="connsiteY13" fmla="*/ 3189 h 35371"/>
                <a:gd name="connsiteX14" fmla="*/ 14036 w 43256"/>
                <a:gd name="connsiteY14" fmla="*/ 5051 h 35371"/>
                <a:gd name="connsiteX15" fmla="*/ 15336 w 43256"/>
                <a:gd name="connsiteY15" fmla="*/ 6399 h 35371"/>
                <a:gd name="connsiteX16" fmla="*/ 4163 w 43256"/>
                <a:gd name="connsiteY16" fmla="*/ 15648 h 35371"/>
                <a:gd name="connsiteX17" fmla="*/ 3936 w 43256"/>
                <a:gd name="connsiteY17" fmla="*/ 14229 h 35371"/>
                <a:gd name="connsiteX0" fmla="*/ 3936 w 43256"/>
                <a:gd name="connsiteY0" fmla="*/ 14229 h 35371"/>
                <a:gd name="connsiteX1" fmla="*/ 5659 w 43256"/>
                <a:gd name="connsiteY1" fmla="*/ 6766 h 35371"/>
                <a:gd name="connsiteX2" fmla="*/ 14041 w 43256"/>
                <a:gd name="connsiteY2" fmla="*/ 5061 h 35371"/>
                <a:gd name="connsiteX3" fmla="*/ 22492 w 43256"/>
                <a:gd name="connsiteY3" fmla="*/ 3291 h 35371"/>
                <a:gd name="connsiteX4" fmla="*/ 25785 w 43256"/>
                <a:gd name="connsiteY4" fmla="*/ 59 h 35371"/>
                <a:gd name="connsiteX5" fmla="*/ 29869 w 43256"/>
                <a:gd name="connsiteY5" fmla="*/ 2340 h 35371"/>
                <a:gd name="connsiteX6" fmla="*/ 35499 w 43256"/>
                <a:gd name="connsiteY6" fmla="*/ 549 h 35371"/>
                <a:gd name="connsiteX7" fmla="*/ 38354 w 43256"/>
                <a:gd name="connsiteY7" fmla="*/ 5435 h 35371"/>
                <a:gd name="connsiteX8" fmla="*/ 42018 w 43256"/>
                <a:gd name="connsiteY8" fmla="*/ 10177 h 35371"/>
                <a:gd name="connsiteX9" fmla="*/ 41854 w 43256"/>
                <a:gd name="connsiteY9" fmla="*/ 15319 h 35371"/>
                <a:gd name="connsiteX10" fmla="*/ 43052 w 43256"/>
                <a:gd name="connsiteY10" fmla="*/ 23181 h 35371"/>
                <a:gd name="connsiteX11" fmla="*/ 37440 w 43256"/>
                <a:gd name="connsiteY11" fmla="*/ 30063 h 35371"/>
                <a:gd name="connsiteX12" fmla="*/ 5840 w 43256"/>
                <a:gd name="connsiteY12" fmla="*/ 35331 h 35371"/>
                <a:gd name="connsiteX13" fmla="*/ 1146 w 43256"/>
                <a:gd name="connsiteY13" fmla="*/ 31109 h 35371"/>
                <a:gd name="connsiteX14" fmla="*/ 2149 w 43256"/>
                <a:gd name="connsiteY14" fmla="*/ 25410 h 35371"/>
                <a:gd name="connsiteX15" fmla="*/ 31 w 43256"/>
                <a:gd name="connsiteY15" fmla="*/ 19563 h 35371"/>
                <a:gd name="connsiteX16" fmla="*/ 3899 w 43256"/>
                <a:gd name="connsiteY16" fmla="*/ 14366 h 35371"/>
                <a:gd name="connsiteX17" fmla="*/ 3936 w 43256"/>
                <a:gd name="connsiteY17" fmla="*/ 14229 h 35371"/>
                <a:gd name="connsiteX0" fmla="*/ 4729 w 43256"/>
                <a:gd name="connsiteY0" fmla="*/ 26036 h 35371"/>
                <a:gd name="connsiteX1" fmla="*/ 2196 w 43256"/>
                <a:gd name="connsiteY1" fmla="*/ 25239 h 35371"/>
                <a:gd name="connsiteX2" fmla="*/ 6964 w 43256"/>
                <a:gd name="connsiteY2" fmla="*/ 34758 h 35371"/>
                <a:gd name="connsiteX3" fmla="*/ 5856 w 43256"/>
                <a:gd name="connsiteY3" fmla="*/ 35139 h 35371"/>
                <a:gd name="connsiteX4" fmla="*/ 34165 w 43256"/>
                <a:gd name="connsiteY4" fmla="*/ 22813 h 35371"/>
                <a:gd name="connsiteX5" fmla="*/ 37416 w 43256"/>
                <a:gd name="connsiteY5" fmla="*/ 29949 h 35371"/>
                <a:gd name="connsiteX6" fmla="*/ 41834 w 43256"/>
                <a:gd name="connsiteY6" fmla="*/ 15213 h 35371"/>
                <a:gd name="connsiteX7" fmla="*/ 40386 w 43256"/>
                <a:gd name="connsiteY7" fmla="*/ 17889 h 35371"/>
                <a:gd name="connsiteX8" fmla="*/ 38360 w 43256"/>
                <a:gd name="connsiteY8" fmla="*/ 5285 h 35371"/>
                <a:gd name="connsiteX9" fmla="*/ 38436 w 43256"/>
                <a:gd name="connsiteY9" fmla="*/ 6549 h 35371"/>
                <a:gd name="connsiteX10" fmla="*/ 22177 w 43256"/>
                <a:gd name="connsiteY10" fmla="*/ 4579 h 35371"/>
                <a:gd name="connsiteX11" fmla="*/ 22536 w 43256"/>
                <a:gd name="connsiteY11" fmla="*/ 3189 h 35371"/>
                <a:gd name="connsiteX12" fmla="*/ 14036 w 43256"/>
                <a:gd name="connsiteY12" fmla="*/ 5051 h 35371"/>
                <a:gd name="connsiteX13" fmla="*/ 15336 w 43256"/>
                <a:gd name="connsiteY13" fmla="*/ 6399 h 35371"/>
                <a:gd name="connsiteX14" fmla="*/ 4163 w 43256"/>
                <a:gd name="connsiteY14" fmla="*/ 15648 h 35371"/>
                <a:gd name="connsiteX15" fmla="*/ 3936 w 43256"/>
                <a:gd name="connsiteY15" fmla="*/ 14229 h 35371"/>
                <a:gd name="connsiteX0" fmla="*/ 3936 w 43256"/>
                <a:gd name="connsiteY0" fmla="*/ 14453 h 35595"/>
                <a:gd name="connsiteX1" fmla="*/ 5659 w 43256"/>
                <a:gd name="connsiteY1" fmla="*/ 6990 h 35595"/>
                <a:gd name="connsiteX2" fmla="*/ 14041 w 43256"/>
                <a:gd name="connsiteY2" fmla="*/ 5285 h 35595"/>
                <a:gd name="connsiteX3" fmla="*/ 22492 w 43256"/>
                <a:gd name="connsiteY3" fmla="*/ 3515 h 35595"/>
                <a:gd name="connsiteX4" fmla="*/ 25785 w 43256"/>
                <a:gd name="connsiteY4" fmla="*/ 283 h 35595"/>
                <a:gd name="connsiteX5" fmla="*/ 35499 w 43256"/>
                <a:gd name="connsiteY5" fmla="*/ 773 h 35595"/>
                <a:gd name="connsiteX6" fmla="*/ 38354 w 43256"/>
                <a:gd name="connsiteY6" fmla="*/ 5659 h 35595"/>
                <a:gd name="connsiteX7" fmla="*/ 42018 w 43256"/>
                <a:gd name="connsiteY7" fmla="*/ 10401 h 35595"/>
                <a:gd name="connsiteX8" fmla="*/ 41854 w 43256"/>
                <a:gd name="connsiteY8" fmla="*/ 15543 h 35595"/>
                <a:gd name="connsiteX9" fmla="*/ 43052 w 43256"/>
                <a:gd name="connsiteY9" fmla="*/ 23405 h 35595"/>
                <a:gd name="connsiteX10" fmla="*/ 37440 w 43256"/>
                <a:gd name="connsiteY10" fmla="*/ 30287 h 35595"/>
                <a:gd name="connsiteX11" fmla="*/ 5840 w 43256"/>
                <a:gd name="connsiteY11" fmla="*/ 35555 h 35595"/>
                <a:gd name="connsiteX12" fmla="*/ 1146 w 43256"/>
                <a:gd name="connsiteY12" fmla="*/ 31333 h 35595"/>
                <a:gd name="connsiteX13" fmla="*/ 2149 w 43256"/>
                <a:gd name="connsiteY13" fmla="*/ 25634 h 35595"/>
                <a:gd name="connsiteX14" fmla="*/ 31 w 43256"/>
                <a:gd name="connsiteY14" fmla="*/ 19787 h 35595"/>
                <a:gd name="connsiteX15" fmla="*/ 3899 w 43256"/>
                <a:gd name="connsiteY15" fmla="*/ 14590 h 35595"/>
                <a:gd name="connsiteX16" fmla="*/ 3936 w 43256"/>
                <a:gd name="connsiteY16" fmla="*/ 14453 h 35595"/>
                <a:gd name="connsiteX0" fmla="*/ 4729 w 43256"/>
                <a:gd name="connsiteY0" fmla="*/ 26260 h 35595"/>
                <a:gd name="connsiteX1" fmla="*/ 2196 w 43256"/>
                <a:gd name="connsiteY1" fmla="*/ 25463 h 35595"/>
                <a:gd name="connsiteX2" fmla="*/ 6964 w 43256"/>
                <a:gd name="connsiteY2" fmla="*/ 34982 h 35595"/>
                <a:gd name="connsiteX3" fmla="*/ 5856 w 43256"/>
                <a:gd name="connsiteY3" fmla="*/ 35363 h 35595"/>
                <a:gd name="connsiteX4" fmla="*/ 34165 w 43256"/>
                <a:gd name="connsiteY4" fmla="*/ 23037 h 35595"/>
                <a:gd name="connsiteX5" fmla="*/ 37416 w 43256"/>
                <a:gd name="connsiteY5" fmla="*/ 30173 h 35595"/>
                <a:gd name="connsiteX6" fmla="*/ 41834 w 43256"/>
                <a:gd name="connsiteY6" fmla="*/ 15437 h 35595"/>
                <a:gd name="connsiteX7" fmla="*/ 40386 w 43256"/>
                <a:gd name="connsiteY7" fmla="*/ 18113 h 35595"/>
                <a:gd name="connsiteX8" fmla="*/ 38360 w 43256"/>
                <a:gd name="connsiteY8" fmla="*/ 5509 h 35595"/>
                <a:gd name="connsiteX9" fmla="*/ 38436 w 43256"/>
                <a:gd name="connsiteY9" fmla="*/ 6773 h 35595"/>
                <a:gd name="connsiteX10" fmla="*/ 22177 w 43256"/>
                <a:gd name="connsiteY10" fmla="*/ 4803 h 35595"/>
                <a:gd name="connsiteX11" fmla="*/ 22536 w 43256"/>
                <a:gd name="connsiteY11" fmla="*/ 3413 h 35595"/>
                <a:gd name="connsiteX12" fmla="*/ 14036 w 43256"/>
                <a:gd name="connsiteY12" fmla="*/ 5275 h 35595"/>
                <a:gd name="connsiteX13" fmla="*/ 15336 w 43256"/>
                <a:gd name="connsiteY13" fmla="*/ 6623 h 35595"/>
                <a:gd name="connsiteX14" fmla="*/ 4163 w 43256"/>
                <a:gd name="connsiteY14" fmla="*/ 15872 h 35595"/>
                <a:gd name="connsiteX15" fmla="*/ 3936 w 43256"/>
                <a:gd name="connsiteY15" fmla="*/ 14453 h 35595"/>
                <a:gd name="connsiteX0" fmla="*/ 3936 w 43256"/>
                <a:gd name="connsiteY0" fmla="*/ 15012 h 36154"/>
                <a:gd name="connsiteX1" fmla="*/ 5659 w 43256"/>
                <a:gd name="connsiteY1" fmla="*/ 7549 h 36154"/>
                <a:gd name="connsiteX2" fmla="*/ 14041 w 43256"/>
                <a:gd name="connsiteY2" fmla="*/ 5844 h 36154"/>
                <a:gd name="connsiteX3" fmla="*/ 22492 w 43256"/>
                <a:gd name="connsiteY3" fmla="*/ 4074 h 36154"/>
                <a:gd name="connsiteX4" fmla="*/ 25785 w 43256"/>
                <a:gd name="connsiteY4" fmla="*/ 842 h 36154"/>
                <a:gd name="connsiteX5" fmla="*/ 33734 w 43256"/>
                <a:gd name="connsiteY5" fmla="*/ 425 h 36154"/>
                <a:gd name="connsiteX6" fmla="*/ 38354 w 43256"/>
                <a:gd name="connsiteY6" fmla="*/ 6218 h 36154"/>
                <a:gd name="connsiteX7" fmla="*/ 42018 w 43256"/>
                <a:gd name="connsiteY7" fmla="*/ 10960 h 36154"/>
                <a:gd name="connsiteX8" fmla="*/ 41854 w 43256"/>
                <a:gd name="connsiteY8" fmla="*/ 16102 h 36154"/>
                <a:gd name="connsiteX9" fmla="*/ 43052 w 43256"/>
                <a:gd name="connsiteY9" fmla="*/ 23964 h 36154"/>
                <a:gd name="connsiteX10" fmla="*/ 37440 w 43256"/>
                <a:gd name="connsiteY10" fmla="*/ 30846 h 36154"/>
                <a:gd name="connsiteX11" fmla="*/ 5840 w 43256"/>
                <a:gd name="connsiteY11" fmla="*/ 36114 h 36154"/>
                <a:gd name="connsiteX12" fmla="*/ 1146 w 43256"/>
                <a:gd name="connsiteY12" fmla="*/ 31892 h 36154"/>
                <a:gd name="connsiteX13" fmla="*/ 2149 w 43256"/>
                <a:gd name="connsiteY13" fmla="*/ 26193 h 36154"/>
                <a:gd name="connsiteX14" fmla="*/ 31 w 43256"/>
                <a:gd name="connsiteY14" fmla="*/ 20346 h 36154"/>
                <a:gd name="connsiteX15" fmla="*/ 3899 w 43256"/>
                <a:gd name="connsiteY15" fmla="*/ 15149 h 36154"/>
                <a:gd name="connsiteX16" fmla="*/ 3936 w 43256"/>
                <a:gd name="connsiteY16" fmla="*/ 15012 h 36154"/>
                <a:gd name="connsiteX0" fmla="*/ 4729 w 43256"/>
                <a:gd name="connsiteY0" fmla="*/ 26819 h 36154"/>
                <a:gd name="connsiteX1" fmla="*/ 2196 w 43256"/>
                <a:gd name="connsiteY1" fmla="*/ 26022 h 36154"/>
                <a:gd name="connsiteX2" fmla="*/ 6964 w 43256"/>
                <a:gd name="connsiteY2" fmla="*/ 35541 h 36154"/>
                <a:gd name="connsiteX3" fmla="*/ 5856 w 43256"/>
                <a:gd name="connsiteY3" fmla="*/ 35922 h 36154"/>
                <a:gd name="connsiteX4" fmla="*/ 34165 w 43256"/>
                <a:gd name="connsiteY4" fmla="*/ 23596 h 36154"/>
                <a:gd name="connsiteX5" fmla="*/ 37416 w 43256"/>
                <a:gd name="connsiteY5" fmla="*/ 30732 h 36154"/>
                <a:gd name="connsiteX6" fmla="*/ 41834 w 43256"/>
                <a:gd name="connsiteY6" fmla="*/ 15996 h 36154"/>
                <a:gd name="connsiteX7" fmla="*/ 40386 w 43256"/>
                <a:gd name="connsiteY7" fmla="*/ 18672 h 36154"/>
                <a:gd name="connsiteX8" fmla="*/ 38360 w 43256"/>
                <a:gd name="connsiteY8" fmla="*/ 6068 h 36154"/>
                <a:gd name="connsiteX9" fmla="*/ 38436 w 43256"/>
                <a:gd name="connsiteY9" fmla="*/ 7332 h 36154"/>
                <a:gd name="connsiteX10" fmla="*/ 22177 w 43256"/>
                <a:gd name="connsiteY10" fmla="*/ 5362 h 36154"/>
                <a:gd name="connsiteX11" fmla="*/ 22536 w 43256"/>
                <a:gd name="connsiteY11" fmla="*/ 3972 h 36154"/>
                <a:gd name="connsiteX12" fmla="*/ 14036 w 43256"/>
                <a:gd name="connsiteY12" fmla="*/ 5834 h 36154"/>
                <a:gd name="connsiteX13" fmla="*/ 15336 w 43256"/>
                <a:gd name="connsiteY13" fmla="*/ 7182 h 36154"/>
                <a:gd name="connsiteX14" fmla="*/ 4163 w 43256"/>
                <a:gd name="connsiteY14" fmla="*/ 16431 h 36154"/>
                <a:gd name="connsiteX15" fmla="*/ 3936 w 43256"/>
                <a:gd name="connsiteY15" fmla="*/ 15012 h 36154"/>
                <a:gd name="connsiteX0" fmla="*/ 3936 w 43256"/>
                <a:gd name="connsiteY0" fmla="*/ 15105 h 36247"/>
                <a:gd name="connsiteX1" fmla="*/ 5659 w 43256"/>
                <a:gd name="connsiteY1" fmla="*/ 7642 h 36247"/>
                <a:gd name="connsiteX2" fmla="*/ 14041 w 43256"/>
                <a:gd name="connsiteY2" fmla="*/ 5937 h 36247"/>
                <a:gd name="connsiteX3" fmla="*/ 22492 w 43256"/>
                <a:gd name="connsiteY3" fmla="*/ 4167 h 36247"/>
                <a:gd name="connsiteX4" fmla="*/ 26599 w 43256"/>
                <a:gd name="connsiteY4" fmla="*/ 691 h 36247"/>
                <a:gd name="connsiteX5" fmla="*/ 33734 w 43256"/>
                <a:gd name="connsiteY5" fmla="*/ 518 h 36247"/>
                <a:gd name="connsiteX6" fmla="*/ 38354 w 43256"/>
                <a:gd name="connsiteY6" fmla="*/ 6311 h 36247"/>
                <a:gd name="connsiteX7" fmla="*/ 42018 w 43256"/>
                <a:gd name="connsiteY7" fmla="*/ 11053 h 36247"/>
                <a:gd name="connsiteX8" fmla="*/ 41854 w 43256"/>
                <a:gd name="connsiteY8" fmla="*/ 16195 h 36247"/>
                <a:gd name="connsiteX9" fmla="*/ 43052 w 43256"/>
                <a:gd name="connsiteY9" fmla="*/ 24057 h 36247"/>
                <a:gd name="connsiteX10" fmla="*/ 37440 w 43256"/>
                <a:gd name="connsiteY10" fmla="*/ 30939 h 36247"/>
                <a:gd name="connsiteX11" fmla="*/ 5840 w 43256"/>
                <a:gd name="connsiteY11" fmla="*/ 36207 h 36247"/>
                <a:gd name="connsiteX12" fmla="*/ 1146 w 43256"/>
                <a:gd name="connsiteY12" fmla="*/ 31985 h 36247"/>
                <a:gd name="connsiteX13" fmla="*/ 2149 w 43256"/>
                <a:gd name="connsiteY13" fmla="*/ 26286 h 36247"/>
                <a:gd name="connsiteX14" fmla="*/ 31 w 43256"/>
                <a:gd name="connsiteY14" fmla="*/ 20439 h 36247"/>
                <a:gd name="connsiteX15" fmla="*/ 3899 w 43256"/>
                <a:gd name="connsiteY15" fmla="*/ 15242 h 36247"/>
                <a:gd name="connsiteX16" fmla="*/ 3936 w 43256"/>
                <a:gd name="connsiteY16" fmla="*/ 15105 h 36247"/>
                <a:gd name="connsiteX0" fmla="*/ 4729 w 43256"/>
                <a:gd name="connsiteY0" fmla="*/ 26912 h 36247"/>
                <a:gd name="connsiteX1" fmla="*/ 2196 w 43256"/>
                <a:gd name="connsiteY1" fmla="*/ 26115 h 36247"/>
                <a:gd name="connsiteX2" fmla="*/ 6964 w 43256"/>
                <a:gd name="connsiteY2" fmla="*/ 35634 h 36247"/>
                <a:gd name="connsiteX3" fmla="*/ 5856 w 43256"/>
                <a:gd name="connsiteY3" fmla="*/ 36015 h 36247"/>
                <a:gd name="connsiteX4" fmla="*/ 34165 w 43256"/>
                <a:gd name="connsiteY4" fmla="*/ 23689 h 36247"/>
                <a:gd name="connsiteX5" fmla="*/ 37416 w 43256"/>
                <a:gd name="connsiteY5" fmla="*/ 30825 h 36247"/>
                <a:gd name="connsiteX6" fmla="*/ 41834 w 43256"/>
                <a:gd name="connsiteY6" fmla="*/ 16089 h 36247"/>
                <a:gd name="connsiteX7" fmla="*/ 40386 w 43256"/>
                <a:gd name="connsiteY7" fmla="*/ 18765 h 36247"/>
                <a:gd name="connsiteX8" fmla="*/ 38360 w 43256"/>
                <a:gd name="connsiteY8" fmla="*/ 6161 h 36247"/>
                <a:gd name="connsiteX9" fmla="*/ 38436 w 43256"/>
                <a:gd name="connsiteY9" fmla="*/ 7425 h 36247"/>
                <a:gd name="connsiteX10" fmla="*/ 22177 w 43256"/>
                <a:gd name="connsiteY10" fmla="*/ 5455 h 36247"/>
                <a:gd name="connsiteX11" fmla="*/ 22536 w 43256"/>
                <a:gd name="connsiteY11" fmla="*/ 4065 h 36247"/>
                <a:gd name="connsiteX12" fmla="*/ 14036 w 43256"/>
                <a:gd name="connsiteY12" fmla="*/ 5927 h 36247"/>
                <a:gd name="connsiteX13" fmla="*/ 15336 w 43256"/>
                <a:gd name="connsiteY13" fmla="*/ 7275 h 36247"/>
                <a:gd name="connsiteX14" fmla="*/ 4163 w 43256"/>
                <a:gd name="connsiteY14" fmla="*/ 16524 h 36247"/>
                <a:gd name="connsiteX15" fmla="*/ 3936 w 43256"/>
                <a:gd name="connsiteY15" fmla="*/ 15105 h 36247"/>
                <a:gd name="connsiteX0" fmla="*/ 3936 w 43256"/>
                <a:gd name="connsiteY0" fmla="*/ 15105 h 36247"/>
                <a:gd name="connsiteX1" fmla="*/ 5659 w 43256"/>
                <a:gd name="connsiteY1" fmla="*/ 7642 h 36247"/>
                <a:gd name="connsiteX2" fmla="*/ 14041 w 43256"/>
                <a:gd name="connsiteY2" fmla="*/ 5937 h 36247"/>
                <a:gd name="connsiteX3" fmla="*/ 22492 w 43256"/>
                <a:gd name="connsiteY3" fmla="*/ 4167 h 36247"/>
                <a:gd name="connsiteX4" fmla="*/ 26599 w 43256"/>
                <a:gd name="connsiteY4" fmla="*/ 691 h 36247"/>
                <a:gd name="connsiteX5" fmla="*/ 33734 w 43256"/>
                <a:gd name="connsiteY5" fmla="*/ 518 h 36247"/>
                <a:gd name="connsiteX6" fmla="*/ 38354 w 43256"/>
                <a:gd name="connsiteY6" fmla="*/ 6311 h 36247"/>
                <a:gd name="connsiteX7" fmla="*/ 42018 w 43256"/>
                <a:gd name="connsiteY7" fmla="*/ 11053 h 36247"/>
                <a:gd name="connsiteX8" fmla="*/ 41854 w 43256"/>
                <a:gd name="connsiteY8" fmla="*/ 16195 h 36247"/>
                <a:gd name="connsiteX9" fmla="*/ 43052 w 43256"/>
                <a:gd name="connsiteY9" fmla="*/ 24057 h 36247"/>
                <a:gd name="connsiteX10" fmla="*/ 37440 w 43256"/>
                <a:gd name="connsiteY10" fmla="*/ 30939 h 36247"/>
                <a:gd name="connsiteX11" fmla="*/ 5840 w 43256"/>
                <a:gd name="connsiteY11" fmla="*/ 36207 h 36247"/>
                <a:gd name="connsiteX12" fmla="*/ 1146 w 43256"/>
                <a:gd name="connsiteY12" fmla="*/ 31985 h 36247"/>
                <a:gd name="connsiteX13" fmla="*/ 2149 w 43256"/>
                <a:gd name="connsiteY13" fmla="*/ 26286 h 36247"/>
                <a:gd name="connsiteX14" fmla="*/ 31 w 43256"/>
                <a:gd name="connsiteY14" fmla="*/ 20439 h 36247"/>
                <a:gd name="connsiteX15" fmla="*/ 3899 w 43256"/>
                <a:gd name="connsiteY15" fmla="*/ 15242 h 36247"/>
                <a:gd name="connsiteX16" fmla="*/ 3936 w 43256"/>
                <a:gd name="connsiteY16" fmla="*/ 15105 h 36247"/>
                <a:gd name="connsiteX0" fmla="*/ 4729 w 43256"/>
                <a:gd name="connsiteY0" fmla="*/ 26912 h 36247"/>
                <a:gd name="connsiteX1" fmla="*/ 2196 w 43256"/>
                <a:gd name="connsiteY1" fmla="*/ 26115 h 36247"/>
                <a:gd name="connsiteX2" fmla="*/ 6964 w 43256"/>
                <a:gd name="connsiteY2" fmla="*/ 35634 h 36247"/>
                <a:gd name="connsiteX3" fmla="*/ 5856 w 43256"/>
                <a:gd name="connsiteY3" fmla="*/ 36015 h 36247"/>
                <a:gd name="connsiteX4" fmla="*/ 34165 w 43256"/>
                <a:gd name="connsiteY4" fmla="*/ 23689 h 36247"/>
                <a:gd name="connsiteX5" fmla="*/ 37416 w 43256"/>
                <a:gd name="connsiteY5" fmla="*/ 30825 h 36247"/>
                <a:gd name="connsiteX6" fmla="*/ 41834 w 43256"/>
                <a:gd name="connsiteY6" fmla="*/ 16089 h 36247"/>
                <a:gd name="connsiteX7" fmla="*/ 40386 w 43256"/>
                <a:gd name="connsiteY7" fmla="*/ 18765 h 36247"/>
                <a:gd name="connsiteX8" fmla="*/ 38542 w 43256"/>
                <a:gd name="connsiteY8" fmla="*/ 9729 h 36247"/>
                <a:gd name="connsiteX9" fmla="*/ 38436 w 43256"/>
                <a:gd name="connsiteY9" fmla="*/ 7425 h 36247"/>
                <a:gd name="connsiteX10" fmla="*/ 22177 w 43256"/>
                <a:gd name="connsiteY10" fmla="*/ 5455 h 36247"/>
                <a:gd name="connsiteX11" fmla="*/ 22536 w 43256"/>
                <a:gd name="connsiteY11" fmla="*/ 4065 h 36247"/>
                <a:gd name="connsiteX12" fmla="*/ 14036 w 43256"/>
                <a:gd name="connsiteY12" fmla="*/ 5927 h 36247"/>
                <a:gd name="connsiteX13" fmla="*/ 15336 w 43256"/>
                <a:gd name="connsiteY13" fmla="*/ 7275 h 36247"/>
                <a:gd name="connsiteX14" fmla="*/ 4163 w 43256"/>
                <a:gd name="connsiteY14" fmla="*/ 16524 h 36247"/>
                <a:gd name="connsiteX15" fmla="*/ 3936 w 43256"/>
                <a:gd name="connsiteY15" fmla="*/ 15105 h 36247"/>
                <a:gd name="connsiteX0" fmla="*/ 3936 w 43256"/>
                <a:gd name="connsiteY0" fmla="*/ 15279 h 36421"/>
                <a:gd name="connsiteX1" fmla="*/ 5659 w 43256"/>
                <a:gd name="connsiteY1" fmla="*/ 7816 h 36421"/>
                <a:gd name="connsiteX2" fmla="*/ 14041 w 43256"/>
                <a:gd name="connsiteY2" fmla="*/ 6111 h 36421"/>
                <a:gd name="connsiteX3" fmla="*/ 22492 w 43256"/>
                <a:gd name="connsiteY3" fmla="*/ 4341 h 36421"/>
                <a:gd name="connsiteX4" fmla="*/ 26599 w 43256"/>
                <a:gd name="connsiteY4" fmla="*/ 865 h 36421"/>
                <a:gd name="connsiteX5" fmla="*/ 33734 w 43256"/>
                <a:gd name="connsiteY5" fmla="*/ 692 h 36421"/>
                <a:gd name="connsiteX6" fmla="*/ 37080 w 43256"/>
                <a:gd name="connsiteY6" fmla="*/ 8877 h 36421"/>
                <a:gd name="connsiteX7" fmla="*/ 42018 w 43256"/>
                <a:gd name="connsiteY7" fmla="*/ 11227 h 36421"/>
                <a:gd name="connsiteX8" fmla="*/ 41854 w 43256"/>
                <a:gd name="connsiteY8" fmla="*/ 16369 h 36421"/>
                <a:gd name="connsiteX9" fmla="*/ 43052 w 43256"/>
                <a:gd name="connsiteY9" fmla="*/ 24231 h 36421"/>
                <a:gd name="connsiteX10" fmla="*/ 37440 w 43256"/>
                <a:gd name="connsiteY10" fmla="*/ 31113 h 36421"/>
                <a:gd name="connsiteX11" fmla="*/ 5840 w 43256"/>
                <a:gd name="connsiteY11" fmla="*/ 36381 h 36421"/>
                <a:gd name="connsiteX12" fmla="*/ 1146 w 43256"/>
                <a:gd name="connsiteY12" fmla="*/ 32159 h 36421"/>
                <a:gd name="connsiteX13" fmla="*/ 2149 w 43256"/>
                <a:gd name="connsiteY13" fmla="*/ 26460 h 36421"/>
                <a:gd name="connsiteX14" fmla="*/ 31 w 43256"/>
                <a:gd name="connsiteY14" fmla="*/ 20613 h 36421"/>
                <a:gd name="connsiteX15" fmla="*/ 3899 w 43256"/>
                <a:gd name="connsiteY15" fmla="*/ 15416 h 36421"/>
                <a:gd name="connsiteX16" fmla="*/ 3936 w 43256"/>
                <a:gd name="connsiteY16" fmla="*/ 15279 h 36421"/>
                <a:gd name="connsiteX0" fmla="*/ 4729 w 43256"/>
                <a:gd name="connsiteY0" fmla="*/ 27086 h 36421"/>
                <a:gd name="connsiteX1" fmla="*/ 2196 w 43256"/>
                <a:gd name="connsiteY1" fmla="*/ 26289 h 36421"/>
                <a:gd name="connsiteX2" fmla="*/ 6964 w 43256"/>
                <a:gd name="connsiteY2" fmla="*/ 35808 h 36421"/>
                <a:gd name="connsiteX3" fmla="*/ 5856 w 43256"/>
                <a:gd name="connsiteY3" fmla="*/ 36189 h 36421"/>
                <a:gd name="connsiteX4" fmla="*/ 34165 w 43256"/>
                <a:gd name="connsiteY4" fmla="*/ 23863 h 36421"/>
                <a:gd name="connsiteX5" fmla="*/ 37416 w 43256"/>
                <a:gd name="connsiteY5" fmla="*/ 30999 h 36421"/>
                <a:gd name="connsiteX6" fmla="*/ 41834 w 43256"/>
                <a:gd name="connsiteY6" fmla="*/ 16263 h 36421"/>
                <a:gd name="connsiteX7" fmla="*/ 40386 w 43256"/>
                <a:gd name="connsiteY7" fmla="*/ 18939 h 36421"/>
                <a:gd name="connsiteX8" fmla="*/ 38542 w 43256"/>
                <a:gd name="connsiteY8" fmla="*/ 9903 h 36421"/>
                <a:gd name="connsiteX9" fmla="*/ 38436 w 43256"/>
                <a:gd name="connsiteY9" fmla="*/ 7599 h 36421"/>
                <a:gd name="connsiteX10" fmla="*/ 22177 w 43256"/>
                <a:gd name="connsiteY10" fmla="*/ 5629 h 36421"/>
                <a:gd name="connsiteX11" fmla="*/ 22536 w 43256"/>
                <a:gd name="connsiteY11" fmla="*/ 4239 h 36421"/>
                <a:gd name="connsiteX12" fmla="*/ 14036 w 43256"/>
                <a:gd name="connsiteY12" fmla="*/ 6101 h 36421"/>
                <a:gd name="connsiteX13" fmla="*/ 15336 w 43256"/>
                <a:gd name="connsiteY13" fmla="*/ 7449 h 36421"/>
                <a:gd name="connsiteX14" fmla="*/ 4163 w 43256"/>
                <a:gd name="connsiteY14" fmla="*/ 16698 h 36421"/>
                <a:gd name="connsiteX15" fmla="*/ 3936 w 43256"/>
                <a:gd name="connsiteY15" fmla="*/ 15279 h 36421"/>
                <a:gd name="connsiteX0" fmla="*/ 3936 w 43256"/>
                <a:gd name="connsiteY0" fmla="*/ 15450 h 36592"/>
                <a:gd name="connsiteX1" fmla="*/ 5659 w 43256"/>
                <a:gd name="connsiteY1" fmla="*/ 7987 h 36592"/>
                <a:gd name="connsiteX2" fmla="*/ 14041 w 43256"/>
                <a:gd name="connsiteY2" fmla="*/ 6282 h 36592"/>
                <a:gd name="connsiteX3" fmla="*/ 22492 w 43256"/>
                <a:gd name="connsiteY3" fmla="*/ 4512 h 36592"/>
                <a:gd name="connsiteX4" fmla="*/ 26599 w 43256"/>
                <a:gd name="connsiteY4" fmla="*/ 1036 h 36592"/>
                <a:gd name="connsiteX5" fmla="*/ 34466 w 43256"/>
                <a:gd name="connsiteY5" fmla="*/ 633 h 36592"/>
                <a:gd name="connsiteX6" fmla="*/ 37080 w 43256"/>
                <a:gd name="connsiteY6" fmla="*/ 9048 h 36592"/>
                <a:gd name="connsiteX7" fmla="*/ 42018 w 43256"/>
                <a:gd name="connsiteY7" fmla="*/ 11398 h 36592"/>
                <a:gd name="connsiteX8" fmla="*/ 41854 w 43256"/>
                <a:gd name="connsiteY8" fmla="*/ 16540 h 36592"/>
                <a:gd name="connsiteX9" fmla="*/ 43052 w 43256"/>
                <a:gd name="connsiteY9" fmla="*/ 24402 h 36592"/>
                <a:gd name="connsiteX10" fmla="*/ 37440 w 43256"/>
                <a:gd name="connsiteY10" fmla="*/ 31284 h 36592"/>
                <a:gd name="connsiteX11" fmla="*/ 5840 w 43256"/>
                <a:gd name="connsiteY11" fmla="*/ 36552 h 36592"/>
                <a:gd name="connsiteX12" fmla="*/ 1146 w 43256"/>
                <a:gd name="connsiteY12" fmla="*/ 32330 h 36592"/>
                <a:gd name="connsiteX13" fmla="*/ 2149 w 43256"/>
                <a:gd name="connsiteY13" fmla="*/ 26631 h 36592"/>
                <a:gd name="connsiteX14" fmla="*/ 31 w 43256"/>
                <a:gd name="connsiteY14" fmla="*/ 20784 h 36592"/>
                <a:gd name="connsiteX15" fmla="*/ 3899 w 43256"/>
                <a:gd name="connsiteY15" fmla="*/ 15587 h 36592"/>
                <a:gd name="connsiteX16" fmla="*/ 3936 w 43256"/>
                <a:gd name="connsiteY16" fmla="*/ 15450 h 36592"/>
                <a:gd name="connsiteX0" fmla="*/ 4729 w 43256"/>
                <a:gd name="connsiteY0" fmla="*/ 27257 h 36592"/>
                <a:gd name="connsiteX1" fmla="*/ 2196 w 43256"/>
                <a:gd name="connsiteY1" fmla="*/ 26460 h 36592"/>
                <a:gd name="connsiteX2" fmla="*/ 6964 w 43256"/>
                <a:gd name="connsiteY2" fmla="*/ 35979 h 36592"/>
                <a:gd name="connsiteX3" fmla="*/ 5856 w 43256"/>
                <a:gd name="connsiteY3" fmla="*/ 36360 h 36592"/>
                <a:gd name="connsiteX4" fmla="*/ 34165 w 43256"/>
                <a:gd name="connsiteY4" fmla="*/ 24034 h 36592"/>
                <a:gd name="connsiteX5" fmla="*/ 37416 w 43256"/>
                <a:gd name="connsiteY5" fmla="*/ 31170 h 36592"/>
                <a:gd name="connsiteX6" fmla="*/ 41834 w 43256"/>
                <a:gd name="connsiteY6" fmla="*/ 16434 h 36592"/>
                <a:gd name="connsiteX7" fmla="*/ 40386 w 43256"/>
                <a:gd name="connsiteY7" fmla="*/ 19110 h 36592"/>
                <a:gd name="connsiteX8" fmla="*/ 38542 w 43256"/>
                <a:gd name="connsiteY8" fmla="*/ 10074 h 36592"/>
                <a:gd name="connsiteX9" fmla="*/ 38436 w 43256"/>
                <a:gd name="connsiteY9" fmla="*/ 7770 h 36592"/>
                <a:gd name="connsiteX10" fmla="*/ 22177 w 43256"/>
                <a:gd name="connsiteY10" fmla="*/ 5800 h 36592"/>
                <a:gd name="connsiteX11" fmla="*/ 22536 w 43256"/>
                <a:gd name="connsiteY11" fmla="*/ 4410 h 36592"/>
                <a:gd name="connsiteX12" fmla="*/ 14036 w 43256"/>
                <a:gd name="connsiteY12" fmla="*/ 6272 h 36592"/>
                <a:gd name="connsiteX13" fmla="*/ 15336 w 43256"/>
                <a:gd name="connsiteY13" fmla="*/ 7620 h 36592"/>
                <a:gd name="connsiteX14" fmla="*/ 4163 w 43256"/>
                <a:gd name="connsiteY14" fmla="*/ 16869 h 36592"/>
                <a:gd name="connsiteX15" fmla="*/ 3936 w 43256"/>
                <a:gd name="connsiteY15" fmla="*/ 15450 h 36592"/>
                <a:gd name="connsiteX0" fmla="*/ 3936 w 43256"/>
                <a:gd name="connsiteY0" fmla="*/ 15692 h 36834"/>
                <a:gd name="connsiteX1" fmla="*/ 5659 w 43256"/>
                <a:gd name="connsiteY1" fmla="*/ 8229 h 36834"/>
                <a:gd name="connsiteX2" fmla="*/ 14041 w 43256"/>
                <a:gd name="connsiteY2" fmla="*/ 6524 h 36834"/>
                <a:gd name="connsiteX3" fmla="*/ 22492 w 43256"/>
                <a:gd name="connsiteY3" fmla="*/ 4754 h 36834"/>
                <a:gd name="connsiteX4" fmla="*/ 27464 w 43256"/>
                <a:gd name="connsiteY4" fmla="*/ 698 h 36834"/>
                <a:gd name="connsiteX5" fmla="*/ 34466 w 43256"/>
                <a:gd name="connsiteY5" fmla="*/ 875 h 36834"/>
                <a:gd name="connsiteX6" fmla="*/ 37080 w 43256"/>
                <a:gd name="connsiteY6" fmla="*/ 9290 h 36834"/>
                <a:gd name="connsiteX7" fmla="*/ 42018 w 43256"/>
                <a:gd name="connsiteY7" fmla="*/ 11640 h 36834"/>
                <a:gd name="connsiteX8" fmla="*/ 41854 w 43256"/>
                <a:gd name="connsiteY8" fmla="*/ 16782 h 36834"/>
                <a:gd name="connsiteX9" fmla="*/ 43052 w 43256"/>
                <a:gd name="connsiteY9" fmla="*/ 24644 h 36834"/>
                <a:gd name="connsiteX10" fmla="*/ 37440 w 43256"/>
                <a:gd name="connsiteY10" fmla="*/ 31526 h 36834"/>
                <a:gd name="connsiteX11" fmla="*/ 5840 w 43256"/>
                <a:gd name="connsiteY11" fmla="*/ 36794 h 36834"/>
                <a:gd name="connsiteX12" fmla="*/ 1146 w 43256"/>
                <a:gd name="connsiteY12" fmla="*/ 32572 h 36834"/>
                <a:gd name="connsiteX13" fmla="*/ 2149 w 43256"/>
                <a:gd name="connsiteY13" fmla="*/ 26873 h 36834"/>
                <a:gd name="connsiteX14" fmla="*/ 31 w 43256"/>
                <a:gd name="connsiteY14" fmla="*/ 21026 h 36834"/>
                <a:gd name="connsiteX15" fmla="*/ 3899 w 43256"/>
                <a:gd name="connsiteY15" fmla="*/ 15829 h 36834"/>
                <a:gd name="connsiteX16" fmla="*/ 3936 w 43256"/>
                <a:gd name="connsiteY16" fmla="*/ 15692 h 36834"/>
                <a:gd name="connsiteX0" fmla="*/ 4729 w 43256"/>
                <a:gd name="connsiteY0" fmla="*/ 27499 h 36834"/>
                <a:gd name="connsiteX1" fmla="*/ 2196 w 43256"/>
                <a:gd name="connsiteY1" fmla="*/ 26702 h 36834"/>
                <a:gd name="connsiteX2" fmla="*/ 6964 w 43256"/>
                <a:gd name="connsiteY2" fmla="*/ 36221 h 36834"/>
                <a:gd name="connsiteX3" fmla="*/ 5856 w 43256"/>
                <a:gd name="connsiteY3" fmla="*/ 36602 h 36834"/>
                <a:gd name="connsiteX4" fmla="*/ 34165 w 43256"/>
                <a:gd name="connsiteY4" fmla="*/ 24276 h 36834"/>
                <a:gd name="connsiteX5" fmla="*/ 37416 w 43256"/>
                <a:gd name="connsiteY5" fmla="*/ 31412 h 36834"/>
                <a:gd name="connsiteX6" fmla="*/ 41834 w 43256"/>
                <a:gd name="connsiteY6" fmla="*/ 16676 h 36834"/>
                <a:gd name="connsiteX7" fmla="*/ 40386 w 43256"/>
                <a:gd name="connsiteY7" fmla="*/ 19352 h 36834"/>
                <a:gd name="connsiteX8" fmla="*/ 38542 w 43256"/>
                <a:gd name="connsiteY8" fmla="*/ 10316 h 36834"/>
                <a:gd name="connsiteX9" fmla="*/ 38436 w 43256"/>
                <a:gd name="connsiteY9" fmla="*/ 8012 h 36834"/>
                <a:gd name="connsiteX10" fmla="*/ 22177 w 43256"/>
                <a:gd name="connsiteY10" fmla="*/ 6042 h 36834"/>
                <a:gd name="connsiteX11" fmla="*/ 22536 w 43256"/>
                <a:gd name="connsiteY11" fmla="*/ 4652 h 36834"/>
                <a:gd name="connsiteX12" fmla="*/ 14036 w 43256"/>
                <a:gd name="connsiteY12" fmla="*/ 6514 h 36834"/>
                <a:gd name="connsiteX13" fmla="*/ 15336 w 43256"/>
                <a:gd name="connsiteY13" fmla="*/ 7862 h 36834"/>
                <a:gd name="connsiteX14" fmla="*/ 4163 w 43256"/>
                <a:gd name="connsiteY14" fmla="*/ 17111 h 36834"/>
                <a:gd name="connsiteX15" fmla="*/ 3936 w 43256"/>
                <a:gd name="connsiteY15" fmla="*/ 15692 h 36834"/>
                <a:gd name="connsiteX0" fmla="*/ 3936 w 43256"/>
                <a:gd name="connsiteY0" fmla="*/ 15594 h 36736"/>
                <a:gd name="connsiteX1" fmla="*/ 5659 w 43256"/>
                <a:gd name="connsiteY1" fmla="*/ 8131 h 36736"/>
                <a:gd name="connsiteX2" fmla="*/ 14041 w 43256"/>
                <a:gd name="connsiteY2" fmla="*/ 6426 h 36736"/>
                <a:gd name="connsiteX3" fmla="*/ 22492 w 43256"/>
                <a:gd name="connsiteY3" fmla="*/ 4656 h 36736"/>
                <a:gd name="connsiteX4" fmla="*/ 27464 w 43256"/>
                <a:gd name="connsiteY4" fmla="*/ 600 h 36736"/>
                <a:gd name="connsiteX5" fmla="*/ 33476 w 43256"/>
                <a:gd name="connsiteY5" fmla="*/ 941 h 36736"/>
                <a:gd name="connsiteX6" fmla="*/ 37080 w 43256"/>
                <a:gd name="connsiteY6" fmla="*/ 9192 h 36736"/>
                <a:gd name="connsiteX7" fmla="*/ 42018 w 43256"/>
                <a:gd name="connsiteY7" fmla="*/ 11542 h 36736"/>
                <a:gd name="connsiteX8" fmla="*/ 41854 w 43256"/>
                <a:gd name="connsiteY8" fmla="*/ 16684 h 36736"/>
                <a:gd name="connsiteX9" fmla="*/ 43052 w 43256"/>
                <a:gd name="connsiteY9" fmla="*/ 24546 h 36736"/>
                <a:gd name="connsiteX10" fmla="*/ 37440 w 43256"/>
                <a:gd name="connsiteY10" fmla="*/ 31428 h 36736"/>
                <a:gd name="connsiteX11" fmla="*/ 5840 w 43256"/>
                <a:gd name="connsiteY11" fmla="*/ 36696 h 36736"/>
                <a:gd name="connsiteX12" fmla="*/ 1146 w 43256"/>
                <a:gd name="connsiteY12" fmla="*/ 32474 h 36736"/>
                <a:gd name="connsiteX13" fmla="*/ 2149 w 43256"/>
                <a:gd name="connsiteY13" fmla="*/ 26775 h 36736"/>
                <a:gd name="connsiteX14" fmla="*/ 31 w 43256"/>
                <a:gd name="connsiteY14" fmla="*/ 20928 h 36736"/>
                <a:gd name="connsiteX15" fmla="*/ 3899 w 43256"/>
                <a:gd name="connsiteY15" fmla="*/ 15731 h 36736"/>
                <a:gd name="connsiteX16" fmla="*/ 3936 w 43256"/>
                <a:gd name="connsiteY16" fmla="*/ 15594 h 36736"/>
                <a:gd name="connsiteX0" fmla="*/ 4729 w 43256"/>
                <a:gd name="connsiteY0" fmla="*/ 27401 h 36736"/>
                <a:gd name="connsiteX1" fmla="*/ 2196 w 43256"/>
                <a:gd name="connsiteY1" fmla="*/ 26604 h 36736"/>
                <a:gd name="connsiteX2" fmla="*/ 6964 w 43256"/>
                <a:gd name="connsiteY2" fmla="*/ 36123 h 36736"/>
                <a:gd name="connsiteX3" fmla="*/ 5856 w 43256"/>
                <a:gd name="connsiteY3" fmla="*/ 36504 h 36736"/>
                <a:gd name="connsiteX4" fmla="*/ 34165 w 43256"/>
                <a:gd name="connsiteY4" fmla="*/ 24178 h 36736"/>
                <a:gd name="connsiteX5" fmla="*/ 37416 w 43256"/>
                <a:gd name="connsiteY5" fmla="*/ 31314 h 36736"/>
                <a:gd name="connsiteX6" fmla="*/ 41834 w 43256"/>
                <a:gd name="connsiteY6" fmla="*/ 16578 h 36736"/>
                <a:gd name="connsiteX7" fmla="*/ 40386 w 43256"/>
                <a:gd name="connsiteY7" fmla="*/ 19254 h 36736"/>
                <a:gd name="connsiteX8" fmla="*/ 38542 w 43256"/>
                <a:gd name="connsiteY8" fmla="*/ 10218 h 36736"/>
                <a:gd name="connsiteX9" fmla="*/ 38436 w 43256"/>
                <a:gd name="connsiteY9" fmla="*/ 7914 h 36736"/>
                <a:gd name="connsiteX10" fmla="*/ 22177 w 43256"/>
                <a:gd name="connsiteY10" fmla="*/ 5944 h 36736"/>
                <a:gd name="connsiteX11" fmla="*/ 22536 w 43256"/>
                <a:gd name="connsiteY11" fmla="*/ 4554 h 36736"/>
                <a:gd name="connsiteX12" fmla="*/ 14036 w 43256"/>
                <a:gd name="connsiteY12" fmla="*/ 6416 h 36736"/>
                <a:gd name="connsiteX13" fmla="*/ 15336 w 43256"/>
                <a:gd name="connsiteY13" fmla="*/ 7764 h 36736"/>
                <a:gd name="connsiteX14" fmla="*/ 4163 w 43256"/>
                <a:gd name="connsiteY14" fmla="*/ 17013 h 36736"/>
                <a:gd name="connsiteX15" fmla="*/ 3936 w 43256"/>
                <a:gd name="connsiteY15" fmla="*/ 15594 h 36736"/>
                <a:gd name="connsiteX0" fmla="*/ 3936 w 43256"/>
                <a:gd name="connsiteY0" fmla="*/ 15594 h 36736"/>
                <a:gd name="connsiteX1" fmla="*/ 5659 w 43256"/>
                <a:gd name="connsiteY1" fmla="*/ 8131 h 36736"/>
                <a:gd name="connsiteX2" fmla="*/ 14041 w 43256"/>
                <a:gd name="connsiteY2" fmla="*/ 6426 h 36736"/>
                <a:gd name="connsiteX3" fmla="*/ 22492 w 43256"/>
                <a:gd name="connsiteY3" fmla="*/ 4656 h 36736"/>
                <a:gd name="connsiteX4" fmla="*/ 27464 w 43256"/>
                <a:gd name="connsiteY4" fmla="*/ 600 h 36736"/>
                <a:gd name="connsiteX5" fmla="*/ 33476 w 43256"/>
                <a:gd name="connsiteY5" fmla="*/ 941 h 36736"/>
                <a:gd name="connsiteX6" fmla="*/ 37080 w 43256"/>
                <a:gd name="connsiteY6" fmla="*/ 9192 h 36736"/>
                <a:gd name="connsiteX7" fmla="*/ 42018 w 43256"/>
                <a:gd name="connsiteY7" fmla="*/ 11542 h 36736"/>
                <a:gd name="connsiteX8" fmla="*/ 41854 w 43256"/>
                <a:gd name="connsiteY8" fmla="*/ 16684 h 36736"/>
                <a:gd name="connsiteX9" fmla="*/ 43052 w 43256"/>
                <a:gd name="connsiteY9" fmla="*/ 24546 h 36736"/>
                <a:gd name="connsiteX10" fmla="*/ 37440 w 43256"/>
                <a:gd name="connsiteY10" fmla="*/ 31428 h 36736"/>
                <a:gd name="connsiteX11" fmla="*/ 5840 w 43256"/>
                <a:gd name="connsiteY11" fmla="*/ 36696 h 36736"/>
                <a:gd name="connsiteX12" fmla="*/ 1146 w 43256"/>
                <a:gd name="connsiteY12" fmla="*/ 32474 h 36736"/>
                <a:gd name="connsiteX13" fmla="*/ 2149 w 43256"/>
                <a:gd name="connsiteY13" fmla="*/ 26775 h 36736"/>
                <a:gd name="connsiteX14" fmla="*/ 31 w 43256"/>
                <a:gd name="connsiteY14" fmla="*/ 20928 h 36736"/>
                <a:gd name="connsiteX15" fmla="*/ 3899 w 43256"/>
                <a:gd name="connsiteY15" fmla="*/ 15731 h 36736"/>
                <a:gd name="connsiteX16" fmla="*/ 3936 w 43256"/>
                <a:gd name="connsiteY16" fmla="*/ 15594 h 36736"/>
                <a:gd name="connsiteX0" fmla="*/ 4729 w 43256"/>
                <a:gd name="connsiteY0" fmla="*/ 27401 h 36736"/>
                <a:gd name="connsiteX1" fmla="*/ 2196 w 43256"/>
                <a:gd name="connsiteY1" fmla="*/ 26604 h 36736"/>
                <a:gd name="connsiteX2" fmla="*/ 6964 w 43256"/>
                <a:gd name="connsiteY2" fmla="*/ 36123 h 36736"/>
                <a:gd name="connsiteX3" fmla="*/ 5856 w 43256"/>
                <a:gd name="connsiteY3" fmla="*/ 36504 h 36736"/>
                <a:gd name="connsiteX4" fmla="*/ 34165 w 43256"/>
                <a:gd name="connsiteY4" fmla="*/ 24178 h 36736"/>
                <a:gd name="connsiteX5" fmla="*/ 37416 w 43256"/>
                <a:gd name="connsiteY5" fmla="*/ 31314 h 36736"/>
                <a:gd name="connsiteX6" fmla="*/ 41834 w 43256"/>
                <a:gd name="connsiteY6" fmla="*/ 16578 h 36736"/>
                <a:gd name="connsiteX7" fmla="*/ 40386 w 43256"/>
                <a:gd name="connsiteY7" fmla="*/ 19254 h 36736"/>
                <a:gd name="connsiteX8" fmla="*/ 38542 w 43256"/>
                <a:gd name="connsiteY8" fmla="*/ 10218 h 36736"/>
                <a:gd name="connsiteX9" fmla="*/ 38436 w 43256"/>
                <a:gd name="connsiteY9" fmla="*/ 7914 h 36736"/>
                <a:gd name="connsiteX10" fmla="*/ 22177 w 43256"/>
                <a:gd name="connsiteY10" fmla="*/ 5944 h 36736"/>
                <a:gd name="connsiteX11" fmla="*/ 22536 w 43256"/>
                <a:gd name="connsiteY11" fmla="*/ 4554 h 36736"/>
                <a:gd name="connsiteX12" fmla="*/ 14036 w 43256"/>
                <a:gd name="connsiteY12" fmla="*/ 6416 h 36736"/>
                <a:gd name="connsiteX13" fmla="*/ 15336 w 43256"/>
                <a:gd name="connsiteY13" fmla="*/ 7764 h 36736"/>
                <a:gd name="connsiteX14" fmla="*/ 4163 w 43256"/>
                <a:gd name="connsiteY14" fmla="*/ 17013 h 36736"/>
                <a:gd name="connsiteX15" fmla="*/ 3936 w 43256"/>
                <a:gd name="connsiteY15" fmla="*/ 15594 h 36736"/>
                <a:gd name="connsiteX0" fmla="*/ 3936 w 43256"/>
                <a:gd name="connsiteY0" fmla="*/ 15594 h 36736"/>
                <a:gd name="connsiteX1" fmla="*/ 5659 w 43256"/>
                <a:gd name="connsiteY1" fmla="*/ 8131 h 36736"/>
                <a:gd name="connsiteX2" fmla="*/ 14041 w 43256"/>
                <a:gd name="connsiteY2" fmla="*/ 6426 h 36736"/>
                <a:gd name="connsiteX3" fmla="*/ 22492 w 43256"/>
                <a:gd name="connsiteY3" fmla="*/ 4656 h 36736"/>
                <a:gd name="connsiteX4" fmla="*/ 27464 w 43256"/>
                <a:gd name="connsiteY4" fmla="*/ 600 h 36736"/>
                <a:gd name="connsiteX5" fmla="*/ 33476 w 43256"/>
                <a:gd name="connsiteY5" fmla="*/ 941 h 36736"/>
                <a:gd name="connsiteX6" fmla="*/ 37080 w 43256"/>
                <a:gd name="connsiteY6" fmla="*/ 9192 h 36736"/>
                <a:gd name="connsiteX7" fmla="*/ 42018 w 43256"/>
                <a:gd name="connsiteY7" fmla="*/ 11542 h 36736"/>
                <a:gd name="connsiteX8" fmla="*/ 41854 w 43256"/>
                <a:gd name="connsiteY8" fmla="*/ 16684 h 36736"/>
                <a:gd name="connsiteX9" fmla="*/ 43052 w 43256"/>
                <a:gd name="connsiteY9" fmla="*/ 24546 h 36736"/>
                <a:gd name="connsiteX10" fmla="*/ 37440 w 43256"/>
                <a:gd name="connsiteY10" fmla="*/ 31428 h 36736"/>
                <a:gd name="connsiteX11" fmla="*/ 5840 w 43256"/>
                <a:gd name="connsiteY11" fmla="*/ 36696 h 36736"/>
                <a:gd name="connsiteX12" fmla="*/ 1146 w 43256"/>
                <a:gd name="connsiteY12" fmla="*/ 32474 h 36736"/>
                <a:gd name="connsiteX13" fmla="*/ 2149 w 43256"/>
                <a:gd name="connsiteY13" fmla="*/ 26775 h 36736"/>
                <a:gd name="connsiteX14" fmla="*/ 31 w 43256"/>
                <a:gd name="connsiteY14" fmla="*/ 20928 h 36736"/>
                <a:gd name="connsiteX15" fmla="*/ 3899 w 43256"/>
                <a:gd name="connsiteY15" fmla="*/ 15731 h 36736"/>
                <a:gd name="connsiteX16" fmla="*/ 3936 w 43256"/>
                <a:gd name="connsiteY16" fmla="*/ 15594 h 36736"/>
                <a:gd name="connsiteX0" fmla="*/ 4729 w 43256"/>
                <a:gd name="connsiteY0" fmla="*/ 27401 h 36736"/>
                <a:gd name="connsiteX1" fmla="*/ 2196 w 43256"/>
                <a:gd name="connsiteY1" fmla="*/ 26604 h 36736"/>
                <a:gd name="connsiteX2" fmla="*/ 6964 w 43256"/>
                <a:gd name="connsiteY2" fmla="*/ 36123 h 36736"/>
                <a:gd name="connsiteX3" fmla="*/ 5856 w 43256"/>
                <a:gd name="connsiteY3" fmla="*/ 36504 h 36736"/>
                <a:gd name="connsiteX4" fmla="*/ 34165 w 43256"/>
                <a:gd name="connsiteY4" fmla="*/ 24178 h 36736"/>
                <a:gd name="connsiteX5" fmla="*/ 37416 w 43256"/>
                <a:gd name="connsiteY5" fmla="*/ 31314 h 36736"/>
                <a:gd name="connsiteX6" fmla="*/ 41834 w 43256"/>
                <a:gd name="connsiteY6" fmla="*/ 16578 h 36736"/>
                <a:gd name="connsiteX7" fmla="*/ 40386 w 43256"/>
                <a:gd name="connsiteY7" fmla="*/ 19254 h 36736"/>
                <a:gd name="connsiteX8" fmla="*/ 39787 w 43256"/>
                <a:gd name="connsiteY8" fmla="*/ 8376 h 36736"/>
                <a:gd name="connsiteX9" fmla="*/ 38436 w 43256"/>
                <a:gd name="connsiteY9" fmla="*/ 7914 h 36736"/>
                <a:gd name="connsiteX10" fmla="*/ 22177 w 43256"/>
                <a:gd name="connsiteY10" fmla="*/ 5944 h 36736"/>
                <a:gd name="connsiteX11" fmla="*/ 22536 w 43256"/>
                <a:gd name="connsiteY11" fmla="*/ 4554 h 36736"/>
                <a:gd name="connsiteX12" fmla="*/ 14036 w 43256"/>
                <a:gd name="connsiteY12" fmla="*/ 6416 h 36736"/>
                <a:gd name="connsiteX13" fmla="*/ 15336 w 43256"/>
                <a:gd name="connsiteY13" fmla="*/ 7764 h 36736"/>
                <a:gd name="connsiteX14" fmla="*/ 4163 w 43256"/>
                <a:gd name="connsiteY14" fmla="*/ 17013 h 36736"/>
                <a:gd name="connsiteX15" fmla="*/ 3936 w 43256"/>
                <a:gd name="connsiteY15" fmla="*/ 15594 h 36736"/>
                <a:gd name="connsiteX0" fmla="*/ 3936 w 43256"/>
                <a:gd name="connsiteY0" fmla="*/ 15594 h 36736"/>
                <a:gd name="connsiteX1" fmla="*/ 5659 w 43256"/>
                <a:gd name="connsiteY1" fmla="*/ 8131 h 36736"/>
                <a:gd name="connsiteX2" fmla="*/ 14041 w 43256"/>
                <a:gd name="connsiteY2" fmla="*/ 6426 h 36736"/>
                <a:gd name="connsiteX3" fmla="*/ 22492 w 43256"/>
                <a:gd name="connsiteY3" fmla="*/ 4656 h 36736"/>
                <a:gd name="connsiteX4" fmla="*/ 27464 w 43256"/>
                <a:gd name="connsiteY4" fmla="*/ 600 h 36736"/>
                <a:gd name="connsiteX5" fmla="*/ 33476 w 43256"/>
                <a:gd name="connsiteY5" fmla="*/ 941 h 36736"/>
                <a:gd name="connsiteX6" fmla="*/ 37080 w 43256"/>
                <a:gd name="connsiteY6" fmla="*/ 9192 h 36736"/>
                <a:gd name="connsiteX7" fmla="*/ 42018 w 43256"/>
                <a:gd name="connsiteY7" fmla="*/ 11542 h 36736"/>
                <a:gd name="connsiteX8" fmla="*/ 41854 w 43256"/>
                <a:gd name="connsiteY8" fmla="*/ 16684 h 36736"/>
                <a:gd name="connsiteX9" fmla="*/ 43052 w 43256"/>
                <a:gd name="connsiteY9" fmla="*/ 24546 h 36736"/>
                <a:gd name="connsiteX10" fmla="*/ 37440 w 43256"/>
                <a:gd name="connsiteY10" fmla="*/ 31428 h 36736"/>
                <a:gd name="connsiteX11" fmla="*/ 5840 w 43256"/>
                <a:gd name="connsiteY11" fmla="*/ 36696 h 36736"/>
                <a:gd name="connsiteX12" fmla="*/ 1146 w 43256"/>
                <a:gd name="connsiteY12" fmla="*/ 32474 h 36736"/>
                <a:gd name="connsiteX13" fmla="*/ 2149 w 43256"/>
                <a:gd name="connsiteY13" fmla="*/ 26775 h 36736"/>
                <a:gd name="connsiteX14" fmla="*/ 31 w 43256"/>
                <a:gd name="connsiteY14" fmla="*/ 20928 h 36736"/>
                <a:gd name="connsiteX15" fmla="*/ 3899 w 43256"/>
                <a:gd name="connsiteY15" fmla="*/ 15731 h 36736"/>
                <a:gd name="connsiteX16" fmla="*/ 3936 w 43256"/>
                <a:gd name="connsiteY16" fmla="*/ 15594 h 36736"/>
                <a:gd name="connsiteX0" fmla="*/ 4729 w 43256"/>
                <a:gd name="connsiteY0" fmla="*/ 27401 h 36736"/>
                <a:gd name="connsiteX1" fmla="*/ 2196 w 43256"/>
                <a:gd name="connsiteY1" fmla="*/ 26604 h 36736"/>
                <a:gd name="connsiteX2" fmla="*/ 6964 w 43256"/>
                <a:gd name="connsiteY2" fmla="*/ 36123 h 36736"/>
                <a:gd name="connsiteX3" fmla="*/ 5856 w 43256"/>
                <a:gd name="connsiteY3" fmla="*/ 36504 h 36736"/>
                <a:gd name="connsiteX4" fmla="*/ 34165 w 43256"/>
                <a:gd name="connsiteY4" fmla="*/ 24178 h 36736"/>
                <a:gd name="connsiteX5" fmla="*/ 37416 w 43256"/>
                <a:gd name="connsiteY5" fmla="*/ 31314 h 36736"/>
                <a:gd name="connsiteX6" fmla="*/ 41834 w 43256"/>
                <a:gd name="connsiteY6" fmla="*/ 16578 h 36736"/>
                <a:gd name="connsiteX7" fmla="*/ 40386 w 43256"/>
                <a:gd name="connsiteY7" fmla="*/ 19254 h 36736"/>
                <a:gd name="connsiteX8" fmla="*/ 22177 w 43256"/>
                <a:gd name="connsiteY8" fmla="*/ 5944 h 36736"/>
                <a:gd name="connsiteX9" fmla="*/ 22536 w 43256"/>
                <a:gd name="connsiteY9" fmla="*/ 4554 h 36736"/>
                <a:gd name="connsiteX10" fmla="*/ 14036 w 43256"/>
                <a:gd name="connsiteY10" fmla="*/ 6416 h 36736"/>
                <a:gd name="connsiteX11" fmla="*/ 15336 w 43256"/>
                <a:gd name="connsiteY11" fmla="*/ 7764 h 36736"/>
                <a:gd name="connsiteX12" fmla="*/ 4163 w 43256"/>
                <a:gd name="connsiteY12" fmla="*/ 17013 h 36736"/>
                <a:gd name="connsiteX13" fmla="*/ 3936 w 43256"/>
                <a:gd name="connsiteY13" fmla="*/ 15594 h 36736"/>
                <a:gd name="connsiteX0" fmla="*/ 3936 w 43256"/>
                <a:gd name="connsiteY0" fmla="*/ 15594 h 36736"/>
                <a:gd name="connsiteX1" fmla="*/ 5659 w 43256"/>
                <a:gd name="connsiteY1" fmla="*/ 8131 h 36736"/>
                <a:gd name="connsiteX2" fmla="*/ 14041 w 43256"/>
                <a:gd name="connsiteY2" fmla="*/ 6426 h 36736"/>
                <a:gd name="connsiteX3" fmla="*/ 22492 w 43256"/>
                <a:gd name="connsiteY3" fmla="*/ 4656 h 36736"/>
                <a:gd name="connsiteX4" fmla="*/ 27464 w 43256"/>
                <a:gd name="connsiteY4" fmla="*/ 600 h 36736"/>
                <a:gd name="connsiteX5" fmla="*/ 33476 w 43256"/>
                <a:gd name="connsiteY5" fmla="*/ 941 h 36736"/>
                <a:gd name="connsiteX6" fmla="*/ 37080 w 43256"/>
                <a:gd name="connsiteY6" fmla="*/ 9192 h 36736"/>
                <a:gd name="connsiteX7" fmla="*/ 40468 w 43256"/>
                <a:gd name="connsiteY7" fmla="*/ 10273 h 36736"/>
                <a:gd name="connsiteX8" fmla="*/ 41854 w 43256"/>
                <a:gd name="connsiteY8" fmla="*/ 16684 h 36736"/>
                <a:gd name="connsiteX9" fmla="*/ 43052 w 43256"/>
                <a:gd name="connsiteY9" fmla="*/ 24546 h 36736"/>
                <a:gd name="connsiteX10" fmla="*/ 37440 w 43256"/>
                <a:gd name="connsiteY10" fmla="*/ 31428 h 36736"/>
                <a:gd name="connsiteX11" fmla="*/ 5840 w 43256"/>
                <a:gd name="connsiteY11" fmla="*/ 36696 h 36736"/>
                <a:gd name="connsiteX12" fmla="*/ 1146 w 43256"/>
                <a:gd name="connsiteY12" fmla="*/ 32474 h 36736"/>
                <a:gd name="connsiteX13" fmla="*/ 2149 w 43256"/>
                <a:gd name="connsiteY13" fmla="*/ 26775 h 36736"/>
                <a:gd name="connsiteX14" fmla="*/ 31 w 43256"/>
                <a:gd name="connsiteY14" fmla="*/ 20928 h 36736"/>
                <a:gd name="connsiteX15" fmla="*/ 3899 w 43256"/>
                <a:gd name="connsiteY15" fmla="*/ 15731 h 36736"/>
                <a:gd name="connsiteX16" fmla="*/ 3936 w 43256"/>
                <a:gd name="connsiteY16" fmla="*/ 15594 h 36736"/>
                <a:gd name="connsiteX0" fmla="*/ 4729 w 43256"/>
                <a:gd name="connsiteY0" fmla="*/ 27401 h 36736"/>
                <a:gd name="connsiteX1" fmla="*/ 2196 w 43256"/>
                <a:gd name="connsiteY1" fmla="*/ 26604 h 36736"/>
                <a:gd name="connsiteX2" fmla="*/ 6964 w 43256"/>
                <a:gd name="connsiteY2" fmla="*/ 36123 h 36736"/>
                <a:gd name="connsiteX3" fmla="*/ 5856 w 43256"/>
                <a:gd name="connsiteY3" fmla="*/ 36504 h 36736"/>
                <a:gd name="connsiteX4" fmla="*/ 34165 w 43256"/>
                <a:gd name="connsiteY4" fmla="*/ 24178 h 36736"/>
                <a:gd name="connsiteX5" fmla="*/ 37416 w 43256"/>
                <a:gd name="connsiteY5" fmla="*/ 31314 h 36736"/>
                <a:gd name="connsiteX6" fmla="*/ 41834 w 43256"/>
                <a:gd name="connsiteY6" fmla="*/ 16578 h 36736"/>
                <a:gd name="connsiteX7" fmla="*/ 40386 w 43256"/>
                <a:gd name="connsiteY7" fmla="*/ 19254 h 36736"/>
                <a:gd name="connsiteX8" fmla="*/ 22177 w 43256"/>
                <a:gd name="connsiteY8" fmla="*/ 5944 h 36736"/>
                <a:gd name="connsiteX9" fmla="*/ 22536 w 43256"/>
                <a:gd name="connsiteY9" fmla="*/ 4554 h 36736"/>
                <a:gd name="connsiteX10" fmla="*/ 14036 w 43256"/>
                <a:gd name="connsiteY10" fmla="*/ 6416 h 36736"/>
                <a:gd name="connsiteX11" fmla="*/ 15336 w 43256"/>
                <a:gd name="connsiteY11" fmla="*/ 7764 h 36736"/>
                <a:gd name="connsiteX12" fmla="*/ 4163 w 43256"/>
                <a:gd name="connsiteY12" fmla="*/ 17013 h 36736"/>
                <a:gd name="connsiteX13" fmla="*/ 3936 w 43256"/>
                <a:gd name="connsiteY13" fmla="*/ 15594 h 36736"/>
                <a:gd name="connsiteX0" fmla="*/ 3936 w 43256"/>
                <a:gd name="connsiteY0" fmla="*/ 15594 h 36736"/>
                <a:gd name="connsiteX1" fmla="*/ 5659 w 43256"/>
                <a:gd name="connsiteY1" fmla="*/ 8131 h 36736"/>
                <a:gd name="connsiteX2" fmla="*/ 14041 w 43256"/>
                <a:gd name="connsiteY2" fmla="*/ 6426 h 36736"/>
                <a:gd name="connsiteX3" fmla="*/ 22492 w 43256"/>
                <a:gd name="connsiteY3" fmla="*/ 4656 h 36736"/>
                <a:gd name="connsiteX4" fmla="*/ 27464 w 43256"/>
                <a:gd name="connsiteY4" fmla="*/ 600 h 36736"/>
                <a:gd name="connsiteX5" fmla="*/ 33476 w 43256"/>
                <a:gd name="connsiteY5" fmla="*/ 941 h 36736"/>
                <a:gd name="connsiteX6" fmla="*/ 37080 w 43256"/>
                <a:gd name="connsiteY6" fmla="*/ 9192 h 36736"/>
                <a:gd name="connsiteX7" fmla="*/ 40468 w 43256"/>
                <a:gd name="connsiteY7" fmla="*/ 10273 h 36736"/>
                <a:gd name="connsiteX8" fmla="*/ 41854 w 43256"/>
                <a:gd name="connsiteY8" fmla="*/ 16684 h 36736"/>
                <a:gd name="connsiteX9" fmla="*/ 43052 w 43256"/>
                <a:gd name="connsiteY9" fmla="*/ 24546 h 36736"/>
                <a:gd name="connsiteX10" fmla="*/ 37440 w 43256"/>
                <a:gd name="connsiteY10" fmla="*/ 31428 h 36736"/>
                <a:gd name="connsiteX11" fmla="*/ 5840 w 43256"/>
                <a:gd name="connsiteY11" fmla="*/ 36696 h 36736"/>
                <a:gd name="connsiteX12" fmla="*/ 1146 w 43256"/>
                <a:gd name="connsiteY12" fmla="*/ 32474 h 36736"/>
                <a:gd name="connsiteX13" fmla="*/ 2149 w 43256"/>
                <a:gd name="connsiteY13" fmla="*/ 26775 h 36736"/>
                <a:gd name="connsiteX14" fmla="*/ 31 w 43256"/>
                <a:gd name="connsiteY14" fmla="*/ 20928 h 36736"/>
                <a:gd name="connsiteX15" fmla="*/ 3899 w 43256"/>
                <a:gd name="connsiteY15" fmla="*/ 15731 h 36736"/>
                <a:gd name="connsiteX16" fmla="*/ 3936 w 43256"/>
                <a:gd name="connsiteY16" fmla="*/ 15594 h 36736"/>
                <a:gd name="connsiteX0" fmla="*/ 4729 w 43256"/>
                <a:gd name="connsiteY0" fmla="*/ 27401 h 36736"/>
                <a:gd name="connsiteX1" fmla="*/ 2196 w 43256"/>
                <a:gd name="connsiteY1" fmla="*/ 26604 h 36736"/>
                <a:gd name="connsiteX2" fmla="*/ 6964 w 43256"/>
                <a:gd name="connsiteY2" fmla="*/ 36123 h 36736"/>
                <a:gd name="connsiteX3" fmla="*/ 5856 w 43256"/>
                <a:gd name="connsiteY3" fmla="*/ 36504 h 36736"/>
                <a:gd name="connsiteX4" fmla="*/ 34165 w 43256"/>
                <a:gd name="connsiteY4" fmla="*/ 24178 h 36736"/>
                <a:gd name="connsiteX5" fmla="*/ 37416 w 43256"/>
                <a:gd name="connsiteY5" fmla="*/ 31314 h 36736"/>
                <a:gd name="connsiteX6" fmla="*/ 41834 w 43256"/>
                <a:gd name="connsiteY6" fmla="*/ 16578 h 36736"/>
                <a:gd name="connsiteX7" fmla="*/ 40386 w 43256"/>
                <a:gd name="connsiteY7" fmla="*/ 19254 h 36736"/>
                <a:gd name="connsiteX8" fmla="*/ 22177 w 43256"/>
                <a:gd name="connsiteY8" fmla="*/ 5944 h 36736"/>
                <a:gd name="connsiteX9" fmla="*/ 22536 w 43256"/>
                <a:gd name="connsiteY9" fmla="*/ 4554 h 36736"/>
                <a:gd name="connsiteX10" fmla="*/ 14036 w 43256"/>
                <a:gd name="connsiteY10" fmla="*/ 6416 h 36736"/>
                <a:gd name="connsiteX11" fmla="*/ 15336 w 43256"/>
                <a:gd name="connsiteY11" fmla="*/ 7764 h 36736"/>
                <a:gd name="connsiteX12" fmla="*/ 4163 w 43256"/>
                <a:gd name="connsiteY12" fmla="*/ 17013 h 36736"/>
                <a:gd name="connsiteX13" fmla="*/ 3936 w 43256"/>
                <a:gd name="connsiteY13" fmla="*/ 15594 h 36736"/>
                <a:gd name="connsiteX0" fmla="*/ 3936 w 43256"/>
                <a:gd name="connsiteY0" fmla="*/ 15594 h 36736"/>
                <a:gd name="connsiteX1" fmla="*/ 5659 w 43256"/>
                <a:gd name="connsiteY1" fmla="*/ 8131 h 36736"/>
                <a:gd name="connsiteX2" fmla="*/ 14041 w 43256"/>
                <a:gd name="connsiteY2" fmla="*/ 6426 h 36736"/>
                <a:gd name="connsiteX3" fmla="*/ 22492 w 43256"/>
                <a:gd name="connsiteY3" fmla="*/ 4656 h 36736"/>
                <a:gd name="connsiteX4" fmla="*/ 27464 w 43256"/>
                <a:gd name="connsiteY4" fmla="*/ 600 h 36736"/>
                <a:gd name="connsiteX5" fmla="*/ 33476 w 43256"/>
                <a:gd name="connsiteY5" fmla="*/ 941 h 36736"/>
                <a:gd name="connsiteX6" fmla="*/ 37080 w 43256"/>
                <a:gd name="connsiteY6" fmla="*/ 9192 h 36736"/>
                <a:gd name="connsiteX7" fmla="*/ 40468 w 43256"/>
                <a:gd name="connsiteY7" fmla="*/ 10273 h 36736"/>
                <a:gd name="connsiteX8" fmla="*/ 41854 w 43256"/>
                <a:gd name="connsiteY8" fmla="*/ 16684 h 36736"/>
                <a:gd name="connsiteX9" fmla="*/ 43052 w 43256"/>
                <a:gd name="connsiteY9" fmla="*/ 24546 h 36736"/>
                <a:gd name="connsiteX10" fmla="*/ 37440 w 43256"/>
                <a:gd name="connsiteY10" fmla="*/ 31428 h 36736"/>
                <a:gd name="connsiteX11" fmla="*/ 5840 w 43256"/>
                <a:gd name="connsiteY11" fmla="*/ 36696 h 36736"/>
                <a:gd name="connsiteX12" fmla="*/ 1146 w 43256"/>
                <a:gd name="connsiteY12" fmla="*/ 32474 h 36736"/>
                <a:gd name="connsiteX13" fmla="*/ 2149 w 43256"/>
                <a:gd name="connsiteY13" fmla="*/ 26775 h 36736"/>
                <a:gd name="connsiteX14" fmla="*/ 31 w 43256"/>
                <a:gd name="connsiteY14" fmla="*/ 20928 h 36736"/>
                <a:gd name="connsiteX15" fmla="*/ 3899 w 43256"/>
                <a:gd name="connsiteY15" fmla="*/ 15731 h 36736"/>
                <a:gd name="connsiteX16" fmla="*/ 3936 w 43256"/>
                <a:gd name="connsiteY16" fmla="*/ 15594 h 36736"/>
                <a:gd name="connsiteX0" fmla="*/ 4729 w 43256"/>
                <a:gd name="connsiteY0" fmla="*/ 27401 h 36736"/>
                <a:gd name="connsiteX1" fmla="*/ 2196 w 43256"/>
                <a:gd name="connsiteY1" fmla="*/ 26604 h 36736"/>
                <a:gd name="connsiteX2" fmla="*/ 6964 w 43256"/>
                <a:gd name="connsiteY2" fmla="*/ 36123 h 36736"/>
                <a:gd name="connsiteX3" fmla="*/ 5856 w 43256"/>
                <a:gd name="connsiteY3" fmla="*/ 36504 h 36736"/>
                <a:gd name="connsiteX4" fmla="*/ 34165 w 43256"/>
                <a:gd name="connsiteY4" fmla="*/ 24178 h 36736"/>
                <a:gd name="connsiteX5" fmla="*/ 37416 w 43256"/>
                <a:gd name="connsiteY5" fmla="*/ 31314 h 36736"/>
                <a:gd name="connsiteX6" fmla="*/ 41834 w 43256"/>
                <a:gd name="connsiteY6" fmla="*/ 16578 h 36736"/>
                <a:gd name="connsiteX7" fmla="*/ 40386 w 43256"/>
                <a:gd name="connsiteY7" fmla="*/ 19254 h 36736"/>
                <a:gd name="connsiteX8" fmla="*/ 22177 w 43256"/>
                <a:gd name="connsiteY8" fmla="*/ 5944 h 36736"/>
                <a:gd name="connsiteX9" fmla="*/ 22536 w 43256"/>
                <a:gd name="connsiteY9" fmla="*/ 4554 h 36736"/>
                <a:gd name="connsiteX10" fmla="*/ 14036 w 43256"/>
                <a:gd name="connsiteY10" fmla="*/ 6416 h 36736"/>
                <a:gd name="connsiteX11" fmla="*/ 15336 w 43256"/>
                <a:gd name="connsiteY11" fmla="*/ 7764 h 36736"/>
                <a:gd name="connsiteX12" fmla="*/ 4163 w 43256"/>
                <a:gd name="connsiteY12" fmla="*/ 17013 h 36736"/>
                <a:gd name="connsiteX13" fmla="*/ 3936 w 43256"/>
                <a:gd name="connsiteY13" fmla="*/ 15594 h 36736"/>
                <a:gd name="connsiteX0" fmla="*/ 3936 w 43256"/>
                <a:gd name="connsiteY0" fmla="*/ 15594 h 36736"/>
                <a:gd name="connsiteX1" fmla="*/ 5659 w 43256"/>
                <a:gd name="connsiteY1" fmla="*/ 8131 h 36736"/>
                <a:gd name="connsiteX2" fmla="*/ 14041 w 43256"/>
                <a:gd name="connsiteY2" fmla="*/ 6426 h 36736"/>
                <a:gd name="connsiteX3" fmla="*/ 22492 w 43256"/>
                <a:gd name="connsiteY3" fmla="*/ 4656 h 36736"/>
                <a:gd name="connsiteX4" fmla="*/ 27464 w 43256"/>
                <a:gd name="connsiteY4" fmla="*/ 600 h 36736"/>
                <a:gd name="connsiteX5" fmla="*/ 33476 w 43256"/>
                <a:gd name="connsiteY5" fmla="*/ 941 h 36736"/>
                <a:gd name="connsiteX6" fmla="*/ 37080 w 43256"/>
                <a:gd name="connsiteY6" fmla="*/ 9192 h 36736"/>
                <a:gd name="connsiteX7" fmla="*/ 40468 w 43256"/>
                <a:gd name="connsiteY7" fmla="*/ 10273 h 36736"/>
                <a:gd name="connsiteX8" fmla="*/ 41854 w 43256"/>
                <a:gd name="connsiteY8" fmla="*/ 16684 h 36736"/>
                <a:gd name="connsiteX9" fmla="*/ 43052 w 43256"/>
                <a:gd name="connsiteY9" fmla="*/ 24546 h 36736"/>
                <a:gd name="connsiteX10" fmla="*/ 37440 w 43256"/>
                <a:gd name="connsiteY10" fmla="*/ 31428 h 36736"/>
                <a:gd name="connsiteX11" fmla="*/ 5840 w 43256"/>
                <a:gd name="connsiteY11" fmla="*/ 36696 h 36736"/>
                <a:gd name="connsiteX12" fmla="*/ 1146 w 43256"/>
                <a:gd name="connsiteY12" fmla="*/ 32474 h 36736"/>
                <a:gd name="connsiteX13" fmla="*/ 2149 w 43256"/>
                <a:gd name="connsiteY13" fmla="*/ 26775 h 36736"/>
                <a:gd name="connsiteX14" fmla="*/ 31 w 43256"/>
                <a:gd name="connsiteY14" fmla="*/ 20928 h 36736"/>
                <a:gd name="connsiteX15" fmla="*/ 3899 w 43256"/>
                <a:gd name="connsiteY15" fmla="*/ 15731 h 36736"/>
                <a:gd name="connsiteX16" fmla="*/ 3936 w 43256"/>
                <a:gd name="connsiteY16" fmla="*/ 15594 h 36736"/>
                <a:gd name="connsiteX0" fmla="*/ 4729 w 43256"/>
                <a:gd name="connsiteY0" fmla="*/ 27401 h 36736"/>
                <a:gd name="connsiteX1" fmla="*/ 2196 w 43256"/>
                <a:gd name="connsiteY1" fmla="*/ 26604 h 36736"/>
                <a:gd name="connsiteX2" fmla="*/ 6964 w 43256"/>
                <a:gd name="connsiteY2" fmla="*/ 36123 h 36736"/>
                <a:gd name="connsiteX3" fmla="*/ 5856 w 43256"/>
                <a:gd name="connsiteY3" fmla="*/ 36504 h 36736"/>
                <a:gd name="connsiteX4" fmla="*/ 34165 w 43256"/>
                <a:gd name="connsiteY4" fmla="*/ 24178 h 36736"/>
                <a:gd name="connsiteX5" fmla="*/ 37416 w 43256"/>
                <a:gd name="connsiteY5" fmla="*/ 31314 h 36736"/>
                <a:gd name="connsiteX6" fmla="*/ 41834 w 43256"/>
                <a:gd name="connsiteY6" fmla="*/ 16578 h 36736"/>
                <a:gd name="connsiteX7" fmla="*/ 40386 w 43256"/>
                <a:gd name="connsiteY7" fmla="*/ 19254 h 36736"/>
                <a:gd name="connsiteX8" fmla="*/ 22177 w 43256"/>
                <a:gd name="connsiteY8" fmla="*/ 5944 h 36736"/>
                <a:gd name="connsiteX9" fmla="*/ 22536 w 43256"/>
                <a:gd name="connsiteY9" fmla="*/ 4554 h 36736"/>
                <a:gd name="connsiteX10" fmla="*/ 14036 w 43256"/>
                <a:gd name="connsiteY10" fmla="*/ 6416 h 36736"/>
                <a:gd name="connsiteX11" fmla="*/ 15336 w 43256"/>
                <a:gd name="connsiteY11" fmla="*/ 7764 h 36736"/>
                <a:gd name="connsiteX12" fmla="*/ 4163 w 43256"/>
                <a:gd name="connsiteY12" fmla="*/ 17013 h 36736"/>
                <a:gd name="connsiteX13" fmla="*/ 3936 w 43256"/>
                <a:gd name="connsiteY13" fmla="*/ 15594 h 36736"/>
                <a:gd name="connsiteX0" fmla="*/ 3936 w 43256"/>
                <a:gd name="connsiteY0" fmla="*/ 15594 h 36736"/>
                <a:gd name="connsiteX1" fmla="*/ 4648 w 43256"/>
                <a:gd name="connsiteY1" fmla="*/ 7358 h 36736"/>
                <a:gd name="connsiteX2" fmla="*/ 14041 w 43256"/>
                <a:gd name="connsiteY2" fmla="*/ 6426 h 36736"/>
                <a:gd name="connsiteX3" fmla="*/ 22492 w 43256"/>
                <a:gd name="connsiteY3" fmla="*/ 4656 h 36736"/>
                <a:gd name="connsiteX4" fmla="*/ 27464 w 43256"/>
                <a:gd name="connsiteY4" fmla="*/ 600 h 36736"/>
                <a:gd name="connsiteX5" fmla="*/ 33476 w 43256"/>
                <a:gd name="connsiteY5" fmla="*/ 941 h 36736"/>
                <a:gd name="connsiteX6" fmla="*/ 37080 w 43256"/>
                <a:gd name="connsiteY6" fmla="*/ 9192 h 36736"/>
                <a:gd name="connsiteX7" fmla="*/ 40468 w 43256"/>
                <a:gd name="connsiteY7" fmla="*/ 10273 h 36736"/>
                <a:gd name="connsiteX8" fmla="*/ 41854 w 43256"/>
                <a:gd name="connsiteY8" fmla="*/ 16684 h 36736"/>
                <a:gd name="connsiteX9" fmla="*/ 43052 w 43256"/>
                <a:gd name="connsiteY9" fmla="*/ 24546 h 36736"/>
                <a:gd name="connsiteX10" fmla="*/ 37440 w 43256"/>
                <a:gd name="connsiteY10" fmla="*/ 31428 h 36736"/>
                <a:gd name="connsiteX11" fmla="*/ 5840 w 43256"/>
                <a:gd name="connsiteY11" fmla="*/ 36696 h 36736"/>
                <a:gd name="connsiteX12" fmla="*/ 1146 w 43256"/>
                <a:gd name="connsiteY12" fmla="*/ 32474 h 36736"/>
                <a:gd name="connsiteX13" fmla="*/ 2149 w 43256"/>
                <a:gd name="connsiteY13" fmla="*/ 26775 h 36736"/>
                <a:gd name="connsiteX14" fmla="*/ 31 w 43256"/>
                <a:gd name="connsiteY14" fmla="*/ 20928 h 36736"/>
                <a:gd name="connsiteX15" fmla="*/ 3899 w 43256"/>
                <a:gd name="connsiteY15" fmla="*/ 15731 h 36736"/>
                <a:gd name="connsiteX16" fmla="*/ 3936 w 43256"/>
                <a:gd name="connsiteY16" fmla="*/ 15594 h 36736"/>
                <a:gd name="connsiteX0" fmla="*/ 4729 w 43256"/>
                <a:gd name="connsiteY0" fmla="*/ 27401 h 36736"/>
                <a:gd name="connsiteX1" fmla="*/ 2196 w 43256"/>
                <a:gd name="connsiteY1" fmla="*/ 26604 h 36736"/>
                <a:gd name="connsiteX2" fmla="*/ 6964 w 43256"/>
                <a:gd name="connsiteY2" fmla="*/ 36123 h 36736"/>
                <a:gd name="connsiteX3" fmla="*/ 5856 w 43256"/>
                <a:gd name="connsiteY3" fmla="*/ 36504 h 36736"/>
                <a:gd name="connsiteX4" fmla="*/ 34165 w 43256"/>
                <a:gd name="connsiteY4" fmla="*/ 24178 h 36736"/>
                <a:gd name="connsiteX5" fmla="*/ 37416 w 43256"/>
                <a:gd name="connsiteY5" fmla="*/ 31314 h 36736"/>
                <a:gd name="connsiteX6" fmla="*/ 41834 w 43256"/>
                <a:gd name="connsiteY6" fmla="*/ 16578 h 36736"/>
                <a:gd name="connsiteX7" fmla="*/ 40386 w 43256"/>
                <a:gd name="connsiteY7" fmla="*/ 19254 h 36736"/>
                <a:gd name="connsiteX8" fmla="*/ 22177 w 43256"/>
                <a:gd name="connsiteY8" fmla="*/ 5944 h 36736"/>
                <a:gd name="connsiteX9" fmla="*/ 22536 w 43256"/>
                <a:gd name="connsiteY9" fmla="*/ 4554 h 36736"/>
                <a:gd name="connsiteX10" fmla="*/ 14036 w 43256"/>
                <a:gd name="connsiteY10" fmla="*/ 6416 h 36736"/>
                <a:gd name="connsiteX11" fmla="*/ 15336 w 43256"/>
                <a:gd name="connsiteY11" fmla="*/ 7764 h 36736"/>
                <a:gd name="connsiteX12" fmla="*/ 4163 w 43256"/>
                <a:gd name="connsiteY12" fmla="*/ 17013 h 36736"/>
                <a:gd name="connsiteX13" fmla="*/ 3936 w 43256"/>
                <a:gd name="connsiteY13" fmla="*/ 15594 h 36736"/>
                <a:gd name="connsiteX0" fmla="*/ 3936 w 43256"/>
                <a:gd name="connsiteY0" fmla="*/ 15594 h 36736"/>
                <a:gd name="connsiteX1" fmla="*/ 4648 w 43256"/>
                <a:gd name="connsiteY1" fmla="*/ 7358 h 36736"/>
                <a:gd name="connsiteX2" fmla="*/ 14041 w 43256"/>
                <a:gd name="connsiteY2" fmla="*/ 6426 h 36736"/>
                <a:gd name="connsiteX3" fmla="*/ 22492 w 43256"/>
                <a:gd name="connsiteY3" fmla="*/ 4656 h 36736"/>
                <a:gd name="connsiteX4" fmla="*/ 27464 w 43256"/>
                <a:gd name="connsiteY4" fmla="*/ 600 h 36736"/>
                <a:gd name="connsiteX5" fmla="*/ 33476 w 43256"/>
                <a:gd name="connsiteY5" fmla="*/ 941 h 36736"/>
                <a:gd name="connsiteX6" fmla="*/ 37080 w 43256"/>
                <a:gd name="connsiteY6" fmla="*/ 9192 h 36736"/>
                <a:gd name="connsiteX7" fmla="*/ 40468 w 43256"/>
                <a:gd name="connsiteY7" fmla="*/ 10273 h 36736"/>
                <a:gd name="connsiteX8" fmla="*/ 41854 w 43256"/>
                <a:gd name="connsiteY8" fmla="*/ 16684 h 36736"/>
                <a:gd name="connsiteX9" fmla="*/ 43052 w 43256"/>
                <a:gd name="connsiteY9" fmla="*/ 24546 h 36736"/>
                <a:gd name="connsiteX10" fmla="*/ 37440 w 43256"/>
                <a:gd name="connsiteY10" fmla="*/ 31428 h 36736"/>
                <a:gd name="connsiteX11" fmla="*/ 5840 w 43256"/>
                <a:gd name="connsiteY11" fmla="*/ 36696 h 36736"/>
                <a:gd name="connsiteX12" fmla="*/ 1146 w 43256"/>
                <a:gd name="connsiteY12" fmla="*/ 32474 h 36736"/>
                <a:gd name="connsiteX13" fmla="*/ 2149 w 43256"/>
                <a:gd name="connsiteY13" fmla="*/ 26775 h 36736"/>
                <a:gd name="connsiteX14" fmla="*/ 31 w 43256"/>
                <a:gd name="connsiteY14" fmla="*/ 20928 h 36736"/>
                <a:gd name="connsiteX15" fmla="*/ 3899 w 43256"/>
                <a:gd name="connsiteY15" fmla="*/ 15731 h 36736"/>
                <a:gd name="connsiteX16" fmla="*/ 3936 w 43256"/>
                <a:gd name="connsiteY16" fmla="*/ 15594 h 36736"/>
                <a:gd name="connsiteX0" fmla="*/ 4729 w 43256"/>
                <a:gd name="connsiteY0" fmla="*/ 27401 h 36736"/>
                <a:gd name="connsiteX1" fmla="*/ 2196 w 43256"/>
                <a:gd name="connsiteY1" fmla="*/ 26604 h 36736"/>
                <a:gd name="connsiteX2" fmla="*/ 6964 w 43256"/>
                <a:gd name="connsiteY2" fmla="*/ 36123 h 36736"/>
                <a:gd name="connsiteX3" fmla="*/ 5856 w 43256"/>
                <a:gd name="connsiteY3" fmla="*/ 36504 h 36736"/>
                <a:gd name="connsiteX4" fmla="*/ 34165 w 43256"/>
                <a:gd name="connsiteY4" fmla="*/ 24178 h 36736"/>
                <a:gd name="connsiteX5" fmla="*/ 38677 w 43256"/>
                <a:gd name="connsiteY5" fmla="*/ 32662 h 36736"/>
                <a:gd name="connsiteX6" fmla="*/ 41834 w 43256"/>
                <a:gd name="connsiteY6" fmla="*/ 16578 h 36736"/>
                <a:gd name="connsiteX7" fmla="*/ 40386 w 43256"/>
                <a:gd name="connsiteY7" fmla="*/ 19254 h 36736"/>
                <a:gd name="connsiteX8" fmla="*/ 22177 w 43256"/>
                <a:gd name="connsiteY8" fmla="*/ 5944 h 36736"/>
                <a:gd name="connsiteX9" fmla="*/ 22536 w 43256"/>
                <a:gd name="connsiteY9" fmla="*/ 4554 h 36736"/>
                <a:gd name="connsiteX10" fmla="*/ 14036 w 43256"/>
                <a:gd name="connsiteY10" fmla="*/ 6416 h 36736"/>
                <a:gd name="connsiteX11" fmla="*/ 15336 w 43256"/>
                <a:gd name="connsiteY11" fmla="*/ 7764 h 36736"/>
                <a:gd name="connsiteX12" fmla="*/ 4163 w 43256"/>
                <a:gd name="connsiteY12" fmla="*/ 17013 h 36736"/>
                <a:gd name="connsiteX13" fmla="*/ 3936 w 43256"/>
                <a:gd name="connsiteY13" fmla="*/ 15594 h 36736"/>
                <a:gd name="connsiteX0" fmla="*/ 3936 w 43258"/>
                <a:gd name="connsiteY0" fmla="*/ 15594 h 36736"/>
                <a:gd name="connsiteX1" fmla="*/ 4648 w 43258"/>
                <a:gd name="connsiteY1" fmla="*/ 7358 h 36736"/>
                <a:gd name="connsiteX2" fmla="*/ 14041 w 43258"/>
                <a:gd name="connsiteY2" fmla="*/ 6426 h 36736"/>
                <a:gd name="connsiteX3" fmla="*/ 22492 w 43258"/>
                <a:gd name="connsiteY3" fmla="*/ 4656 h 36736"/>
                <a:gd name="connsiteX4" fmla="*/ 27464 w 43258"/>
                <a:gd name="connsiteY4" fmla="*/ 600 h 36736"/>
                <a:gd name="connsiteX5" fmla="*/ 33476 w 43258"/>
                <a:gd name="connsiteY5" fmla="*/ 941 h 36736"/>
                <a:gd name="connsiteX6" fmla="*/ 37080 w 43258"/>
                <a:gd name="connsiteY6" fmla="*/ 9192 h 36736"/>
                <a:gd name="connsiteX7" fmla="*/ 40468 w 43258"/>
                <a:gd name="connsiteY7" fmla="*/ 10273 h 36736"/>
                <a:gd name="connsiteX8" fmla="*/ 41854 w 43258"/>
                <a:gd name="connsiteY8" fmla="*/ 16684 h 36736"/>
                <a:gd name="connsiteX9" fmla="*/ 43052 w 43258"/>
                <a:gd name="connsiteY9" fmla="*/ 24546 h 36736"/>
                <a:gd name="connsiteX10" fmla="*/ 38802 w 43258"/>
                <a:gd name="connsiteY10" fmla="*/ 32050 h 36736"/>
                <a:gd name="connsiteX11" fmla="*/ 5840 w 43258"/>
                <a:gd name="connsiteY11" fmla="*/ 36696 h 36736"/>
                <a:gd name="connsiteX12" fmla="*/ 1146 w 43258"/>
                <a:gd name="connsiteY12" fmla="*/ 32474 h 36736"/>
                <a:gd name="connsiteX13" fmla="*/ 2149 w 43258"/>
                <a:gd name="connsiteY13" fmla="*/ 26775 h 36736"/>
                <a:gd name="connsiteX14" fmla="*/ 31 w 43258"/>
                <a:gd name="connsiteY14" fmla="*/ 20928 h 36736"/>
                <a:gd name="connsiteX15" fmla="*/ 3899 w 43258"/>
                <a:gd name="connsiteY15" fmla="*/ 15731 h 36736"/>
                <a:gd name="connsiteX16" fmla="*/ 3936 w 43258"/>
                <a:gd name="connsiteY16" fmla="*/ 15594 h 36736"/>
                <a:gd name="connsiteX0" fmla="*/ 4729 w 43258"/>
                <a:gd name="connsiteY0" fmla="*/ 27401 h 36736"/>
                <a:gd name="connsiteX1" fmla="*/ 2196 w 43258"/>
                <a:gd name="connsiteY1" fmla="*/ 26604 h 36736"/>
                <a:gd name="connsiteX2" fmla="*/ 6964 w 43258"/>
                <a:gd name="connsiteY2" fmla="*/ 36123 h 36736"/>
                <a:gd name="connsiteX3" fmla="*/ 5856 w 43258"/>
                <a:gd name="connsiteY3" fmla="*/ 36504 h 36736"/>
                <a:gd name="connsiteX4" fmla="*/ 34165 w 43258"/>
                <a:gd name="connsiteY4" fmla="*/ 24178 h 36736"/>
                <a:gd name="connsiteX5" fmla="*/ 38677 w 43258"/>
                <a:gd name="connsiteY5" fmla="*/ 32662 h 36736"/>
                <a:gd name="connsiteX6" fmla="*/ 41834 w 43258"/>
                <a:gd name="connsiteY6" fmla="*/ 16578 h 36736"/>
                <a:gd name="connsiteX7" fmla="*/ 40386 w 43258"/>
                <a:gd name="connsiteY7" fmla="*/ 19254 h 36736"/>
                <a:gd name="connsiteX8" fmla="*/ 22177 w 43258"/>
                <a:gd name="connsiteY8" fmla="*/ 5944 h 36736"/>
                <a:gd name="connsiteX9" fmla="*/ 22536 w 43258"/>
                <a:gd name="connsiteY9" fmla="*/ 4554 h 36736"/>
                <a:gd name="connsiteX10" fmla="*/ 14036 w 43258"/>
                <a:gd name="connsiteY10" fmla="*/ 6416 h 36736"/>
                <a:gd name="connsiteX11" fmla="*/ 15336 w 43258"/>
                <a:gd name="connsiteY11" fmla="*/ 7764 h 36736"/>
                <a:gd name="connsiteX12" fmla="*/ 4163 w 43258"/>
                <a:gd name="connsiteY12" fmla="*/ 17013 h 36736"/>
                <a:gd name="connsiteX13" fmla="*/ 3936 w 43258"/>
                <a:gd name="connsiteY13" fmla="*/ 15594 h 36736"/>
                <a:gd name="connsiteX0" fmla="*/ 3936 w 43258"/>
                <a:gd name="connsiteY0" fmla="*/ 15594 h 36736"/>
                <a:gd name="connsiteX1" fmla="*/ 4648 w 43258"/>
                <a:gd name="connsiteY1" fmla="*/ 7358 h 36736"/>
                <a:gd name="connsiteX2" fmla="*/ 14041 w 43258"/>
                <a:gd name="connsiteY2" fmla="*/ 6426 h 36736"/>
                <a:gd name="connsiteX3" fmla="*/ 22492 w 43258"/>
                <a:gd name="connsiteY3" fmla="*/ 4656 h 36736"/>
                <a:gd name="connsiteX4" fmla="*/ 27464 w 43258"/>
                <a:gd name="connsiteY4" fmla="*/ 600 h 36736"/>
                <a:gd name="connsiteX5" fmla="*/ 33476 w 43258"/>
                <a:gd name="connsiteY5" fmla="*/ 941 h 36736"/>
                <a:gd name="connsiteX6" fmla="*/ 37080 w 43258"/>
                <a:gd name="connsiteY6" fmla="*/ 9192 h 36736"/>
                <a:gd name="connsiteX7" fmla="*/ 40468 w 43258"/>
                <a:gd name="connsiteY7" fmla="*/ 10273 h 36736"/>
                <a:gd name="connsiteX8" fmla="*/ 41854 w 43258"/>
                <a:gd name="connsiteY8" fmla="*/ 16684 h 36736"/>
                <a:gd name="connsiteX9" fmla="*/ 43052 w 43258"/>
                <a:gd name="connsiteY9" fmla="*/ 24546 h 36736"/>
                <a:gd name="connsiteX10" fmla="*/ 38802 w 43258"/>
                <a:gd name="connsiteY10" fmla="*/ 32050 h 36736"/>
                <a:gd name="connsiteX11" fmla="*/ 5840 w 43258"/>
                <a:gd name="connsiteY11" fmla="*/ 36696 h 36736"/>
                <a:gd name="connsiteX12" fmla="*/ 1146 w 43258"/>
                <a:gd name="connsiteY12" fmla="*/ 32474 h 36736"/>
                <a:gd name="connsiteX13" fmla="*/ 2149 w 43258"/>
                <a:gd name="connsiteY13" fmla="*/ 26775 h 36736"/>
                <a:gd name="connsiteX14" fmla="*/ 31 w 43258"/>
                <a:gd name="connsiteY14" fmla="*/ 20928 h 36736"/>
                <a:gd name="connsiteX15" fmla="*/ 3899 w 43258"/>
                <a:gd name="connsiteY15" fmla="*/ 15731 h 36736"/>
                <a:gd name="connsiteX16" fmla="*/ 3936 w 43258"/>
                <a:gd name="connsiteY16" fmla="*/ 15594 h 36736"/>
                <a:gd name="connsiteX0" fmla="*/ 4729 w 43258"/>
                <a:gd name="connsiteY0" fmla="*/ 27401 h 36736"/>
                <a:gd name="connsiteX1" fmla="*/ 2196 w 43258"/>
                <a:gd name="connsiteY1" fmla="*/ 26604 h 36736"/>
                <a:gd name="connsiteX2" fmla="*/ 6964 w 43258"/>
                <a:gd name="connsiteY2" fmla="*/ 36123 h 36736"/>
                <a:gd name="connsiteX3" fmla="*/ 5856 w 43258"/>
                <a:gd name="connsiteY3" fmla="*/ 36504 h 36736"/>
                <a:gd name="connsiteX4" fmla="*/ 34165 w 43258"/>
                <a:gd name="connsiteY4" fmla="*/ 24178 h 36736"/>
                <a:gd name="connsiteX5" fmla="*/ 38677 w 43258"/>
                <a:gd name="connsiteY5" fmla="*/ 32662 h 36736"/>
                <a:gd name="connsiteX6" fmla="*/ 40316 w 43258"/>
                <a:gd name="connsiteY6" fmla="*/ 16995 h 36736"/>
                <a:gd name="connsiteX7" fmla="*/ 40386 w 43258"/>
                <a:gd name="connsiteY7" fmla="*/ 19254 h 36736"/>
                <a:gd name="connsiteX8" fmla="*/ 22177 w 43258"/>
                <a:gd name="connsiteY8" fmla="*/ 5944 h 36736"/>
                <a:gd name="connsiteX9" fmla="*/ 22536 w 43258"/>
                <a:gd name="connsiteY9" fmla="*/ 4554 h 36736"/>
                <a:gd name="connsiteX10" fmla="*/ 14036 w 43258"/>
                <a:gd name="connsiteY10" fmla="*/ 6416 h 36736"/>
                <a:gd name="connsiteX11" fmla="*/ 15336 w 43258"/>
                <a:gd name="connsiteY11" fmla="*/ 7764 h 36736"/>
                <a:gd name="connsiteX12" fmla="*/ 4163 w 43258"/>
                <a:gd name="connsiteY12" fmla="*/ 17013 h 36736"/>
                <a:gd name="connsiteX13" fmla="*/ 3936 w 43258"/>
                <a:gd name="connsiteY13" fmla="*/ 15594 h 36736"/>
                <a:gd name="connsiteX0" fmla="*/ 3936 w 43084"/>
                <a:gd name="connsiteY0" fmla="*/ 15594 h 36736"/>
                <a:gd name="connsiteX1" fmla="*/ 4648 w 43084"/>
                <a:gd name="connsiteY1" fmla="*/ 7358 h 36736"/>
                <a:gd name="connsiteX2" fmla="*/ 14041 w 43084"/>
                <a:gd name="connsiteY2" fmla="*/ 6426 h 36736"/>
                <a:gd name="connsiteX3" fmla="*/ 22492 w 43084"/>
                <a:gd name="connsiteY3" fmla="*/ 4656 h 36736"/>
                <a:gd name="connsiteX4" fmla="*/ 27464 w 43084"/>
                <a:gd name="connsiteY4" fmla="*/ 600 h 36736"/>
                <a:gd name="connsiteX5" fmla="*/ 33476 w 43084"/>
                <a:gd name="connsiteY5" fmla="*/ 941 h 36736"/>
                <a:gd name="connsiteX6" fmla="*/ 37080 w 43084"/>
                <a:gd name="connsiteY6" fmla="*/ 9192 h 36736"/>
                <a:gd name="connsiteX7" fmla="*/ 40468 w 43084"/>
                <a:gd name="connsiteY7" fmla="*/ 10273 h 36736"/>
                <a:gd name="connsiteX8" fmla="*/ 40473 w 43084"/>
                <a:gd name="connsiteY8" fmla="*/ 17488 h 36736"/>
                <a:gd name="connsiteX9" fmla="*/ 43052 w 43084"/>
                <a:gd name="connsiteY9" fmla="*/ 24546 h 36736"/>
                <a:gd name="connsiteX10" fmla="*/ 38802 w 43084"/>
                <a:gd name="connsiteY10" fmla="*/ 32050 h 36736"/>
                <a:gd name="connsiteX11" fmla="*/ 5840 w 43084"/>
                <a:gd name="connsiteY11" fmla="*/ 36696 h 36736"/>
                <a:gd name="connsiteX12" fmla="*/ 1146 w 43084"/>
                <a:gd name="connsiteY12" fmla="*/ 32474 h 36736"/>
                <a:gd name="connsiteX13" fmla="*/ 2149 w 43084"/>
                <a:gd name="connsiteY13" fmla="*/ 26775 h 36736"/>
                <a:gd name="connsiteX14" fmla="*/ 31 w 43084"/>
                <a:gd name="connsiteY14" fmla="*/ 20928 h 36736"/>
                <a:gd name="connsiteX15" fmla="*/ 3899 w 43084"/>
                <a:gd name="connsiteY15" fmla="*/ 15731 h 36736"/>
                <a:gd name="connsiteX16" fmla="*/ 3936 w 43084"/>
                <a:gd name="connsiteY16" fmla="*/ 15594 h 36736"/>
                <a:gd name="connsiteX0" fmla="*/ 4729 w 43084"/>
                <a:gd name="connsiteY0" fmla="*/ 27401 h 36736"/>
                <a:gd name="connsiteX1" fmla="*/ 2196 w 43084"/>
                <a:gd name="connsiteY1" fmla="*/ 26604 h 36736"/>
                <a:gd name="connsiteX2" fmla="*/ 6964 w 43084"/>
                <a:gd name="connsiteY2" fmla="*/ 36123 h 36736"/>
                <a:gd name="connsiteX3" fmla="*/ 5856 w 43084"/>
                <a:gd name="connsiteY3" fmla="*/ 36504 h 36736"/>
                <a:gd name="connsiteX4" fmla="*/ 34165 w 43084"/>
                <a:gd name="connsiteY4" fmla="*/ 24178 h 36736"/>
                <a:gd name="connsiteX5" fmla="*/ 38677 w 43084"/>
                <a:gd name="connsiteY5" fmla="*/ 32662 h 36736"/>
                <a:gd name="connsiteX6" fmla="*/ 40316 w 43084"/>
                <a:gd name="connsiteY6" fmla="*/ 16995 h 36736"/>
                <a:gd name="connsiteX7" fmla="*/ 40386 w 43084"/>
                <a:gd name="connsiteY7" fmla="*/ 19254 h 36736"/>
                <a:gd name="connsiteX8" fmla="*/ 22177 w 43084"/>
                <a:gd name="connsiteY8" fmla="*/ 5944 h 36736"/>
                <a:gd name="connsiteX9" fmla="*/ 22536 w 43084"/>
                <a:gd name="connsiteY9" fmla="*/ 4554 h 36736"/>
                <a:gd name="connsiteX10" fmla="*/ 14036 w 43084"/>
                <a:gd name="connsiteY10" fmla="*/ 6416 h 36736"/>
                <a:gd name="connsiteX11" fmla="*/ 15336 w 43084"/>
                <a:gd name="connsiteY11" fmla="*/ 7764 h 36736"/>
                <a:gd name="connsiteX12" fmla="*/ 4163 w 43084"/>
                <a:gd name="connsiteY12" fmla="*/ 17013 h 36736"/>
                <a:gd name="connsiteX13" fmla="*/ 3936 w 43084"/>
                <a:gd name="connsiteY13" fmla="*/ 15594 h 36736"/>
                <a:gd name="connsiteX0" fmla="*/ 3936 w 43084"/>
                <a:gd name="connsiteY0" fmla="*/ 15594 h 36736"/>
                <a:gd name="connsiteX1" fmla="*/ 4648 w 43084"/>
                <a:gd name="connsiteY1" fmla="*/ 7358 h 36736"/>
                <a:gd name="connsiteX2" fmla="*/ 14041 w 43084"/>
                <a:gd name="connsiteY2" fmla="*/ 6426 h 36736"/>
                <a:gd name="connsiteX3" fmla="*/ 22492 w 43084"/>
                <a:gd name="connsiteY3" fmla="*/ 4656 h 36736"/>
                <a:gd name="connsiteX4" fmla="*/ 27464 w 43084"/>
                <a:gd name="connsiteY4" fmla="*/ 600 h 36736"/>
                <a:gd name="connsiteX5" fmla="*/ 33476 w 43084"/>
                <a:gd name="connsiteY5" fmla="*/ 941 h 36736"/>
                <a:gd name="connsiteX6" fmla="*/ 37080 w 43084"/>
                <a:gd name="connsiteY6" fmla="*/ 9192 h 36736"/>
                <a:gd name="connsiteX7" fmla="*/ 42096 w 43084"/>
                <a:gd name="connsiteY7" fmla="*/ 13197 h 36736"/>
                <a:gd name="connsiteX8" fmla="*/ 40473 w 43084"/>
                <a:gd name="connsiteY8" fmla="*/ 17488 h 36736"/>
                <a:gd name="connsiteX9" fmla="*/ 43052 w 43084"/>
                <a:gd name="connsiteY9" fmla="*/ 24546 h 36736"/>
                <a:gd name="connsiteX10" fmla="*/ 38802 w 43084"/>
                <a:gd name="connsiteY10" fmla="*/ 32050 h 36736"/>
                <a:gd name="connsiteX11" fmla="*/ 5840 w 43084"/>
                <a:gd name="connsiteY11" fmla="*/ 36696 h 36736"/>
                <a:gd name="connsiteX12" fmla="*/ 1146 w 43084"/>
                <a:gd name="connsiteY12" fmla="*/ 32474 h 36736"/>
                <a:gd name="connsiteX13" fmla="*/ 2149 w 43084"/>
                <a:gd name="connsiteY13" fmla="*/ 26775 h 36736"/>
                <a:gd name="connsiteX14" fmla="*/ 31 w 43084"/>
                <a:gd name="connsiteY14" fmla="*/ 20928 h 36736"/>
                <a:gd name="connsiteX15" fmla="*/ 3899 w 43084"/>
                <a:gd name="connsiteY15" fmla="*/ 15731 h 36736"/>
                <a:gd name="connsiteX16" fmla="*/ 3936 w 43084"/>
                <a:gd name="connsiteY16" fmla="*/ 15594 h 36736"/>
                <a:gd name="connsiteX0" fmla="*/ 4729 w 43084"/>
                <a:gd name="connsiteY0" fmla="*/ 27401 h 36736"/>
                <a:gd name="connsiteX1" fmla="*/ 2196 w 43084"/>
                <a:gd name="connsiteY1" fmla="*/ 26604 h 36736"/>
                <a:gd name="connsiteX2" fmla="*/ 6964 w 43084"/>
                <a:gd name="connsiteY2" fmla="*/ 36123 h 36736"/>
                <a:gd name="connsiteX3" fmla="*/ 5856 w 43084"/>
                <a:gd name="connsiteY3" fmla="*/ 36504 h 36736"/>
                <a:gd name="connsiteX4" fmla="*/ 34165 w 43084"/>
                <a:gd name="connsiteY4" fmla="*/ 24178 h 36736"/>
                <a:gd name="connsiteX5" fmla="*/ 38677 w 43084"/>
                <a:gd name="connsiteY5" fmla="*/ 32662 h 36736"/>
                <a:gd name="connsiteX6" fmla="*/ 40316 w 43084"/>
                <a:gd name="connsiteY6" fmla="*/ 16995 h 36736"/>
                <a:gd name="connsiteX7" fmla="*/ 40386 w 43084"/>
                <a:gd name="connsiteY7" fmla="*/ 19254 h 36736"/>
                <a:gd name="connsiteX8" fmla="*/ 22177 w 43084"/>
                <a:gd name="connsiteY8" fmla="*/ 5944 h 36736"/>
                <a:gd name="connsiteX9" fmla="*/ 22536 w 43084"/>
                <a:gd name="connsiteY9" fmla="*/ 4554 h 36736"/>
                <a:gd name="connsiteX10" fmla="*/ 14036 w 43084"/>
                <a:gd name="connsiteY10" fmla="*/ 6416 h 36736"/>
                <a:gd name="connsiteX11" fmla="*/ 15336 w 43084"/>
                <a:gd name="connsiteY11" fmla="*/ 7764 h 36736"/>
                <a:gd name="connsiteX12" fmla="*/ 4163 w 43084"/>
                <a:gd name="connsiteY12" fmla="*/ 17013 h 36736"/>
                <a:gd name="connsiteX13" fmla="*/ 3936 w 43084"/>
                <a:gd name="connsiteY13" fmla="*/ 15594 h 36736"/>
                <a:gd name="connsiteX0" fmla="*/ 3936 w 43084"/>
                <a:gd name="connsiteY0" fmla="*/ 15594 h 36736"/>
                <a:gd name="connsiteX1" fmla="*/ 4648 w 43084"/>
                <a:gd name="connsiteY1" fmla="*/ 7358 h 36736"/>
                <a:gd name="connsiteX2" fmla="*/ 14041 w 43084"/>
                <a:gd name="connsiteY2" fmla="*/ 6426 h 36736"/>
                <a:gd name="connsiteX3" fmla="*/ 22492 w 43084"/>
                <a:gd name="connsiteY3" fmla="*/ 4656 h 36736"/>
                <a:gd name="connsiteX4" fmla="*/ 27464 w 43084"/>
                <a:gd name="connsiteY4" fmla="*/ 600 h 36736"/>
                <a:gd name="connsiteX5" fmla="*/ 33476 w 43084"/>
                <a:gd name="connsiteY5" fmla="*/ 941 h 36736"/>
                <a:gd name="connsiteX6" fmla="*/ 37080 w 43084"/>
                <a:gd name="connsiteY6" fmla="*/ 9192 h 36736"/>
                <a:gd name="connsiteX7" fmla="*/ 41957 w 43084"/>
                <a:gd name="connsiteY7" fmla="*/ 11996 h 36736"/>
                <a:gd name="connsiteX8" fmla="*/ 40473 w 43084"/>
                <a:gd name="connsiteY8" fmla="*/ 17488 h 36736"/>
                <a:gd name="connsiteX9" fmla="*/ 43052 w 43084"/>
                <a:gd name="connsiteY9" fmla="*/ 24546 h 36736"/>
                <a:gd name="connsiteX10" fmla="*/ 38802 w 43084"/>
                <a:gd name="connsiteY10" fmla="*/ 32050 h 36736"/>
                <a:gd name="connsiteX11" fmla="*/ 5840 w 43084"/>
                <a:gd name="connsiteY11" fmla="*/ 36696 h 36736"/>
                <a:gd name="connsiteX12" fmla="*/ 1146 w 43084"/>
                <a:gd name="connsiteY12" fmla="*/ 32474 h 36736"/>
                <a:gd name="connsiteX13" fmla="*/ 2149 w 43084"/>
                <a:gd name="connsiteY13" fmla="*/ 26775 h 36736"/>
                <a:gd name="connsiteX14" fmla="*/ 31 w 43084"/>
                <a:gd name="connsiteY14" fmla="*/ 20928 h 36736"/>
                <a:gd name="connsiteX15" fmla="*/ 3899 w 43084"/>
                <a:gd name="connsiteY15" fmla="*/ 15731 h 36736"/>
                <a:gd name="connsiteX16" fmla="*/ 3936 w 43084"/>
                <a:gd name="connsiteY16" fmla="*/ 15594 h 36736"/>
                <a:gd name="connsiteX0" fmla="*/ 4729 w 43084"/>
                <a:gd name="connsiteY0" fmla="*/ 27401 h 36736"/>
                <a:gd name="connsiteX1" fmla="*/ 2196 w 43084"/>
                <a:gd name="connsiteY1" fmla="*/ 26604 h 36736"/>
                <a:gd name="connsiteX2" fmla="*/ 6964 w 43084"/>
                <a:gd name="connsiteY2" fmla="*/ 36123 h 36736"/>
                <a:gd name="connsiteX3" fmla="*/ 5856 w 43084"/>
                <a:gd name="connsiteY3" fmla="*/ 36504 h 36736"/>
                <a:gd name="connsiteX4" fmla="*/ 34165 w 43084"/>
                <a:gd name="connsiteY4" fmla="*/ 24178 h 36736"/>
                <a:gd name="connsiteX5" fmla="*/ 38677 w 43084"/>
                <a:gd name="connsiteY5" fmla="*/ 32662 h 36736"/>
                <a:gd name="connsiteX6" fmla="*/ 40316 w 43084"/>
                <a:gd name="connsiteY6" fmla="*/ 16995 h 36736"/>
                <a:gd name="connsiteX7" fmla="*/ 40386 w 43084"/>
                <a:gd name="connsiteY7" fmla="*/ 19254 h 36736"/>
                <a:gd name="connsiteX8" fmla="*/ 22177 w 43084"/>
                <a:gd name="connsiteY8" fmla="*/ 5944 h 36736"/>
                <a:gd name="connsiteX9" fmla="*/ 22536 w 43084"/>
                <a:gd name="connsiteY9" fmla="*/ 4554 h 36736"/>
                <a:gd name="connsiteX10" fmla="*/ 14036 w 43084"/>
                <a:gd name="connsiteY10" fmla="*/ 6416 h 36736"/>
                <a:gd name="connsiteX11" fmla="*/ 15336 w 43084"/>
                <a:gd name="connsiteY11" fmla="*/ 7764 h 36736"/>
                <a:gd name="connsiteX12" fmla="*/ 4163 w 43084"/>
                <a:gd name="connsiteY12" fmla="*/ 17013 h 36736"/>
                <a:gd name="connsiteX13" fmla="*/ 3936 w 43084"/>
                <a:gd name="connsiteY13" fmla="*/ 15594 h 36736"/>
                <a:gd name="connsiteX0" fmla="*/ 3936 w 43084"/>
                <a:gd name="connsiteY0" fmla="*/ 15594 h 36736"/>
                <a:gd name="connsiteX1" fmla="*/ 4648 w 43084"/>
                <a:gd name="connsiteY1" fmla="*/ 7358 h 36736"/>
                <a:gd name="connsiteX2" fmla="*/ 14041 w 43084"/>
                <a:gd name="connsiteY2" fmla="*/ 6426 h 36736"/>
                <a:gd name="connsiteX3" fmla="*/ 22492 w 43084"/>
                <a:gd name="connsiteY3" fmla="*/ 4656 h 36736"/>
                <a:gd name="connsiteX4" fmla="*/ 27464 w 43084"/>
                <a:gd name="connsiteY4" fmla="*/ 600 h 36736"/>
                <a:gd name="connsiteX5" fmla="*/ 33476 w 43084"/>
                <a:gd name="connsiteY5" fmla="*/ 941 h 36736"/>
                <a:gd name="connsiteX6" fmla="*/ 37080 w 43084"/>
                <a:gd name="connsiteY6" fmla="*/ 9192 h 36736"/>
                <a:gd name="connsiteX7" fmla="*/ 41957 w 43084"/>
                <a:gd name="connsiteY7" fmla="*/ 11996 h 36736"/>
                <a:gd name="connsiteX8" fmla="*/ 40473 w 43084"/>
                <a:gd name="connsiteY8" fmla="*/ 17488 h 36736"/>
                <a:gd name="connsiteX9" fmla="*/ 43052 w 43084"/>
                <a:gd name="connsiteY9" fmla="*/ 24546 h 36736"/>
                <a:gd name="connsiteX10" fmla="*/ 38802 w 43084"/>
                <a:gd name="connsiteY10" fmla="*/ 32050 h 36736"/>
                <a:gd name="connsiteX11" fmla="*/ 5840 w 43084"/>
                <a:gd name="connsiteY11" fmla="*/ 36696 h 36736"/>
                <a:gd name="connsiteX12" fmla="*/ 1146 w 43084"/>
                <a:gd name="connsiteY12" fmla="*/ 32474 h 36736"/>
                <a:gd name="connsiteX13" fmla="*/ 2149 w 43084"/>
                <a:gd name="connsiteY13" fmla="*/ 26775 h 36736"/>
                <a:gd name="connsiteX14" fmla="*/ 31 w 43084"/>
                <a:gd name="connsiteY14" fmla="*/ 20928 h 36736"/>
                <a:gd name="connsiteX15" fmla="*/ 3899 w 43084"/>
                <a:gd name="connsiteY15" fmla="*/ 15731 h 36736"/>
                <a:gd name="connsiteX16" fmla="*/ 3936 w 43084"/>
                <a:gd name="connsiteY16" fmla="*/ 15594 h 36736"/>
                <a:gd name="connsiteX0" fmla="*/ 4729 w 43084"/>
                <a:gd name="connsiteY0" fmla="*/ 27401 h 36736"/>
                <a:gd name="connsiteX1" fmla="*/ 2196 w 43084"/>
                <a:gd name="connsiteY1" fmla="*/ 26604 h 36736"/>
                <a:gd name="connsiteX2" fmla="*/ 6964 w 43084"/>
                <a:gd name="connsiteY2" fmla="*/ 36123 h 36736"/>
                <a:gd name="connsiteX3" fmla="*/ 5856 w 43084"/>
                <a:gd name="connsiteY3" fmla="*/ 36504 h 36736"/>
                <a:gd name="connsiteX4" fmla="*/ 34165 w 43084"/>
                <a:gd name="connsiteY4" fmla="*/ 24178 h 36736"/>
                <a:gd name="connsiteX5" fmla="*/ 38677 w 43084"/>
                <a:gd name="connsiteY5" fmla="*/ 32662 h 36736"/>
                <a:gd name="connsiteX6" fmla="*/ 40316 w 43084"/>
                <a:gd name="connsiteY6" fmla="*/ 16995 h 36736"/>
                <a:gd name="connsiteX7" fmla="*/ 40386 w 43084"/>
                <a:gd name="connsiteY7" fmla="*/ 19254 h 36736"/>
                <a:gd name="connsiteX8" fmla="*/ 22177 w 43084"/>
                <a:gd name="connsiteY8" fmla="*/ 5944 h 36736"/>
                <a:gd name="connsiteX9" fmla="*/ 22536 w 43084"/>
                <a:gd name="connsiteY9" fmla="*/ 4554 h 36736"/>
                <a:gd name="connsiteX10" fmla="*/ 14036 w 43084"/>
                <a:gd name="connsiteY10" fmla="*/ 6416 h 36736"/>
                <a:gd name="connsiteX11" fmla="*/ 15336 w 43084"/>
                <a:gd name="connsiteY11" fmla="*/ 7764 h 36736"/>
                <a:gd name="connsiteX12" fmla="*/ 4163 w 43084"/>
                <a:gd name="connsiteY12" fmla="*/ 17013 h 36736"/>
                <a:gd name="connsiteX13" fmla="*/ 3936 w 43084"/>
                <a:gd name="connsiteY13" fmla="*/ 15594 h 36736"/>
                <a:gd name="connsiteX0" fmla="*/ 3936 w 43120"/>
                <a:gd name="connsiteY0" fmla="*/ 15594 h 36736"/>
                <a:gd name="connsiteX1" fmla="*/ 4648 w 43120"/>
                <a:gd name="connsiteY1" fmla="*/ 7358 h 36736"/>
                <a:gd name="connsiteX2" fmla="*/ 14041 w 43120"/>
                <a:gd name="connsiteY2" fmla="*/ 6426 h 36736"/>
                <a:gd name="connsiteX3" fmla="*/ 22492 w 43120"/>
                <a:gd name="connsiteY3" fmla="*/ 4656 h 36736"/>
                <a:gd name="connsiteX4" fmla="*/ 27464 w 43120"/>
                <a:gd name="connsiteY4" fmla="*/ 600 h 36736"/>
                <a:gd name="connsiteX5" fmla="*/ 33476 w 43120"/>
                <a:gd name="connsiteY5" fmla="*/ 941 h 36736"/>
                <a:gd name="connsiteX6" fmla="*/ 37080 w 43120"/>
                <a:gd name="connsiteY6" fmla="*/ 9192 h 36736"/>
                <a:gd name="connsiteX7" fmla="*/ 41957 w 43120"/>
                <a:gd name="connsiteY7" fmla="*/ 11996 h 36736"/>
                <a:gd name="connsiteX8" fmla="*/ 40473 w 43120"/>
                <a:gd name="connsiteY8" fmla="*/ 17488 h 36736"/>
                <a:gd name="connsiteX9" fmla="*/ 43052 w 43120"/>
                <a:gd name="connsiteY9" fmla="*/ 24546 h 36736"/>
                <a:gd name="connsiteX10" fmla="*/ 38802 w 43120"/>
                <a:gd name="connsiteY10" fmla="*/ 32050 h 36736"/>
                <a:gd name="connsiteX11" fmla="*/ 5840 w 43120"/>
                <a:gd name="connsiteY11" fmla="*/ 36696 h 36736"/>
                <a:gd name="connsiteX12" fmla="*/ 1146 w 43120"/>
                <a:gd name="connsiteY12" fmla="*/ 32474 h 36736"/>
                <a:gd name="connsiteX13" fmla="*/ 2149 w 43120"/>
                <a:gd name="connsiteY13" fmla="*/ 26775 h 36736"/>
                <a:gd name="connsiteX14" fmla="*/ 31 w 43120"/>
                <a:gd name="connsiteY14" fmla="*/ 20928 h 36736"/>
                <a:gd name="connsiteX15" fmla="*/ 3899 w 43120"/>
                <a:gd name="connsiteY15" fmla="*/ 15731 h 36736"/>
                <a:gd name="connsiteX16" fmla="*/ 3936 w 43120"/>
                <a:gd name="connsiteY16" fmla="*/ 15594 h 36736"/>
                <a:gd name="connsiteX0" fmla="*/ 4729 w 43120"/>
                <a:gd name="connsiteY0" fmla="*/ 27401 h 36736"/>
                <a:gd name="connsiteX1" fmla="*/ 2196 w 43120"/>
                <a:gd name="connsiteY1" fmla="*/ 26604 h 36736"/>
                <a:gd name="connsiteX2" fmla="*/ 6964 w 43120"/>
                <a:gd name="connsiteY2" fmla="*/ 36123 h 36736"/>
                <a:gd name="connsiteX3" fmla="*/ 5856 w 43120"/>
                <a:gd name="connsiteY3" fmla="*/ 36504 h 36736"/>
                <a:gd name="connsiteX4" fmla="*/ 34165 w 43120"/>
                <a:gd name="connsiteY4" fmla="*/ 24178 h 36736"/>
                <a:gd name="connsiteX5" fmla="*/ 38677 w 43120"/>
                <a:gd name="connsiteY5" fmla="*/ 32662 h 36736"/>
                <a:gd name="connsiteX6" fmla="*/ 40316 w 43120"/>
                <a:gd name="connsiteY6" fmla="*/ 16995 h 36736"/>
                <a:gd name="connsiteX7" fmla="*/ 40386 w 43120"/>
                <a:gd name="connsiteY7" fmla="*/ 19254 h 36736"/>
                <a:gd name="connsiteX8" fmla="*/ 22177 w 43120"/>
                <a:gd name="connsiteY8" fmla="*/ 5944 h 36736"/>
                <a:gd name="connsiteX9" fmla="*/ 22536 w 43120"/>
                <a:gd name="connsiteY9" fmla="*/ 4554 h 36736"/>
                <a:gd name="connsiteX10" fmla="*/ 14036 w 43120"/>
                <a:gd name="connsiteY10" fmla="*/ 6416 h 36736"/>
                <a:gd name="connsiteX11" fmla="*/ 15336 w 43120"/>
                <a:gd name="connsiteY11" fmla="*/ 7764 h 36736"/>
                <a:gd name="connsiteX12" fmla="*/ 4163 w 43120"/>
                <a:gd name="connsiteY12" fmla="*/ 17013 h 36736"/>
                <a:gd name="connsiteX13" fmla="*/ 3936 w 43120"/>
                <a:gd name="connsiteY13" fmla="*/ 15594 h 36736"/>
                <a:gd name="connsiteX0" fmla="*/ 3936 w 43120"/>
                <a:gd name="connsiteY0" fmla="*/ 15594 h 36736"/>
                <a:gd name="connsiteX1" fmla="*/ 4648 w 43120"/>
                <a:gd name="connsiteY1" fmla="*/ 7358 h 36736"/>
                <a:gd name="connsiteX2" fmla="*/ 14041 w 43120"/>
                <a:gd name="connsiteY2" fmla="*/ 6426 h 36736"/>
                <a:gd name="connsiteX3" fmla="*/ 22492 w 43120"/>
                <a:gd name="connsiteY3" fmla="*/ 4656 h 36736"/>
                <a:gd name="connsiteX4" fmla="*/ 27464 w 43120"/>
                <a:gd name="connsiteY4" fmla="*/ 600 h 36736"/>
                <a:gd name="connsiteX5" fmla="*/ 33476 w 43120"/>
                <a:gd name="connsiteY5" fmla="*/ 941 h 36736"/>
                <a:gd name="connsiteX6" fmla="*/ 37080 w 43120"/>
                <a:gd name="connsiteY6" fmla="*/ 9192 h 36736"/>
                <a:gd name="connsiteX7" fmla="*/ 41957 w 43120"/>
                <a:gd name="connsiteY7" fmla="*/ 11996 h 36736"/>
                <a:gd name="connsiteX8" fmla="*/ 40473 w 43120"/>
                <a:gd name="connsiteY8" fmla="*/ 17488 h 36736"/>
                <a:gd name="connsiteX9" fmla="*/ 43052 w 43120"/>
                <a:gd name="connsiteY9" fmla="*/ 24546 h 36736"/>
                <a:gd name="connsiteX10" fmla="*/ 38802 w 43120"/>
                <a:gd name="connsiteY10" fmla="*/ 32050 h 36736"/>
                <a:gd name="connsiteX11" fmla="*/ 5840 w 43120"/>
                <a:gd name="connsiteY11" fmla="*/ 36696 h 36736"/>
                <a:gd name="connsiteX12" fmla="*/ 1146 w 43120"/>
                <a:gd name="connsiteY12" fmla="*/ 32474 h 36736"/>
                <a:gd name="connsiteX13" fmla="*/ 2149 w 43120"/>
                <a:gd name="connsiteY13" fmla="*/ 26775 h 36736"/>
                <a:gd name="connsiteX14" fmla="*/ 31 w 43120"/>
                <a:gd name="connsiteY14" fmla="*/ 20928 h 36736"/>
                <a:gd name="connsiteX15" fmla="*/ 3899 w 43120"/>
                <a:gd name="connsiteY15" fmla="*/ 15731 h 36736"/>
                <a:gd name="connsiteX16" fmla="*/ 3936 w 43120"/>
                <a:gd name="connsiteY16" fmla="*/ 15594 h 36736"/>
                <a:gd name="connsiteX0" fmla="*/ 4729 w 43120"/>
                <a:gd name="connsiteY0" fmla="*/ 27401 h 36736"/>
                <a:gd name="connsiteX1" fmla="*/ 2196 w 43120"/>
                <a:gd name="connsiteY1" fmla="*/ 26604 h 36736"/>
                <a:gd name="connsiteX2" fmla="*/ 6964 w 43120"/>
                <a:gd name="connsiteY2" fmla="*/ 36123 h 36736"/>
                <a:gd name="connsiteX3" fmla="*/ 5856 w 43120"/>
                <a:gd name="connsiteY3" fmla="*/ 36504 h 36736"/>
                <a:gd name="connsiteX4" fmla="*/ 34165 w 43120"/>
                <a:gd name="connsiteY4" fmla="*/ 24178 h 36736"/>
                <a:gd name="connsiteX5" fmla="*/ 38677 w 43120"/>
                <a:gd name="connsiteY5" fmla="*/ 32662 h 36736"/>
                <a:gd name="connsiteX6" fmla="*/ 40316 w 43120"/>
                <a:gd name="connsiteY6" fmla="*/ 16995 h 36736"/>
                <a:gd name="connsiteX7" fmla="*/ 40386 w 43120"/>
                <a:gd name="connsiteY7" fmla="*/ 19254 h 36736"/>
                <a:gd name="connsiteX8" fmla="*/ 22177 w 43120"/>
                <a:gd name="connsiteY8" fmla="*/ 5944 h 36736"/>
                <a:gd name="connsiteX9" fmla="*/ 22536 w 43120"/>
                <a:gd name="connsiteY9" fmla="*/ 4554 h 36736"/>
                <a:gd name="connsiteX10" fmla="*/ 14036 w 43120"/>
                <a:gd name="connsiteY10" fmla="*/ 6416 h 36736"/>
                <a:gd name="connsiteX11" fmla="*/ 15336 w 43120"/>
                <a:gd name="connsiteY11" fmla="*/ 7764 h 36736"/>
                <a:gd name="connsiteX12" fmla="*/ 4163 w 43120"/>
                <a:gd name="connsiteY12" fmla="*/ 17013 h 36736"/>
                <a:gd name="connsiteX13" fmla="*/ 3936 w 43120"/>
                <a:gd name="connsiteY13" fmla="*/ 15594 h 36736"/>
                <a:gd name="connsiteX0" fmla="*/ 3936 w 43120"/>
                <a:gd name="connsiteY0" fmla="*/ 15594 h 36736"/>
                <a:gd name="connsiteX1" fmla="*/ 4648 w 43120"/>
                <a:gd name="connsiteY1" fmla="*/ 7358 h 36736"/>
                <a:gd name="connsiteX2" fmla="*/ 14041 w 43120"/>
                <a:gd name="connsiteY2" fmla="*/ 6426 h 36736"/>
                <a:gd name="connsiteX3" fmla="*/ 22492 w 43120"/>
                <a:gd name="connsiteY3" fmla="*/ 4656 h 36736"/>
                <a:gd name="connsiteX4" fmla="*/ 27464 w 43120"/>
                <a:gd name="connsiteY4" fmla="*/ 600 h 36736"/>
                <a:gd name="connsiteX5" fmla="*/ 33476 w 43120"/>
                <a:gd name="connsiteY5" fmla="*/ 941 h 36736"/>
                <a:gd name="connsiteX6" fmla="*/ 37080 w 43120"/>
                <a:gd name="connsiteY6" fmla="*/ 9192 h 36736"/>
                <a:gd name="connsiteX7" fmla="*/ 41957 w 43120"/>
                <a:gd name="connsiteY7" fmla="*/ 11996 h 36736"/>
                <a:gd name="connsiteX8" fmla="*/ 40473 w 43120"/>
                <a:gd name="connsiteY8" fmla="*/ 17488 h 36736"/>
                <a:gd name="connsiteX9" fmla="*/ 43052 w 43120"/>
                <a:gd name="connsiteY9" fmla="*/ 24546 h 36736"/>
                <a:gd name="connsiteX10" fmla="*/ 38802 w 43120"/>
                <a:gd name="connsiteY10" fmla="*/ 32050 h 36736"/>
                <a:gd name="connsiteX11" fmla="*/ 5840 w 43120"/>
                <a:gd name="connsiteY11" fmla="*/ 36696 h 36736"/>
                <a:gd name="connsiteX12" fmla="*/ 1146 w 43120"/>
                <a:gd name="connsiteY12" fmla="*/ 32474 h 36736"/>
                <a:gd name="connsiteX13" fmla="*/ 2149 w 43120"/>
                <a:gd name="connsiteY13" fmla="*/ 26775 h 36736"/>
                <a:gd name="connsiteX14" fmla="*/ 31 w 43120"/>
                <a:gd name="connsiteY14" fmla="*/ 20928 h 36736"/>
                <a:gd name="connsiteX15" fmla="*/ 3899 w 43120"/>
                <a:gd name="connsiteY15" fmla="*/ 15731 h 36736"/>
                <a:gd name="connsiteX16" fmla="*/ 3936 w 43120"/>
                <a:gd name="connsiteY16" fmla="*/ 15594 h 36736"/>
                <a:gd name="connsiteX0" fmla="*/ 4729 w 43120"/>
                <a:gd name="connsiteY0" fmla="*/ 27401 h 36736"/>
                <a:gd name="connsiteX1" fmla="*/ 2196 w 43120"/>
                <a:gd name="connsiteY1" fmla="*/ 26604 h 36736"/>
                <a:gd name="connsiteX2" fmla="*/ 6964 w 43120"/>
                <a:gd name="connsiteY2" fmla="*/ 36123 h 36736"/>
                <a:gd name="connsiteX3" fmla="*/ 5856 w 43120"/>
                <a:gd name="connsiteY3" fmla="*/ 36504 h 36736"/>
                <a:gd name="connsiteX4" fmla="*/ 34165 w 43120"/>
                <a:gd name="connsiteY4" fmla="*/ 24178 h 36736"/>
                <a:gd name="connsiteX5" fmla="*/ 38677 w 43120"/>
                <a:gd name="connsiteY5" fmla="*/ 32662 h 36736"/>
                <a:gd name="connsiteX6" fmla="*/ 22177 w 43120"/>
                <a:gd name="connsiteY6" fmla="*/ 5944 h 36736"/>
                <a:gd name="connsiteX7" fmla="*/ 22536 w 43120"/>
                <a:gd name="connsiteY7" fmla="*/ 4554 h 36736"/>
                <a:gd name="connsiteX8" fmla="*/ 14036 w 43120"/>
                <a:gd name="connsiteY8" fmla="*/ 6416 h 36736"/>
                <a:gd name="connsiteX9" fmla="*/ 15336 w 43120"/>
                <a:gd name="connsiteY9" fmla="*/ 7764 h 36736"/>
                <a:gd name="connsiteX10" fmla="*/ 4163 w 43120"/>
                <a:gd name="connsiteY10" fmla="*/ 17013 h 36736"/>
                <a:gd name="connsiteX11" fmla="*/ 3936 w 43120"/>
                <a:gd name="connsiteY11" fmla="*/ 15594 h 36736"/>
                <a:gd name="connsiteX0" fmla="*/ 3936 w 43120"/>
                <a:gd name="connsiteY0" fmla="*/ 15594 h 36736"/>
                <a:gd name="connsiteX1" fmla="*/ 4648 w 43120"/>
                <a:gd name="connsiteY1" fmla="*/ 7358 h 36736"/>
                <a:gd name="connsiteX2" fmla="*/ 14041 w 43120"/>
                <a:gd name="connsiteY2" fmla="*/ 6426 h 36736"/>
                <a:gd name="connsiteX3" fmla="*/ 22492 w 43120"/>
                <a:gd name="connsiteY3" fmla="*/ 4656 h 36736"/>
                <a:gd name="connsiteX4" fmla="*/ 27464 w 43120"/>
                <a:gd name="connsiteY4" fmla="*/ 600 h 36736"/>
                <a:gd name="connsiteX5" fmla="*/ 33476 w 43120"/>
                <a:gd name="connsiteY5" fmla="*/ 941 h 36736"/>
                <a:gd name="connsiteX6" fmla="*/ 37080 w 43120"/>
                <a:gd name="connsiteY6" fmla="*/ 9192 h 36736"/>
                <a:gd name="connsiteX7" fmla="*/ 41957 w 43120"/>
                <a:gd name="connsiteY7" fmla="*/ 11996 h 36736"/>
                <a:gd name="connsiteX8" fmla="*/ 40473 w 43120"/>
                <a:gd name="connsiteY8" fmla="*/ 17488 h 36736"/>
                <a:gd name="connsiteX9" fmla="*/ 43052 w 43120"/>
                <a:gd name="connsiteY9" fmla="*/ 24546 h 36736"/>
                <a:gd name="connsiteX10" fmla="*/ 38802 w 43120"/>
                <a:gd name="connsiteY10" fmla="*/ 32050 h 36736"/>
                <a:gd name="connsiteX11" fmla="*/ 5840 w 43120"/>
                <a:gd name="connsiteY11" fmla="*/ 36696 h 36736"/>
                <a:gd name="connsiteX12" fmla="*/ 1146 w 43120"/>
                <a:gd name="connsiteY12" fmla="*/ 32474 h 36736"/>
                <a:gd name="connsiteX13" fmla="*/ 2149 w 43120"/>
                <a:gd name="connsiteY13" fmla="*/ 26775 h 36736"/>
                <a:gd name="connsiteX14" fmla="*/ 31 w 43120"/>
                <a:gd name="connsiteY14" fmla="*/ 20928 h 36736"/>
                <a:gd name="connsiteX15" fmla="*/ 3899 w 43120"/>
                <a:gd name="connsiteY15" fmla="*/ 15731 h 36736"/>
                <a:gd name="connsiteX16" fmla="*/ 3936 w 43120"/>
                <a:gd name="connsiteY16" fmla="*/ 15594 h 36736"/>
                <a:gd name="connsiteX0" fmla="*/ 4729 w 43120"/>
                <a:gd name="connsiteY0" fmla="*/ 27401 h 36736"/>
                <a:gd name="connsiteX1" fmla="*/ 2196 w 43120"/>
                <a:gd name="connsiteY1" fmla="*/ 26604 h 36736"/>
                <a:gd name="connsiteX2" fmla="*/ 6964 w 43120"/>
                <a:gd name="connsiteY2" fmla="*/ 36123 h 36736"/>
                <a:gd name="connsiteX3" fmla="*/ 5856 w 43120"/>
                <a:gd name="connsiteY3" fmla="*/ 36504 h 36736"/>
                <a:gd name="connsiteX4" fmla="*/ 34165 w 43120"/>
                <a:gd name="connsiteY4" fmla="*/ 24178 h 36736"/>
                <a:gd name="connsiteX5" fmla="*/ 38677 w 43120"/>
                <a:gd name="connsiteY5" fmla="*/ 32662 h 36736"/>
                <a:gd name="connsiteX6" fmla="*/ 22177 w 43120"/>
                <a:gd name="connsiteY6" fmla="*/ 5944 h 36736"/>
                <a:gd name="connsiteX7" fmla="*/ 22536 w 43120"/>
                <a:gd name="connsiteY7" fmla="*/ 4554 h 36736"/>
                <a:gd name="connsiteX8" fmla="*/ 14036 w 43120"/>
                <a:gd name="connsiteY8" fmla="*/ 6416 h 36736"/>
                <a:gd name="connsiteX9" fmla="*/ 15336 w 43120"/>
                <a:gd name="connsiteY9" fmla="*/ 7764 h 36736"/>
                <a:gd name="connsiteX10" fmla="*/ 4163 w 43120"/>
                <a:gd name="connsiteY10" fmla="*/ 17013 h 36736"/>
                <a:gd name="connsiteX11" fmla="*/ 3936 w 43120"/>
                <a:gd name="connsiteY11" fmla="*/ 15594 h 36736"/>
                <a:gd name="connsiteX0" fmla="*/ 3936 w 43120"/>
                <a:gd name="connsiteY0" fmla="*/ 15594 h 36736"/>
                <a:gd name="connsiteX1" fmla="*/ 4648 w 43120"/>
                <a:gd name="connsiteY1" fmla="*/ 7358 h 36736"/>
                <a:gd name="connsiteX2" fmla="*/ 14041 w 43120"/>
                <a:gd name="connsiteY2" fmla="*/ 6426 h 36736"/>
                <a:gd name="connsiteX3" fmla="*/ 22492 w 43120"/>
                <a:gd name="connsiteY3" fmla="*/ 4656 h 36736"/>
                <a:gd name="connsiteX4" fmla="*/ 27464 w 43120"/>
                <a:gd name="connsiteY4" fmla="*/ 600 h 36736"/>
                <a:gd name="connsiteX5" fmla="*/ 33476 w 43120"/>
                <a:gd name="connsiteY5" fmla="*/ 941 h 36736"/>
                <a:gd name="connsiteX6" fmla="*/ 37080 w 43120"/>
                <a:gd name="connsiteY6" fmla="*/ 9192 h 36736"/>
                <a:gd name="connsiteX7" fmla="*/ 41957 w 43120"/>
                <a:gd name="connsiteY7" fmla="*/ 11996 h 36736"/>
                <a:gd name="connsiteX8" fmla="*/ 40473 w 43120"/>
                <a:gd name="connsiteY8" fmla="*/ 17488 h 36736"/>
                <a:gd name="connsiteX9" fmla="*/ 43052 w 43120"/>
                <a:gd name="connsiteY9" fmla="*/ 24546 h 36736"/>
                <a:gd name="connsiteX10" fmla="*/ 38802 w 43120"/>
                <a:gd name="connsiteY10" fmla="*/ 32050 h 36736"/>
                <a:gd name="connsiteX11" fmla="*/ 5840 w 43120"/>
                <a:gd name="connsiteY11" fmla="*/ 36696 h 36736"/>
                <a:gd name="connsiteX12" fmla="*/ 1146 w 43120"/>
                <a:gd name="connsiteY12" fmla="*/ 32474 h 36736"/>
                <a:gd name="connsiteX13" fmla="*/ 2149 w 43120"/>
                <a:gd name="connsiteY13" fmla="*/ 26775 h 36736"/>
                <a:gd name="connsiteX14" fmla="*/ 31 w 43120"/>
                <a:gd name="connsiteY14" fmla="*/ 20928 h 36736"/>
                <a:gd name="connsiteX15" fmla="*/ 3899 w 43120"/>
                <a:gd name="connsiteY15" fmla="*/ 15731 h 36736"/>
                <a:gd name="connsiteX16" fmla="*/ 3936 w 43120"/>
                <a:gd name="connsiteY16" fmla="*/ 15594 h 36736"/>
                <a:gd name="connsiteX0" fmla="*/ 4729 w 43120"/>
                <a:gd name="connsiteY0" fmla="*/ 27401 h 36736"/>
                <a:gd name="connsiteX1" fmla="*/ 2196 w 43120"/>
                <a:gd name="connsiteY1" fmla="*/ 26604 h 36736"/>
                <a:gd name="connsiteX2" fmla="*/ 6964 w 43120"/>
                <a:gd name="connsiteY2" fmla="*/ 36123 h 36736"/>
                <a:gd name="connsiteX3" fmla="*/ 5856 w 43120"/>
                <a:gd name="connsiteY3" fmla="*/ 36504 h 36736"/>
                <a:gd name="connsiteX4" fmla="*/ 34165 w 43120"/>
                <a:gd name="connsiteY4" fmla="*/ 24178 h 36736"/>
                <a:gd name="connsiteX5" fmla="*/ 38677 w 43120"/>
                <a:gd name="connsiteY5" fmla="*/ 32662 h 36736"/>
                <a:gd name="connsiteX6" fmla="*/ 22177 w 43120"/>
                <a:gd name="connsiteY6" fmla="*/ 5944 h 36736"/>
                <a:gd name="connsiteX7" fmla="*/ 22536 w 43120"/>
                <a:gd name="connsiteY7" fmla="*/ 4554 h 36736"/>
                <a:gd name="connsiteX8" fmla="*/ 14036 w 43120"/>
                <a:gd name="connsiteY8" fmla="*/ 6416 h 36736"/>
                <a:gd name="connsiteX9" fmla="*/ 15336 w 43120"/>
                <a:gd name="connsiteY9" fmla="*/ 7764 h 36736"/>
                <a:gd name="connsiteX10" fmla="*/ 4163 w 43120"/>
                <a:gd name="connsiteY10" fmla="*/ 17013 h 36736"/>
                <a:gd name="connsiteX11" fmla="*/ 3936 w 43120"/>
                <a:gd name="connsiteY11" fmla="*/ 15594 h 36736"/>
                <a:gd name="connsiteX0" fmla="*/ 3936 w 43120"/>
                <a:gd name="connsiteY0" fmla="*/ 15195 h 36337"/>
                <a:gd name="connsiteX1" fmla="*/ 4648 w 43120"/>
                <a:gd name="connsiteY1" fmla="*/ 6959 h 36337"/>
                <a:gd name="connsiteX2" fmla="*/ 14041 w 43120"/>
                <a:gd name="connsiteY2" fmla="*/ 6027 h 36337"/>
                <a:gd name="connsiteX3" fmla="*/ 22492 w 43120"/>
                <a:gd name="connsiteY3" fmla="*/ 4257 h 36337"/>
                <a:gd name="connsiteX4" fmla="*/ 27464 w 43120"/>
                <a:gd name="connsiteY4" fmla="*/ 201 h 36337"/>
                <a:gd name="connsiteX5" fmla="*/ 34782 w 43120"/>
                <a:gd name="connsiteY5" fmla="*/ 1477 h 36337"/>
                <a:gd name="connsiteX6" fmla="*/ 37080 w 43120"/>
                <a:gd name="connsiteY6" fmla="*/ 8793 h 36337"/>
                <a:gd name="connsiteX7" fmla="*/ 41957 w 43120"/>
                <a:gd name="connsiteY7" fmla="*/ 11597 h 36337"/>
                <a:gd name="connsiteX8" fmla="*/ 40473 w 43120"/>
                <a:gd name="connsiteY8" fmla="*/ 17089 h 36337"/>
                <a:gd name="connsiteX9" fmla="*/ 43052 w 43120"/>
                <a:gd name="connsiteY9" fmla="*/ 24147 h 36337"/>
                <a:gd name="connsiteX10" fmla="*/ 38802 w 43120"/>
                <a:gd name="connsiteY10" fmla="*/ 31651 h 36337"/>
                <a:gd name="connsiteX11" fmla="*/ 5840 w 43120"/>
                <a:gd name="connsiteY11" fmla="*/ 36297 h 36337"/>
                <a:gd name="connsiteX12" fmla="*/ 1146 w 43120"/>
                <a:gd name="connsiteY12" fmla="*/ 32075 h 36337"/>
                <a:gd name="connsiteX13" fmla="*/ 2149 w 43120"/>
                <a:gd name="connsiteY13" fmla="*/ 26376 h 36337"/>
                <a:gd name="connsiteX14" fmla="*/ 31 w 43120"/>
                <a:gd name="connsiteY14" fmla="*/ 20529 h 36337"/>
                <a:gd name="connsiteX15" fmla="*/ 3899 w 43120"/>
                <a:gd name="connsiteY15" fmla="*/ 15332 h 36337"/>
                <a:gd name="connsiteX16" fmla="*/ 3936 w 43120"/>
                <a:gd name="connsiteY16" fmla="*/ 15195 h 36337"/>
                <a:gd name="connsiteX0" fmla="*/ 4729 w 43120"/>
                <a:gd name="connsiteY0" fmla="*/ 27002 h 36337"/>
                <a:gd name="connsiteX1" fmla="*/ 2196 w 43120"/>
                <a:gd name="connsiteY1" fmla="*/ 26205 h 36337"/>
                <a:gd name="connsiteX2" fmla="*/ 6964 w 43120"/>
                <a:gd name="connsiteY2" fmla="*/ 35724 h 36337"/>
                <a:gd name="connsiteX3" fmla="*/ 5856 w 43120"/>
                <a:gd name="connsiteY3" fmla="*/ 36105 h 36337"/>
                <a:gd name="connsiteX4" fmla="*/ 34165 w 43120"/>
                <a:gd name="connsiteY4" fmla="*/ 23779 h 36337"/>
                <a:gd name="connsiteX5" fmla="*/ 38677 w 43120"/>
                <a:gd name="connsiteY5" fmla="*/ 32263 h 36337"/>
                <a:gd name="connsiteX6" fmla="*/ 22177 w 43120"/>
                <a:gd name="connsiteY6" fmla="*/ 5545 h 36337"/>
                <a:gd name="connsiteX7" fmla="*/ 22536 w 43120"/>
                <a:gd name="connsiteY7" fmla="*/ 4155 h 36337"/>
                <a:gd name="connsiteX8" fmla="*/ 14036 w 43120"/>
                <a:gd name="connsiteY8" fmla="*/ 6017 h 36337"/>
                <a:gd name="connsiteX9" fmla="*/ 15336 w 43120"/>
                <a:gd name="connsiteY9" fmla="*/ 7365 h 36337"/>
                <a:gd name="connsiteX10" fmla="*/ 4163 w 43120"/>
                <a:gd name="connsiteY10" fmla="*/ 16614 h 36337"/>
                <a:gd name="connsiteX11" fmla="*/ 3936 w 43120"/>
                <a:gd name="connsiteY11" fmla="*/ 15195 h 36337"/>
                <a:gd name="connsiteX0" fmla="*/ 3936 w 43120"/>
                <a:gd name="connsiteY0" fmla="*/ 14405 h 35547"/>
                <a:gd name="connsiteX1" fmla="*/ 4648 w 43120"/>
                <a:gd name="connsiteY1" fmla="*/ 6169 h 35547"/>
                <a:gd name="connsiteX2" fmla="*/ 14041 w 43120"/>
                <a:gd name="connsiteY2" fmla="*/ 5237 h 35547"/>
                <a:gd name="connsiteX3" fmla="*/ 22492 w 43120"/>
                <a:gd name="connsiteY3" fmla="*/ 3467 h 35547"/>
                <a:gd name="connsiteX4" fmla="*/ 26775 w 43120"/>
                <a:gd name="connsiteY4" fmla="*/ 627 h 35547"/>
                <a:gd name="connsiteX5" fmla="*/ 34782 w 43120"/>
                <a:gd name="connsiteY5" fmla="*/ 687 h 35547"/>
                <a:gd name="connsiteX6" fmla="*/ 37080 w 43120"/>
                <a:gd name="connsiteY6" fmla="*/ 8003 h 35547"/>
                <a:gd name="connsiteX7" fmla="*/ 41957 w 43120"/>
                <a:gd name="connsiteY7" fmla="*/ 10807 h 35547"/>
                <a:gd name="connsiteX8" fmla="*/ 40473 w 43120"/>
                <a:gd name="connsiteY8" fmla="*/ 16299 h 35547"/>
                <a:gd name="connsiteX9" fmla="*/ 43052 w 43120"/>
                <a:gd name="connsiteY9" fmla="*/ 23357 h 35547"/>
                <a:gd name="connsiteX10" fmla="*/ 38802 w 43120"/>
                <a:gd name="connsiteY10" fmla="*/ 30861 h 35547"/>
                <a:gd name="connsiteX11" fmla="*/ 5840 w 43120"/>
                <a:gd name="connsiteY11" fmla="*/ 35507 h 35547"/>
                <a:gd name="connsiteX12" fmla="*/ 1146 w 43120"/>
                <a:gd name="connsiteY12" fmla="*/ 31285 h 35547"/>
                <a:gd name="connsiteX13" fmla="*/ 2149 w 43120"/>
                <a:gd name="connsiteY13" fmla="*/ 25586 h 35547"/>
                <a:gd name="connsiteX14" fmla="*/ 31 w 43120"/>
                <a:gd name="connsiteY14" fmla="*/ 19739 h 35547"/>
                <a:gd name="connsiteX15" fmla="*/ 3899 w 43120"/>
                <a:gd name="connsiteY15" fmla="*/ 14542 h 35547"/>
                <a:gd name="connsiteX16" fmla="*/ 3936 w 43120"/>
                <a:gd name="connsiteY16" fmla="*/ 14405 h 35547"/>
                <a:gd name="connsiteX0" fmla="*/ 4729 w 43120"/>
                <a:gd name="connsiteY0" fmla="*/ 26212 h 35547"/>
                <a:gd name="connsiteX1" fmla="*/ 2196 w 43120"/>
                <a:gd name="connsiteY1" fmla="*/ 25415 h 35547"/>
                <a:gd name="connsiteX2" fmla="*/ 6964 w 43120"/>
                <a:gd name="connsiteY2" fmla="*/ 34934 h 35547"/>
                <a:gd name="connsiteX3" fmla="*/ 5856 w 43120"/>
                <a:gd name="connsiteY3" fmla="*/ 35315 h 35547"/>
                <a:gd name="connsiteX4" fmla="*/ 34165 w 43120"/>
                <a:gd name="connsiteY4" fmla="*/ 22989 h 35547"/>
                <a:gd name="connsiteX5" fmla="*/ 38677 w 43120"/>
                <a:gd name="connsiteY5" fmla="*/ 31473 h 35547"/>
                <a:gd name="connsiteX6" fmla="*/ 22177 w 43120"/>
                <a:gd name="connsiteY6" fmla="*/ 4755 h 35547"/>
                <a:gd name="connsiteX7" fmla="*/ 22536 w 43120"/>
                <a:gd name="connsiteY7" fmla="*/ 3365 h 35547"/>
                <a:gd name="connsiteX8" fmla="*/ 14036 w 43120"/>
                <a:gd name="connsiteY8" fmla="*/ 5227 h 35547"/>
                <a:gd name="connsiteX9" fmla="*/ 15336 w 43120"/>
                <a:gd name="connsiteY9" fmla="*/ 6575 h 35547"/>
                <a:gd name="connsiteX10" fmla="*/ 4163 w 43120"/>
                <a:gd name="connsiteY10" fmla="*/ 15824 h 35547"/>
                <a:gd name="connsiteX11" fmla="*/ 3936 w 43120"/>
                <a:gd name="connsiteY11" fmla="*/ 14405 h 35547"/>
                <a:gd name="connsiteX0" fmla="*/ 3936 w 43120"/>
                <a:gd name="connsiteY0" fmla="*/ 13847 h 34989"/>
                <a:gd name="connsiteX1" fmla="*/ 4648 w 43120"/>
                <a:gd name="connsiteY1" fmla="*/ 5611 h 34989"/>
                <a:gd name="connsiteX2" fmla="*/ 14041 w 43120"/>
                <a:gd name="connsiteY2" fmla="*/ 4679 h 34989"/>
                <a:gd name="connsiteX3" fmla="*/ 22492 w 43120"/>
                <a:gd name="connsiteY3" fmla="*/ 2909 h 34989"/>
                <a:gd name="connsiteX4" fmla="*/ 26775 w 43120"/>
                <a:gd name="connsiteY4" fmla="*/ 69 h 34989"/>
                <a:gd name="connsiteX5" fmla="*/ 33368 w 43120"/>
                <a:gd name="connsiteY5" fmla="*/ 1447 h 34989"/>
                <a:gd name="connsiteX6" fmla="*/ 37080 w 43120"/>
                <a:gd name="connsiteY6" fmla="*/ 7445 h 34989"/>
                <a:gd name="connsiteX7" fmla="*/ 41957 w 43120"/>
                <a:gd name="connsiteY7" fmla="*/ 10249 h 34989"/>
                <a:gd name="connsiteX8" fmla="*/ 40473 w 43120"/>
                <a:gd name="connsiteY8" fmla="*/ 15741 h 34989"/>
                <a:gd name="connsiteX9" fmla="*/ 43052 w 43120"/>
                <a:gd name="connsiteY9" fmla="*/ 22799 h 34989"/>
                <a:gd name="connsiteX10" fmla="*/ 38802 w 43120"/>
                <a:gd name="connsiteY10" fmla="*/ 30303 h 34989"/>
                <a:gd name="connsiteX11" fmla="*/ 5840 w 43120"/>
                <a:gd name="connsiteY11" fmla="*/ 34949 h 34989"/>
                <a:gd name="connsiteX12" fmla="*/ 1146 w 43120"/>
                <a:gd name="connsiteY12" fmla="*/ 30727 h 34989"/>
                <a:gd name="connsiteX13" fmla="*/ 2149 w 43120"/>
                <a:gd name="connsiteY13" fmla="*/ 25028 h 34989"/>
                <a:gd name="connsiteX14" fmla="*/ 31 w 43120"/>
                <a:gd name="connsiteY14" fmla="*/ 19181 h 34989"/>
                <a:gd name="connsiteX15" fmla="*/ 3899 w 43120"/>
                <a:gd name="connsiteY15" fmla="*/ 13984 h 34989"/>
                <a:gd name="connsiteX16" fmla="*/ 3936 w 43120"/>
                <a:gd name="connsiteY16" fmla="*/ 13847 h 34989"/>
                <a:gd name="connsiteX0" fmla="*/ 4729 w 43120"/>
                <a:gd name="connsiteY0" fmla="*/ 25654 h 34989"/>
                <a:gd name="connsiteX1" fmla="*/ 2196 w 43120"/>
                <a:gd name="connsiteY1" fmla="*/ 24857 h 34989"/>
                <a:gd name="connsiteX2" fmla="*/ 6964 w 43120"/>
                <a:gd name="connsiteY2" fmla="*/ 34376 h 34989"/>
                <a:gd name="connsiteX3" fmla="*/ 5856 w 43120"/>
                <a:gd name="connsiteY3" fmla="*/ 34757 h 34989"/>
                <a:gd name="connsiteX4" fmla="*/ 34165 w 43120"/>
                <a:gd name="connsiteY4" fmla="*/ 22431 h 34989"/>
                <a:gd name="connsiteX5" fmla="*/ 38677 w 43120"/>
                <a:gd name="connsiteY5" fmla="*/ 30915 h 34989"/>
                <a:gd name="connsiteX6" fmla="*/ 22177 w 43120"/>
                <a:gd name="connsiteY6" fmla="*/ 4197 h 34989"/>
                <a:gd name="connsiteX7" fmla="*/ 22536 w 43120"/>
                <a:gd name="connsiteY7" fmla="*/ 2807 h 34989"/>
                <a:gd name="connsiteX8" fmla="*/ 14036 w 43120"/>
                <a:gd name="connsiteY8" fmla="*/ 4669 h 34989"/>
                <a:gd name="connsiteX9" fmla="*/ 15336 w 43120"/>
                <a:gd name="connsiteY9" fmla="*/ 6017 h 34989"/>
                <a:gd name="connsiteX10" fmla="*/ 4163 w 43120"/>
                <a:gd name="connsiteY10" fmla="*/ 15266 h 34989"/>
                <a:gd name="connsiteX11" fmla="*/ 3936 w 43120"/>
                <a:gd name="connsiteY11" fmla="*/ 13847 h 34989"/>
                <a:gd name="connsiteX0" fmla="*/ 3936 w 43120"/>
                <a:gd name="connsiteY0" fmla="*/ 13851 h 34993"/>
                <a:gd name="connsiteX1" fmla="*/ 4648 w 43120"/>
                <a:gd name="connsiteY1" fmla="*/ 5615 h 34993"/>
                <a:gd name="connsiteX2" fmla="*/ 14041 w 43120"/>
                <a:gd name="connsiteY2" fmla="*/ 4683 h 34993"/>
                <a:gd name="connsiteX3" fmla="*/ 22492 w 43120"/>
                <a:gd name="connsiteY3" fmla="*/ 2913 h 34993"/>
                <a:gd name="connsiteX4" fmla="*/ 26775 w 43120"/>
                <a:gd name="connsiteY4" fmla="*/ 73 h 34993"/>
                <a:gd name="connsiteX5" fmla="*/ 33368 w 43120"/>
                <a:gd name="connsiteY5" fmla="*/ 1451 h 34993"/>
                <a:gd name="connsiteX6" fmla="*/ 35369 w 43120"/>
                <a:gd name="connsiteY6" fmla="*/ 7791 h 34993"/>
                <a:gd name="connsiteX7" fmla="*/ 41957 w 43120"/>
                <a:gd name="connsiteY7" fmla="*/ 10253 h 34993"/>
                <a:gd name="connsiteX8" fmla="*/ 40473 w 43120"/>
                <a:gd name="connsiteY8" fmla="*/ 15745 h 34993"/>
                <a:gd name="connsiteX9" fmla="*/ 43052 w 43120"/>
                <a:gd name="connsiteY9" fmla="*/ 22803 h 34993"/>
                <a:gd name="connsiteX10" fmla="*/ 38802 w 43120"/>
                <a:gd name="connsiteY10" fmla="*/ 30307 h 34993"/>
                <a:gd name="connsiteX11" fmla="*/ 5840 w 43120"/>
                <a:gd name="connsiteY11" fmla="*/ 34953 h 34993"/>
                <a:gd name="connsiteX12" fmla="*/ 1146 w 43120"/>
                <a:gd name="connsiteY12" fmla="*/ 30731 h 34993"/>
                <a:gd name="connsiteX13" fmla="*/ 2149 w 43120"/>
                <a:gd name="connsiteY13" fmla="*/ 25032 h 34993"/>
                <a:gd name="connsiteX14" fmla="*/ 31 w 43120"/>
                <a:gd name="connsiteY14" fmla="*/ 19185 h 34993"/>
                <a:gd name="connsiteX15" fmla="*/ 3899 w 43120"/>
                <a:gd name="connsiteY15" fmla="*/ 13988 h 34993"/>
                <a:gd name="connsiteX16" fmla="*/ 3936 w 43120"/>
                <a:gd name="connsiteY16" fmla="*/ 13851 h 34993"/>
                <a:gd name="connsiteX0" fmla="*/ 4729 w 43120"/>
                <a:gd name="connsiteY0" fmla="*/ 25658 h 34993"/>
                <a:gd name="connsiteX1" fmla="*/ 2196 w 43120"/>
                <a:gd name="connsiteY1" fmla="*/ 24861 h 34993"/>
                <a:gd name="connsiteX2" fmla="*/ 6964 w 43120"/>
                <a:gd name="connsiteY2" fmla="*/ 34380 h 34993"/>
                <a:gd name="connsiteX3" fmla="*/ 5856 w 43120"/>
                <a:gd name="connsiteY3" fmla="*/ 34761 h 34993"/>
                <a:gd name="connsiteX4" fmla="*/ 34165 w 43120"/>
                <a:gd name="connsiteY4" fmla="*/ 22435 h 34993"/>
                <a:gd name="connsiteX5" fmla="*/ 38677 w 43120"/>
                <a:gd name="connsiteY5" fmla="*/ 30919 h 34993"/>
                <a:gd name="connsiteX6" fmla="*/ 22177 w 43120"/>
                <a:gd name="connsiteY6" fmla="*/ 4201 h 34993"/>
                <a:gd name="connsiteX7" fmla="*/ 22536 w 43120"/>
                <a:gd name="connsiteY7" fmla="*/ 2811 h 34993"/>
                <a:gd name="connsiteX8" fmla="*/ 14036 w 43120"/>
                <a:gd name="connsiteY8" fmla="*/ 4673 h 34993"/>
                <a:gd name="connsiteX9" fmla="*/ 15336 w 43120"/>
                <a:gd name="connsiteY9" fmla="*/ 6021 h 34993"/>
                <a:gd name="connsiteX10" fmla="*/ 4163 w 43120"/>
                <a:gd name="connsiteY10" fmla="*/ 15270 h 34993"/>
                <a:gd name="connsiteX11" fmla="*/ 3936 w 43120"/>
                <a:gd name="connsiteY11" fmla="*/ 13851 h 34993"/>
                <a:gd name="connsiteX0" fmla="*/ 3936 w 43120"/>
                <a:gd name="connsiteY0" fmla="*/ 13884 h 35026"/>
                <a:gd name="connsiteX1" fmla="*/ 4648 w 43120"/>
                <a:gd name="connsiteY1" fmla="*/ 5648 h 35026"/>
                <a:gd name="connsiteX2" fmla="*/ 14041 w 43120"/>
                <a:gd name="connsiteY2" fmla="*/ 4716 h 35026"/>
                <a:gd name="connsiteX3" fmla="*/ 22492 w 43120"/>
                <a:gd name="connsiteY3" fmla="*/ 2946 h 35026"/>
                <a:gd name="connsiteX4" fmla="*/ 26775 w 43120"/>
                <a:gd name="connsiteY4" fmla="*/ 106 h 35026"/>
                <a:gd name="connsiteX5" fmla="*/ 33368 w 43120"/>
                <a:gd name="connsiteY5" fmla="*/ 1484 h 35026"/>
                <a:gd name="connsiteX6" fmla="*/ 33434 w 43120"/>
                <a:gd name="connsiteY6" fmla="*/ 9418 h 35026"/>
                <a:gd name="connsiteX7" fmla="*/ 41957 w 43120"/>
                <a:gd name="connsiteY7" fmla="*/ 10286 h 35026"/>
                <a:gd name="connsiteX8" fmla="*/ 40473 w 43120"/>
                <a:gd name="connsiteY8" fmla="*/ 15778 h 35026"/>
                <a:gd name="connsiteX9" fmla="*/ 43052 w 43120"/>
                <a:gd name="connsiteY9" fmla="*/ 22836 h 35026"/>
                <a:gd name="connsiteX10" fmla="*/ 38802 w 43120"/>
                <a:gd name="connsiteY10" fmla="*/ 30340 h 35026"/>
                <a:gd name="connsiteX11" fmla="*/ 5840 w 43120"/>
                <a:gd name="connsiteY11" fmla="*/ 34986 h 35026"/>
                <a:gd name="connsiteX12" fmla="*/ 1146 w 43120"/>
                <a:gd name="connsiteY12" fmla="*/ 30764 h 35026"/>
                <a:gd name="connsiteX13" fmla="*/ 2149 w 43120"/>
                <a:gd name="connsiteY13" fmla="*/ 25065 h 35026"/>
                <a:gd name="connsiteX14" fmla="*/ 31 w 43120"/>
                <a:gd name="connsiteY14" fmla="*/ 19218 h 35026"/>
                <a:gd name="connsiteX15" fmla="*/ 3899 w 43120"/>
                <a:gd name="connsiteY15" fmla="*/ 14021 h 35026"/>
                <a:gd name="connsiteX16" fmla="*/ 3936 w 43120"/>
                <a:gd name="connsiteY16" fmla="*/ 13884 h 35026"/>
                <a:gd name="connsiteX0" fmla="*/ 4729 w 43120"/>
                <a:gd name="connsiteY0" fmla="*/ 25691 h 35026"/>
                <a:gd name="connsiteX1" fmla="*/ 2196 w 43120"/>
                <a:gd name="connsiteY1" fmla="*/ 24894 h 35026"/>
                <a:gd name="connsiteX2" fmla="*/ 6964 w 43120"/>
                <a:gd name="connsiteY2" fmla="*/ 34413 h 35026"/>
                <a:gd name="connsiteX3" fmla="*/ 5856 w 43120"/>
                <a:gd name="connsiteY3" fmla="*/ 34794 h 35026"/>
                <a:gd name="connsiteX4" fmla="*/ 34165 w 43120"/>
                <a:gd name="connsiteY4" fmla="*/ 22468 h 35026"/>
                <a:gd name="connsiteX5" fmla="*/ 38677 w 43120"/>
                <a:gd name="connsiteY5" fmla="*/ 30952 h 35026"/>
                <a:gd name="connsiteX6" fmla="*/ 22177 w 43120"/>
                <a:gd name="connsiteY6" fmla="*/ 4234 h 35026"/>
                <a:gd name="connsiteX7" fmla="*/ 22536 w 43120"/>
                <a:gd name="connsiteY7" fmla="*/ 2844 h 35026"/>
                <a:gd name="connsiteX8" fmla="*/ 14036 w 43120"/>
                <a:gd name="connsiteY8" fmla="*/ 4706 h 35026"/>
                <a:gd name="connsiteX9" fmla="*/ 15336 w 43120"/>
                <a:gd name="connsiteY9" fmla="*/ 6054 h 35026"/>
                <a:gd name="connsiteX10" fmla="*/ 4163 w 43120"/>
                <a:gd name="connsiteY10" fmla="*/ 15303 h 35026"/>
                <a:gd name="connsiteX11" fmla="*/ 3936 w 43120"/>
                <a:gd name="connsiteY11" fmla="*/ 13884 h 35026"/>
                <a:gd name="connsiteX0" fmla="*/ 3936 w 43120"/>
                <a:gd name="connsiteY0" fmla="*/ 13860 h 35002"/>
                <a:gd name="connsiteX1" fmla="*/ 4648 w 43120"/>
                <a:gd name="connsiteY1" fmla="*/ 5624 h 35002"/>
                <a:gd name="connsiteX2" fmla="*/ 14041 w 43120"/>
                <a:gd name="connsiteY2" fmla="*/ 4692 h 35002"/>
                <a:gd name="connsiteX3" fmla="*/ 22492 w 43120"/>
                <a:gd name="connsiteY3" fmla="*/ 2922 h 35002"/>
                <a:gd name="connsiteX4" fmla="*/ 26775 w 43120"/>
                <a:gd name="connsiteY4" fmla="*/ 82 h 35002"/>
                <a:gd name="connsiteX5" fmla="*/ 34026 w 43120"/>
                <a:gd name="connsiteY5" fmla="*/ 1571 h 35002"/>
                <a:gd name="connsiteX6" fmla="*/ 33434 w 43120"/>
                <a:gd name="connsiteY6" fmla="*/ 9394 h 35002"/>
                <a:gd name="connsiteX7" fmla="*/ 41957 w 43120"/>
                <a:gd name="connsiteY7" fmla="*/ 10262 h 35002"/>
                <a:gd name="connsiteX8" fmla="*/ 40473 w 43120"/>
                <a:gd name="connsiteY8" fmla="*/ 15754 h 35002"/>
                <a:gd name="connsiteX9" fmla="*/ 43052 w 43120"/>
                <a:gd name="connsiteY9" fmla="*/ 22812 h 35002"/>
                <a:gd name="connsiteX10" fmla="*/ 38802 w 43120"/>
                <a:gd name="connsiteY10" fmla="*/ 30316 h 35002"/>
                <a:gd name="connsiteX11" fmla="*/ 5840 w 43120"/>
                <a:gd name="connsiteY11" fmla="*/ 34962 h 35002"/>
                <a:gd name="connsiteX12" fmla="*/ 1146 w 43120"/>
                <a:gd name="connsiteY12" fmla="*/ 30740 h 35002"/>
                <a:gd name="connsiteX13" fmla="*/ 2149 w 43120"/>
                <a:gd name="connsiteY13" fmla="*/ 25041 h 35002"/>
                <a:gd name="connsiteX14" fmla="*/ 31 w 43120"/>
                <a:gd name="connsiteY14" fmla="*/ 19194 h 35002"/>
                <a:gd name="connsiteX15" fmla="*/ 3899 w 43120"/>
                <a:gd name="connsiteY15" fmla="*/ 13997 h 35002"/>
                <a:gd name="connsiteX16" fmla="*/ 3936 w 43120"/>
                <a:gd name="connsiteY16" fmla="*/ 13860 h 35002"/>
                <a:gd name="connsiteX0" fmla="*/ 4729 w 43120"/>
                <a:gd name="connsiteY0" fmla="*/ 25667 h 35002"/>
                <a:gd name="connsiteX1" fmla="*/ 2196 w 43120"/>
                <a:gd name="connsiteY1" fmla="*/ 24870 h 35002"/>
                <a:gd name="connsiteX2" fmla="*/ 6964 w 43120"/>
                <a:gd name="connsiteY2" fmla="*/ 34389 h 35002"/>
                <a:gd name="connsiteX3" fmla="*/ 5856 w 43120"/>
                <a:gd name="connsiteY3" fmla="*/ 34770 h 35002"/>
                <a:gd name="connsiteX4" fmla="*/ 34165 w 43120"/>
                <a:gd name="connsiteY4" fmla="*/ 22444 h 35002"/>
                <a:gd name="connsiteX5" fmla="*/ 38677 w 43120"/>
                <a:gd name="connsiteY5" fmla="*/ 30928 h 35002"/>
                <a:gd name="connsiteX6" fmla="*/ 22177 w 43120"/>
                <a:gd name="connsiteY6" fmla="*/ 4210 h 35002"/>
                <a:gd name="connsiteX7" fmla="*/ 22536 w 43120"/>
                <a:gd name="connsiteY7" fmla="*/ 2820 h 35002"/>
                <a:gd name="connsiteX8" fmla="*/ 14036 w 43120"/>
                <a:gd name="connsiteY8" fmla="*/ 4682 h 35002"/>
                <a:gd name="connsiteX9" fmla="*/ 15336 w 43120"/>
                <a:gd name="connsiteY9" fmla="*/ 6030 h 35002"/>
                <a:gd name="connsiteX10" fmla="*/ 4163 w 43120"/>
                <a:gd name="connsiteY10" fmla="*/ 15279 h 35002"/>
                <a:gd name="connsiteX11" fmla="*/ 3936 w 43120"/>
                <a:gd name="connsiteY11" fmla="*/ 13860 h 35002"/>
                <a:gd name="connsiteX0" fmla="*/ 3936 w 43120"/>
                <a:gd name="connsiteY0" fmla="*/ 14218 h 35360"/>
                <a:gd name="connsiteX1" fmla="*/ 4648 w 43120"/>
                <a:gd name="connsiteY1" fmla="*/ 5982 h 35360"/>
                <a:gd name="connsiteX2" fmla="*/ 14041 w 43120"/>
                <a:gd name="connsiteY2" fmla="*/ 5050 h 35360"/>
                <a:gd name="connsiteX3" fmla="*/ 22492 w 43120"/>
                <a:gd name="connsiteY3" fmla="*/ 3280 h 35360"/>
                <a:gd name="connsiteX4" fmla="*/ 27375 w 43120"/>
                <a:gd name="connsiteY4" fmla="*/ 51 h 35360"/>
                <a:gd name="connsiteX5" fmla="*/ 34026 w 43120"/>
                <a:gd name="connsiteY5" fmla="*/ 1929 h 35360"/>
                <a:gd name="connsiteX6" fmla="*/ 33434 w 43120"/>
                <a:gd name="connsiteY6" fmla="*/ 9752 h 35360"/>
                <a:gd name="connsiteX7" fmla="*/ 41957 w 43120"/>
                <a:gd name="connsiteY7" fmla="*/ 10620 h 35360"/>
                <a:gd name="connsiteX8" fmla="*/ 40473 w 43120"/>
                <a:gd name="connsiteY8" fmla="*/ 16112 h 35360"/>
                <a:gd name="connsiteX9" fmla="*/ 43052 w 43120"/>
                <a:gd name="connsiteY9" fmla="*/ 23170 h 35360"/>
                <a:gd name="connsiteX10" fmla="*/ 38802 w 43120"/>
                <a:gd name="connsiteY10" fmla="*/ 30674 h 35360"/>
                <a:gd name="connsiteX11" fmla="*/ 5840 w 43120"/>
                <a:gd name="connsiteY11" fmla="*/ 35320 h 35360"/>
                <a:gd name="connsiteX12" fmla="*/ 1146 w 43120"/>
                <a:gd name="connsiteY12" fmla="*/ 31098 h 35360"/>
                <a:gd name="connsiteX13" fmla="*/ 2149 w 43120"/>
                <a:gd name="connsiteY13" fmla="*/ 25399 h 35360"/>
                <a:gd name="connsiteX14" fmla="*/ 31 w 43120"/>
                <a:gd name="connsiteY14" fmla="*/ 19552 h 35360"/>
                <a:gd name="connsiteX15" fmla="*/ 3899 w 43120"/>
                <a:gd name="connsiteY15" fmla="*/ 14355 h 35360"/>
                <a:gd name="connsiteX16" fmla="*/ 3936 w 43120"/>
                <a:gd name="connsiteY16" fmla="*/ 14218 h 35360"/>
                <a:gd name="connsiteX0" fmla="*/ 4729 w 43120"/>
                <a:gd name="connsiteY0" fmla="*/ 26025 h 35360"/>
                <a:gd name="connsiteX1" fmla="*/ 2196 w 43120"/>
                <a:gd name="connsiteY1" fmla="*/ 25228 h 35360"/>
                <a:gd name="connsiteX2" fmla="*/ 6964 w 43120"/>
                <a:gd name="connsiteY2" fmla="*/ 34747 h 35360"/>
                <a:gd name="connsiteX3" fmla="*/ 5856 w 43120"/>
                <a:gd name="connsiteY3" fmla="*/ 35128 h 35360"/>
                <a:gd name="connsiteX4" fmla="*/ 34165 w 43120"/>
                <a:gd name="connsiteY4" fmla="*/ 22802 h 35360"/>
                <a:gd name="connsiteX5" fmla="*/ 38677 w 43120"/>
                <a:gd name="connsiteY5" fmla="*/ 31286 h 35360"/>
                <a:gd name="connsiteX6" fmla="*/ 22177 w 43120"/>
                <a:gd name="connsiteY6" fmla="*/ 4568 h 35360"/>
                <a:gd name="connsiteX7" fmla="*/ 22536 w 43120"/>
                <a:gd name="connsiteY7" fmla="*/ 3178 h 35360"/>
                <a:gd name="connsiteX8" fmla="*/ 14036 w 43120"/>
                <a:gd name="connsiteY8" fmla="*/ 5040 h 35360"/>
                <a:gd name="connsiteX9" fmla="*/ 15336 w 43120"/>
                <a:gd name="connsiteY9" fmla="*/ 6388 h 35360"/>
                <a:gd name="connsiteX10" fmla="*/ 4163 w 43120"/>
                <a:gd name="connsiteY10" fmla="*/ 15637 h 35360"/>
                <a:gd name="connsiteX11" fmla="*/ 3936 w 43120"/>
                <a:gd name="connsiteY11" fmla="*/ 14218 h 35360"/>
                <a:gd name="connsiteX0" fmla="*/ 3936 w 43120"/>
                <a:gd name="connsiteY0" fmla="*/ 14202 h 35344"/>
                <a:gd name="connsiteX1" fmla="*/ 4648 w 43120"/>
                <a:gd name="connsiteY1" fmla="*/ 5966 h 35344"/>
                <a:gd name="connsiteX2" fmla="*/ 14041 w 43120"/>
                <a:gd name="connsiteY2" fmla="*/ 5034 h 35344"/>
                <a:gd name="connsiteX3" fmla="*/ 22492 w 43120"/>
                <a:gd name="connsiteY3" fmla="*/ 3264 h 35344"/>
                <a:gd name="connsiteX4" fmla="*/ 27375 w 43120"/>
                <a:gd name="connsiteY4" fmla="*/ 35 h 35344"/>
                <a:gd name="connsiteX5" fmla="*/ 33494 w 43120"/>
                <a:gd name="connsiteY5" fmla="*/ 2090 h 35344"/>
                <a:gd name="connsiteX6" fmla="*/ 33434 w 43120"/>
                <a:gd name="connsiteY6" fmla="*/ 9736 h 35344"/>
                <a:gd name="connsiteX7" fmla="*/ 41957 w 43120"/>
                <a:gd name="connsiteY7" fmla="*/ 10604 h 35344"/>
                <a:gd name="connsiteX8" fmla="*/ 40473 w 43120"/>
                <a:gd name="connsiteY8" fmla="*/ 16096 h 35344"/>
                <a:gd name="connsiteX9" fmla="*/ 43052 w 43120"/>
                <a:gd name="connsiteY9" fmla="*/ 23154 h 35344"/>
                <a:gd name="connsiteX10" fmla="*/ 38802 w 43120"/>
                <a:gd name="connsiteY10" fmla="*/ 30658 h 35344"/>
                <a:gd name="connsiteX11" fmla="*/ 5840 w 43120"/>
                <a:gd name="connsiteY11" fmla="*/ 35304 h 35344"/>
                <a:gd name="connsiteX12" fmla="*/ 1146 w 43120"/>
                <a:gd name="connsiteY12" fmla="*/ 31082 h 35344"/>
                <a:gd name="connsiteX13" fmla="*/ 2149 w 43120"/>
                <a:gd name="connsiteY13" fmla="*/ 25383 h 35344"/>
                <a:gd name="connsiteX14" fmla="*/ 31 w 43120"/>
                <a:gd name="connsiteY14" fmla="*/ 19536 h 35344"/>
                <a:gd name="connsiteX15" fmla="*/ 3899 w 43120"/>
                <a:gd name="connsiteY15" fmla="*/ 14339 h 35344"/>
                <a:gd name="connsiteX16" fmla="*/ 3936 w 43120"/>
                <a:gd name="connsiteY16" fmla="*/ 14202 h 35344"/>
                <a:gd name="connsiteX0" fmla="*/ 4729 w 43120"/>
                <a:gd name="connsiteY0" fmla="*/ 26009 h 35344"/>
                <a:gd name="connsiteX1" fmla="*/ 2196 w 43120"/>
                <a:gd name="connsiteY1" fmla="*/ 25212 h 35344"/>
                <a:gd name="connsiteX2" fmla="*/ 6964 w 43120"/>
                <a:gd name="connsiteY2" fmla="*/ 34731 h 35344"/>
                <a:gd name="connsiteX3" fmla="*/ 5856 w 43120"/>
                <a:gd name="connsiteY3" fmla="*/ 35112 h 35344"/>
                <a:gd name="connsiteX4" fmla="*/ 34165 w 43120"/>
                <a:gd name="connsiteY4" fmla="*/ 22786 h 35344"/>
                <a:gd name="connsiteX5" fmla="*/ 38677 w 43120"/>
                <a:gd name="connsiteY5" fmla="*/ 31270 h 35344"/>
                <a:gd name="connsiteX6" fmla="*/ 22177 w 43120"/>
                <a:gd name="connsiteY6" fmla="*/ 4552 h 35344"/>
                <a:gd name="connsiteX7" fmla="*/ 22536 w 43120"/>
                <a:gd name="connsiteY7" fmla="*/ 3162 h 35344"/>
                <a:gd name="connsiteX8" fmla="*/ 14036 w 43120"/>
                <a:gd name="connsiteY8" fmla="*/ 5024 h 35344"/>
                <a:gd name="connsiteX9" fmla="*/ 15336 w 43120"/>
                <a:gd name="connsiteY9" fmla="*/ 6372 h 35344"/>
                <a:gd name="connsiteX10" fmla="*/ 4163 w 43120"/>
                <a:gd name="connsiteY10" fmla="*/ 15621 h 35344"/>
                <a:gd name="connsiteX11" fmla="*/ 3936 w 43120"/>
                <a:gd name="connsiteY11" fmla="*/ 14202 h 35344"/>
                <a:gd name="connsiteX0" fmla="*/ 3936 w 43120"/>
                <a:gd name="connsiteY0" fmla="*/ 14210 h 35352"/>
                <a:gd name="connsiteX1" fmla="*/ 4648 w 43120"/>
                <a:gd name="connsiteY1" fmla="*/ 5974 h 35352"/>
                <a:gd name="connsiteX2" fmla="*/ 14041 w 43120"/>
                <a:gd name="connsiteY2" fmla="*/ 5042 h 35352"/>
                <a:gd name="connsiteX3" fmla="*/ 22492 w 43120"/>
                <a:gd name="connsiteY3" fmla="*/ 3272 h 35352"/>
                <a:gd name="connsiteX4" fmla="*/ 27375 w 43120"/>
                <a:gd name="connsiteY4" fmla="*/ 43 h 35352"/>
                <a:gd name="connsiteX5" fmla="*/ 33494 w 43120"/>
                <a:gd name="connsiteY5" fmla="*/ 2098 h 35352"/>
                <a:gd name="connsiteX6" fmla="*/ 33434 w 43120"/>
                <a:gd name="connsiteY6" fmla="*/ 9744 h 35352"/>
                <a:gd name="connsiteX7" fmla="*/ 41957 w 43120"/>
                <a:gd name="connsiteY7" fmla="*/ 10612 h 35352"/>
                <a:gd name="connsiteX8" fmla="*/ 40473 w 43120"/>
                <a:gd name="connsiteY8" fmla="*/ 16104 h 35352"/>
                <a:gd name="connsiteX9" fmla="*/ 43052 w 43120"/>
                <a:gd name="connsiteY9" fmla="*/ 23162 h 35352"/>
                <a:gd name="connsiteX10" fmla="*/ 38802 w 43120"/>
                <a:gd name="connsiteY10" fmla="*/ 30666 h 35352"/>
                <a:gd name="connsiteX11" fmla="*/ 5840 w 43120"/>
                <a:gd name="connsiteY11" fmla="*/ 35312 h 35352"/>
                <a:gd name="connsiteX12" fmla="*/ 1146 w 43120"/>
                <a:gd name="connsiteY12" fmla="*/ 31090 h 35352"/>
                <a:gd name="connsiteX13" fmla="*/ 2149 w 43120"/>
                <a:gd name="connsiteY13" fmla="*/ 25391 h 35352"/>
                <a:gd name="connsiteX14" fmla="*/ 31 w 43120"/>
                <a:gd name="connsiteY14" fmla="*/ 19544 h 35352"/>
                <a:gd name="connsiteX15" fmla="*/ 3899 w 43120"/>
                <a:gd name="connsiteY15" fmla="*/ 14347 h 35352"/>
                <a:gd name="connsiteX16" fmla="*/ 3936 w 43120"/>
                <a:gd name="connsiteY16" fmla="*/ 14210 h 35352"/>
                <a:gd name="connsiteX0" fmla="*/ 4729 w 43120"/>
                <a:gd name="connsiteY0" fmla="*/ 26017 h 35352"/>
                <a:gd name="connsiteX1" fmla="*/ 2196 w 43120"/>
                <a:gd name="connsiteY1" fmla="*/ 25220 h 35352"/>
                <a:gd name="connsiteX2" fmla="*/ 6964 w 43120"/>
                <a:gd name="connsiteY2" fmla="*/ 34739 h 35352"/>
                <a:gd name="connsiteX3" fmla="*/ 5856 w 43120"/>
                <a:gd name="connsiteY3" fmla="*/ 35120 h 35352"/>
                <a:gd name="connsiteX4" fmla="*/ 34165 w 43120"/>
                <a:gd name="connsiteY4" fmla="*/ 22794 h 35352"/>
                <a:gd name="connsiteX5" fmla="*/ 38677 w 43120"/>
                <a:gd name="connsiteY5" fmla="*/ 31278 h 35352"/>
                <a:gd name="connsiteX6" fmla="*/ 22177 w 43120"/>
                <a:gd name="connsiteY6" fmla="*/ 4560 h 35352"/>
                <a:gd name="connsiteX7" fmla="*/ 22536 w 43120"/>
                <a:gd name="connsiteY7" fmla="*/ 3170 h 35352"/>
                <a:gd name="connsiteX8" fmla="*/ 14036 w 43120"/>
                <a:gd name="connsiteY8" fmla="*/ 5032 h 35352"/>
                <a:gd name="connsiteX9" fmla="*/ 15336 w 43120"/>
                <a:gd name="connsiteY9" fmla="*/ 6380 h 35352"/>
                <a:gd name="connsiteX10" fmla="*/ 4163 w 43120"/>
                <a:gd name="connsiteY10" fmla="*/ 15629 h 35352"/>
                <a:gd name="connsiteX11" fmla="*/ 3936 w 43120"/>
                <a:gd name="connsiteY11" fmla="*/ 14210 h 35352"/>
                <a:gd name="connsiteX0" fmla="*/ 3936 w 43120"/>
                <a:gd name="connsiteY0" fmla="*/ 14196 h 35338"/>
                <a:gd name="connsiteX1" fmla="*/ 4648 w 43120"/>
                <a:gd name="connsiteY1" fmla="*/ 5960 h 35338"/>
                <a:gd name="connsiteX2" fmla="*/ 14041 w 43120"/>
                <a:gd name="connsiteY2" fmla="*/ 5028 h 35338"/>
                <a:gd name="connsiteX3" fmla="*/ 22492 w 43120"/>
                <a:gd name="connsiteY3" fmla="*/ 3258 h 35338"/>
                <a:gd name="connsiteX4" fmla="*/ 27375 w 43120"/>
                <a:gd name="connsiteY4" fmla="*/ 29 h 35338"/>
                <a:gd name="connsiteX5" fmla="*/ 33494 w 43120"/>
                <a:gd name="connsiteY5" fmla="*/ 2084 h 35338"/>
                <a:gd name="connsiteX6" fmla="*/ 34509 w 43120"/>
                <a:gd name="connsiteY6" fmla="*/ 8664 h 35338"/>
                <a:gd name="connsiteX7" fmla="*/ 41957 w 43120"/>
                <a:gd name="connsiteY7" fmla="*/ 10598 h 35338"/>
                <a:gd name="connsiteX8" fmla="*/ 40473 w 43120"/>
                <a:gd name="connsiteY8" fmla="*/ 16090 h 35338"/>
                <a:gd name="connsiteX9" fmla="*/ 43052 w 43120"/>
                <a:gd name="connsiteY9" fmla="*/ 23148 h 35338"/>
                <a:gd name="connsiteX10" fmla="*/ 38802 w 43120"/>
                <a:gd name="connsiteY10" fmla="*/ 30652 h 35338"/>
                <a:gd name="connsiteX11" fmla="*/ 5840 w 43120"/>
                <a:gd name="connsiteY11" fmla="*/ 35298 h 35338"/>
                <a:gd name="connsiteX12" fmla="*/ 1146 w 43120"/>
                <a:gd name="connsiteY12" fmla="*/ 31076 h 35338"/>
                <a:gd name="connsiteX13" fmla="*/ 2149 w 43120"/>
                <a:gd name="connsiteY13" fmla="*/ 25377 h 35338"/>
                <a:gd name="connsiteX14" fmla="*/ 31 w 43120"/>
                <a:gd name="connsiteY14" fmla="*/ 19530 h 35338"/>
                <a:gd name="connsiteX15" fmla="*/ 3899 w 43120"/>
                <a:gd name="connsiteY15" fmla="*/ 14333 h 35338"/>
                <a:gd name="connsiteX16" fmla="*/ 3936 w 43120"/>
                <a:gd name="connsiteY16" fmla="*/ 14196 h 35338"/>
                <a:gd name="connsiteX0" fmla="*/ 4729 w 43120"/>
                <a:gd name="connsiteY0" fmla="*/ 26003 h 35338"/>
                <a:gd name="connsiteX1" fmla="*/ 2196 w 43120"/>
                <a:gd name="connsiteY1" fmla="*/ 25206 h 35338"/>
                <a:gd name="connsiteX2" fmla="*/ 6964 w 43120"/>
                <a:gd name="connsiteY2" fmla="*/ 34725 h 35338"/>
                <a:gd name="connsiteX3" fmla="*/ 5856 w 43120"/>
                <a:gd name="connsiteY3" fmla="*/ 35106 h 35338"/>
                <a:gd name="connsiteX4" fmla="*/ 34165 w 43120"/>
                <a:gd name="connsiteY4" fmla="*/ 22780 h 35338"/>
                <a:gd name="connsiteX5" fmla="*/ 38677 w 43120"/>
                <a:gd name="connsiteY5" fmla="*/ 31264 h 35338"/>
                <a:gd name="connsiteX6" fmla="*/ 22177 w 43120"/>
                <a:gd name="connsiteY6" fmla="*/ 4546 h 35338"/>
                <a:gd name="connsiteX7" fmla="*/ 22536 w 43120"/>
                <a:gd name="connsiteY7" fmla="*/ 3156 h 35338"/>
                <a:gd name="connsiteX8" fmla="*/ 14036 w 43120"/>
                <a:gd name="connsiteY8" fmla="*/ 5018 h 35338"/>
                <a:gd name="connsiteX9" fmla="*/ 15336 w 43120"/>
                <a:gd name="connsiteY9" fmla="*/ 6366 h 35338"/>
                <a:gd name="connsiteX10" fmla="*/ 4163 w 43120"/>
                <a:gd name="connsiteY10" fmla="*/ 15615 h 35338"/>
                <a:gd name="connsiteX11" fmla="*/ 3936 w 43120"/>
                <a:gd name="connsiteY11" fmla="*/ 14196 h 35338"/>
                <a:gd name="connsiteX0" fmla="*/ 3936 w 43120"/>
                <a:gd name="connsiteY0" fmla="*/ 14196 h 35338"/>
                <a:gd name="connsiteX1" fmla="*/ 4648 w 43120"/>
                <a:gd name="connsiteY1" fmla="*/ 5960 h 35338"/>
                <a:gd name="connsiteX2" fmla="*/ 14041 w 43120"/>
                <a:gd name="connsiteY2" fmla="*/ 5028 h 35338"/>
                <a:gd name="connsiteX3" fmla="*/ 22492 w 43120"/>
                <a:gd name="connsiteY3" fmla="*/ 3258 h 35338"/>
                <a:gd name="connsiteX4" fmla="*/ 27375 w 43120"/>
                <a:gd name="connsiteY4" fmla="*/ 29 h 35338"/>
                <a:gd name="connsiteX5" fmla="*/ 33494 w 43120"/>
                <a:gd name="connsiteY5" fmla="*/ 2084 h 35338"/>
                <a:gd name="connsiteX6" fmla="*/ 34509 w 43120"/>
                <a:gd name="connsiteY6" fmla="*/ 8664 h 35338"/>
                <a:gd name="connsiteX7" fmla="*/ 37773 w 43120"/>
                <a:gd name="connsiteY7" fmla="*/ 10271 h 35338"/>
                <a:gd name="connsiteX8" fmla="*/ 40473 w 43120"/>
                <a:gd name="connsiteY8" fmla="*/ 16090 h 35338"/>
                <a:gd name="connsiteX9" fmla="*/ 43052 w 43120"/>
                <a:gd name="connsiteY9" fmla="*/ 23148 h 35338"/>
                <a:gd name="connsiteX10" fmla="*/ 38802 w 43120"/>
                <a:gd name="connsiteY10" fmla="*/ 30652 h 35338"/>
                <a:gd name="connsiteX11" fmla="*/ 5840 w 43120"/>
                <a:gd name="connsiteY11" fmla="*/ 35298 h 35338"/>
                <a:gd name="connsiteX12" fmla="*/ 1146 w 43120"/>
                <a:gd name="connsiteY12" fmla="*/ 31076 h 35338"/>
                <a:gd name="connsiteX13" fmla="*/ 2149 w 43120"/>
                <a:gd name="connsiteY13" fmla="*/ 25377 h 35338"/>
                <a:gd name="connsiteX14" fmla="*/ 31 w 43120"/>
                <a:gd name="connsiteY14" fmla="*/ 19530 h 35338"/>
                <a:gd name="connsiteX15" fmla="*/ 3899 w 43120"/>
                <a:gd name="connsiteY15" fmla="*/ 14333 h 35338"/>
                <a:gd name="connsiteX16" fmla="*/ 3936 w 43120"/>
                <a:gd name="connsiteY16" fmla="*/ 14196 h 35338"/>
                <a:gd name="connsiteX0" fmla="*/ 4729 w 43120"/>
                <a:gd name="connsiteY0" fmla="*/ 26003 h 35338"/>
                <a:gd name="connsiteX1" fmla="*/ 2196 w 43120"/>
                <a:gd name="connsiteY1" fmla="*/ 25206 h 35338"/>
                <a:gd name="connsiteX2" fmla="*/ 6964 w 43120"/>
                <a:gd name="connsiteY2" fmla="*/ 34725 h 35338"/>
                <a:gd name="connsiteX3" fmla="*/ 5856 w 43120"/>
                <a:gd name="connsiteY3" fmla="*/ 35106 h 35338"/>
                <a:gd name="connsiteX4" fmla="*/ 34165 w 43120"/>
                <a:gd name="connsiteY4" fmla="*/ 22780 h 35338"/>
                <a:gd name="connsiteX5" fmla="*/ 38677 w 43120"/>
                <a:gd name="connsiteY5" fmla="*/ 31264 h 35338"/>
                <a:gd name="connsiteX6" fmla="*/ 22177 w 43120"/>
                <a:gd name="connsiteY6" fmla="*/ 4546 h 35338"/>
                <a:gd name="connsiteX7" fmla="*/ 22536 w 43120"/>
                <a:gd name="connsiteY7" fmla="*/ 3156 h 35338"/>
                <a:gd name="connsiteX8" fmla="*/ 14036 w 43120"/>
                <a:gd name="connsiteY8" fmla="*/ 5018 h 35338"/>
                <a:gd name="connsiteX9" fmla="*/ 15336 w 43120"/>
                <a:gd name="connsiteY9" fmla="*/ 6366 h 35338"/>
                <a:gd name="connsiteX10" fmla="*/ 4163 w 43120"/>
                <a:gd name="connsiteY10" fmla="*/ 15615 h 35338"/>
                <a:gd name="connsiteX11" fmla="*/ 3936 w 43120"/>
                <a:gd name="connsiteY11" fmla="*/ 14196 h 35338"/>
                <a:gd name="connsiteX0" fmla="*/ 3936 w 43064"/>
                <a:gd name="connsiteY0" fmla="*/ 14196 h 35338"/>
                <a:gd name="connsiteX1" fmla="*/ 4648 w 43064"/>
                <a:gd name="connsiteY1" fmla="*/ 5960 h 35338"/>
                <a:gd name="connsiteX2" fmla="*/ 14041 w 43064"/>
                <a:gd name="connsiteY2" fmla="*/ 5028 h 35338"/>
                <a:gd name="connsiteX3" fmla="*/ 22492 w 43064"/>
                <a:gd name="connsiteY3" fmla="*/ 3258 h 35338"/>
                <a:gd name="connsiteX4" fmla="*/ 27375 w 43064"/>
                <a:gd name="connsiteY4" fmla="*/ 29 h 35338"/>
                <a:gd name="connsiteX5" fmla="*/ 33494 w 43064"/>
                <a:gd name="connsiteY5" fmla="*/ 2084 h 35338"/>
                <a:gd name="connsiteX6" fmla="*/ 34509 w 43064"/>
                <a:gd name="connsiteY6" fmla="*/ 8664 h 35338"/>
                <a:gd name="connsiteX7" fmla="*/ 37773 w 43064"/>
                <a:gd name="connsiteY7" fmla="*/ 10271 h 35338"/>
                <a:gd name="connsiteX8" fmla="*/ 37743 w 43064"/>
                <a:gd name="connsiteY8" fmla="*/ 17186 h 35338"/>
                <a:gd name="connsiteX9" fmla="*/ 43052 w 43064"/>
                <a:gd name="connsiteY9" fmla="*/ 23148 h 35338"/>
                <a:gd name="connsiteX10" fmla="*/ 38802 w 43064"/>
                <a:gd name="connsiteY10" fmla="*/ 30652 h 35338"/>
                <a:gd name="connsiteX11" fmla="*/ 5840 w 43064"/>
                <a:gd name="connsiteY11" fmla="*/ 35298 h 35338"/>
                <a:gd name="connsiteX12" fmla="*/ 1146 w 43064"/>
                <a:gd name="connsiteY12" fmla="*/ 31076 h 35338"/>
                <a:gd name="connsiteX13" fmla="*/ 2149 w 43064"/>
                <a:gd name="connsiteY13" fmla="*/ 25377 h 35338"/>
                <a:gd name="connsiteX14" fmla="*/ 31 w 43064"/>
                <a:gd name="connsiteY14" fmla="*/ 19530 h 35338"/>
                <a:gd name="connsiteX15" fmla="*/ 3899 w 43064"/>
                <a:gd name="connsiteY15" fmla="*/ 14333 h 35338"/>
                <a:gd name="connsiteX16" fmla="*/ 3936 w 43064"/>
                <a:gd name="connsiteY16" fmla="*/ 14196 h 35338"/>
                <a:gd name="connsiteX0" fmla="*/ 4729 w 43064"/>
                <a:gd name="connsiteY0" fmla="*/ 26003 h 35338"/>
                <a:gd name="connsiteX1" fmla="*/ 2196 w 43064"/>
                <a:gd name="connsiteY1" fmla="*/ 25206 h 35338"/>
                <a:gd name="connsiteX2" fmla="*/ 6964 w 43064"/>
                <a:gd name="connsiteY2" fmla="*/ 34725 h 35338"/>
                <a:gd name="connsiteX3" fmla="*/ 5856 w 43064"/>
                <a:gd name="connsiteY3" fmla="*/ 35106 h 35338"/>
                <a:gd name="connsiteX4" fmla="*/ 34165 w 43064"/>
                <a:gd name="connsiteY4" fmla="*/ 22780 h 35338"/>
                <a:gd name="connsiteX5" fmla="*/ 38677 w 43064"/>
                <a:gd name="connsiteY5" fmla="*/ 31264 h 35338"/>
                <a:gd name="connsiteX6" fmla="*/ 22177 w 43064"/>
                <a:gd name="connsiteY6" fmla="*/ 4546 h 35338"/>
                <a:gd name="connsiteX7" fmla="*/ 22536 w 43064"/>
                <a:gd name="connsiteY7" fmla="*/ 3156 h 35338"/>
                <a:gd name="connsiteX8" fmla="*/ 14036 w 43064"/>
                <a:gd name="connsiteY8" fmla="*/ 5018 h 35338"/>
                <a:gd name="connsiteX9" fmla="*/ 15336 w 43064"/>
                <a:gd name="connsiteY9" fmla="*/ 6366 h 35338"/>
                <a:gd name="connsiteX10" fmla="*/ 4163 w 43064"/>
                <a:gd name="connsiteY10" fmla="*/ 15615 h 35338"/>
                <a:gd name="connsiteX11" fmla="*/ 3936 w 43064"/>
                <a:gd name="connsiteY11" fmla="*/ 14196 h 35338"/>
                <a:gd name="connsiteX0" fmla="*/ 3936 w 40569"/>
                <a:gd name="connsiteY0" fmla="*/ 14196 h 35338"/>
                <a:gd name="connsiteX1" fmla="*/ 4648 w 40569"/>
                <a:gd name="connsiteY1" fmla="*/ 5960 h 35338"/>
                <a:gd name="connsiteX2" fmla="*/ 14041 w 40569"/>
                <a:gd name="connsiteY2" fmla="*/ 5028 h 35338"/>
                <a:gd name="connsiteX3" fmla="*/ 22492 w 40569"/>
                <a:gd name="connsiteY3" fmla="*/ 3258 h 35338"/>
                <a:gd name="connsiteX4" fmla="*/ 27375 w 40569"/>
                <a:gd name="connsiteY4" fmla="*/ 29 h 35338"/>
                <a:gd name="connsiteX5" fmla="*/ 33494 w 40569"/>
                <a:gd name="connsiteY5" fmla="*/ 2084 h 35338"/>
                <a:gd name="connsiteX6" fmla="*/ 34509 w 40569"/>
                <a:gd name="connsiteY6" fmla="*/ 8664 h 35338"/>
                <a:gd name="connsiteX7" fmla="*/ 37773 w 40569"/>
                <a:gd name="connsiteY7" fmla="*/ 10271 h 35338"/>
                <a:gd name="connsiteX8" fmla="*/ 37743 w 40569"/>
                <a:gd name="connsiteY8" fmla="*/ 17186 h 35338"/>
                <a:gd name="connsiteX9" fmla="*/ 40160 w 40569"/>
                <a:gd name="connsiteY9" fmla="*/ 22843 h 35338"/>
                <a:gd name="connsiteX10" fmla="*/ 38802 w 40569"/>
                <a:gd name="connsiteY10" fmla="*/ 30652 h 35338"/>
                <a:gd name="connsiteX11" fmla="*/ 5840 w 40569"/>
                <a:gd name="connsiteY11" fmla="*/ 35298 h 35338"/>
                <a:gd name="connsiteX12" fmla="*/ 1146 w 40569"/>
                <a:gd name="connsiteY12" fmla="*/ 31076 h 35338"/>
                <a:gd name="connsiteX13" fmla="*/ 2149 w 40569"/>
                <a:gd name="connsiteY13" fmla="*/ 25377 h 35338"/>
                <a:gd name="connsiteX14" fmla="*/ 31 w 40569"/>
                <a:gd name="connsiteY14" fmla="*/ 19530 h 35338"/>
                <a:gd name="connsiteX15" fmla="*/ 3899 w 40569"/>
                <a:gd name="connsiteY15" fmla="*/ 14333 h 35338"/>
                <a:gd name="connsiteX16" fmla="*/ 3936 w 40569"/>
                <a:gd name="connsiteY16" fmla="*/ 14196 h 35338"/>
                <a:gd name="connsiteX0" fmla="*/ 4729 w 40569"/>
                <a:gd name="connsiteY0" fmla="*/ 26003 h 35338"/>
                <a:gd name="connsiteX1" fmla="*/ 2196 w 40569"/>
                <a:gd name="connsiteY1" fmla="*/ 25206 h 35338"/>
                <a:gd name="connsiteX2" fmla="*/ 6964 w 40569"/>
                <a:gd name="connsiteY2" fmla="*/ 34725 h 35338"/>
                <a:gd name="connsiteX3" fmla="*/ 5856 w 40569"/>
                <a:gd name="connsiteY3" fmla="*/ 35106 h 35338"/>
                <a:gd name="connsiteX4" fmla="*/ 34165 w 40569"/>
                <a:gd name="connsiteY4" fmla="*/ 22780 h 35338"/>
                <a:gd name="connsiteX5" fmla="*/ 38677 w 40569"/>
                <a:gd name="connsiteY5" fmla="*/ 31264 h 35338"/>
                <a:gd name="connsiteX6" fmla="*/ 22177 w 40569"/>
                <a:gd name="connsiteY6" fmla="*/ 4546 h 35338"/>
                <a:gd name="connsiteX7" fmla="*/ 22536 w 40569"/>
                <a:gd name="connsiteY7" fmla="*/ 3156 h 35338"/>
                <a:gd name="connsiteX8" fmla="*/ 14036 w 40569"/>
                <a:gd name="connsiteY8" fmla="*/ 5018 h 35338"/>
                <a:gd name="connsiteX9" fmla="*/ 15336 w 40569"/>
                <a:gd name="connsiteY9" fmla="*/ 6366 h 35338"/>
                <a:gd name="connsiteX10" fmla="*/ 4163 w 40569"/>
                <a:gd name="connsiteY10" fmla="*/ 15615 h 35338"/>
                <a:gd name="connsiteX11" fmla="*/ 3936 w 40569"/>
                <a:gd name="connsiteY11" fmla="*/ 14196 h 35338"/>
                <a:gd name="connsiteX0" fmla="*/ 3936 w 40569"/>
                <a:gd name="connsiteY0" fmla="*/ 14196 h 35338"/>
                <a:gd name="connsiteX1" fmla="*/ 4648 w 40569"/>
                <a:gd name="connsiteY1" fmla="*/ 5960 h 35338"/>
                <a:gd name="connsiteX2" fmla="*/ 14041 w 40569"/>
                <a:gd name="connsiteY2" fmla="*/ 5028 h 35338"/>
                <a:gd name="connsiteX3" fmla="*/ 22492 w 40569"/>
                <a:gd name="connsiteY3" fmla="*/ 3258 h 35338"/>
                <a:gd name="connsiteX4" fmla="*/ 27375 w 40569"/>
                <a:gd name="connsiteY4" fmla="*/ 29 h 35338"/>
                <a:gd name="connsiteX5" fmla="*/ 33494 w 40569"/>
                <a:gd name="connsiteY5" fmla="*/ 2084 h 35338"/>
                <a:gd name="connsiteX6" fmla="*/ 34509 w 40569"/>
                <a:gd name="connsiteY6" fmla="*/ 8664 h 35338"/>
                <a:gd name="connsiteX7" fmla="*/ 38388 w 40569"/>
                <a:gd name="connsiteY7" fmla="*/ 11608 h 35338"/>
                <a:gd name="connsiteX8" fmla="*/ 37743 w 40569"/>
                <a:gd name="connsiteY8" fmla="*/ 17186 h 35338"/>
                <a:gd name="connsiteX9" fmla="*/ 40160 w 40569"/>
                <a:gd name="connsiteY9" fmla="*/ 22843 h 35338"/>
                <a:gd name="connsiteX10" fmla="*/ 38802 w 40569"/>
                <a:gd name="connsiteY10" fmla="*/ 30652 h 35338"/>
                <a:gd name="connsiteX11" fmla="*/ 5840 w 40569"/>
                <a:gd name="connsiteY11" fmla="*/ 35298 h 35338"/>
                <a:gd name="connsiteX12" fmla="*/ 1146 w 40569"/>
                <a:gd name="connsiteY12" fmla="*/ 31076 h 35338"/>
                <a:gd name="connsiteX13" fmla="*/ 2149 w 40569"/>
                <a:gd name="connsiteY13" fmla="*/ 25377 h 35338"/>
                <a:gd name="connsiteX14" fmla="*/ 31 w 40569"/>
                <a:gd name="connsiteY14" fmla="*/ 19530 h 35338"/>
                <a:gd name="connsiteX15" fmla="*/ 3899 w 40569"/>
                <a:gd name="connsiteY15" fmla="*/ 14333 h 35338"/>
                <a:gd name="connsiteX16" fmla="*/ 3936 w 40569"/>
                <a:gd name="connsiteY16" fmla="*/ 14196 h 35338"/>
                <a:gd name="connsiteX0" fmla="*/ 4729 w 40569"/>
                <a:gd name="connsiteY0" fmla="*/ 26003 h 35338"/>
                <a:gd name="connsiteX1" fmla="*/ 2196 w 40569"/>
                <a:gd name="connsiteY1" fmla="*/ 25206 h 35338"/>
                <a:gd name="connsiteX2" fmla="*/ 6964 w 40569"/>
                <a:gd name="connsiteY2" fmla="*/ 34725 h 35338"/>
                <a:gd name="connsiteX3" fmla="*/ 5856 w 40569"/>
                <a:gd name="connsiteY3" fmla="*/ 35106 h 35338"/>
                <a:gd name="connsiteX4" fmla="*/ 34165 w 40569"/>
                <a:gd name="connsiteY4" fmla="*/ 22780 h 35338"/>
                <a:gd name="connsiteX5" fmla="*/ 38677 w 40569"/>
                <a:gd name="connsiteY5" fmla="*/ 31264 h 35338"/>
                <a:gd name="connsiteX6" fmla="*/ 22177 w 40569"/>
                <a:gd name="connsiteY6" fmla="*/ 4546 h 35338"/>
                <a:gd name="connsiteX7" fmla="*/ 22536 w 40569"/>
                <a:gd name="connsiteY7" fmla="*/ 3156 h 35338"/>
                <a:gd name="connsiteX8" fmla="*/ 14036 w 40569"/>
                <a:gd name="connsiteY8" fmla="*/ 5018 h 35338"/>
                <a:gd name="connsiteX9" fmla="*/ 15336 w 40569"/>
                <a:gd name="connsiteY9" fmla="*/ 6366 h 35338"/>
                <a:gd name="connsiteX10" fmla="*/ 4163 w 40569"/>
                <a:gd name="connsiteY10" fmla="*/ 15615 h 35338"/>
                <a:gd name="connsiteX11" fmla="*/ 3936 w 40569"/>
                <a:gd name="connsiteY11" fmla="*/ 14196 h 35338"/>
                <a:gd name="connsiteX0" fmla="*/ 3936 w 40569"/>
                <a:gd name="connsiteY0" fmla="*/ 14196 h 35338"/>
                <a:gd name="connsiteX1" fmla="*/ 4648 w 40569"/>
                <a:gd name="connsiteY1" fmla="*/ 5960 h 35338"/>
                <a:gd name="connsiteX2" fmla="*/ 14041 w 40569"/>
                <a:gd name="connsiteY2" fmla="*/ 5028 h 35338"/>
                <a:gd name="connsiteX3" fmla="*/ 22492 w 40569"/>
                <a:gd name="connsiteY3" fmla="*/ 3258 h 35338"/>
                <a:gd name="connsiteX4" fmla="*/ 27375 w 40569"/>
                <a:gd name="connsiteY4" fmla="*/ 29 h 35338"/>
                <a:gd name="connsiteX5" fmla="*/ 33494 w 40569"/>
                <a:gd name="connsiteY5" fmla="*/ 2084 h 35338"/>
                <a:gd name="connsiteX6" fmla="*/ 34509 w 40569"/>
                <a:gd name="connsiteY6" fmla="*/ 8664 h 35338"/>
                <a:gd name="connsiteX7" fmla="*/ 38388 w 40569"/>
                <a:gd name="connsiteY7" fmla="*/ 11608 h 35338"/>
                <a:gd name="connsiteX8" fmla="*/ 37743 w 40569"/>
                <a:gd name="connsiteY8" fmla="*/ 17186 h 35338"/>
                <a:gd name="connsiteX9" fmla="*/ 40160 w 40569"/>
                <a:gd name="connsiteY9" fmla="*/ 22843 h 35338"/>
                <a:gd name="connsiteX10" fmla="*/ 38802 w 40569"/>
                <a:gd name="connsiteY10" fmla="*/ 30652 h 35338"/>
                <a:gd name="connsiteX11" fmla="*/ 5840 w 40569"/>
                <a:gd name="connsiteY11" fmla="*/ 35298 h 35338"/>
                <a:gd name="connsiteX12" fmla="*/ 1146 w 40569"/>
                <a:gd name="connsiteY12" fmla="*/ 31076 h 35338"/>
                <a:gd name="connsiteX13" fmla="*/ 2149 w 40569"/>
                <a:gd name="connsiteY13" fmla="*/ 25377 h 35338"/>
                <a:gd name="connsiteX14" fmla="*/ 31 w 40569"/>
                <a:gd name="connsiteY14" fmla="*/ 19530 h 35338"/>
                <a:gd name="connsiteX15" fmla="*/ 3899 w 40569"/>
                <a:gd name="connsiteY15" fmla="*/ 14333 h 35338"/>
                <a:gd name="connsiteX16" fmla="*/ 3936 w 40569"/>
                <a:gd name="connsiteY16" fmla="*/ 14196 h 35338"/>
                <a:gd name="connsiteX0" fmla="*/ 4729 w 40569"/>
                <a:gd name="connsiteY0" fmla="*/ 26003 h 35338"/>
                <a:gd name="connsiteX1" fmla="*/ 2196 w 40569"/>
                <a:gd name="connsiteY1" fmla="*/ 25206 h 35338"/>
                <a:gd name="connsiteX2" fmla="*/ 6964 w 40569"/>
                <a:gd name="connsiteY2" fmla="*/ 34725 h 35338"/>
                <a:gd name="connsiteX3" fmla="*/ 5856 w 40569"/>
                <a:gd name="connsiteY3" fmla="*/ 35106 h 35338"/>
                <a:gd name="connsiteX4" fmla="*/ 34165 w 40569"/>
                <a:gd name="connsiteY4" fmla="*/ 22780 h 35338"/>
                <a:gd name="connsiteX5" fmla="*/ 38677 w 40569"/>
                <a:gd name="connsiteY5" fmla="*/ 31264 h 35338"/>
                <a:gd name="connsiteX6" fmla="*/ 22177 w 40569"/>
                <a:gd name="connsiteY6" fmla="*/ 4546 h 35338"/>
                <a:gd name="connsiteX7" fmla="*/ 22536 w 40569"/>
                <a:gd name="connsiteY7" fmla="*/ 3156 h 35338"/>
                <a:gd name="connsiteX8" fmla="*/ 14036 w 40569"/>
                <a:gd name="connsiteY8" fmla="*/ 5018 h 35338"/>
                <a:gd name="connsiteX9" fmla="*/ 15336 w 40569"/>
                <a:gd name="connsiteY9" fmla="*/ 6366 h 35338"/>
                <a:gd name="connsiteX10" fmla="*/ 4163 w 40569"/>
                <a:gd name="connsiteY10" fmla="*/ 15615 h 35338"/>
                <a:gd name="connsiteX11" fmla="*/ 3936 w 40569"/>
                <a:gd name="connsiteY11" fmla="*/ 14196 h 35338"/>
                <a:gd name="connsiteX0" fmla="*/ 3936 w 40569"/>
                <a:gd name="connsiteY0" fmla="*/ 14196 h 35338"/>
                <a:gd name="connsiteX1" fmla="*/ 4648 w 40569"/>
                <a:gd name="connsiteY1" fmla="*/ 5960 h 35338"/>
                <a:gd name="connsiteX2" fmla="*/ 14041 w 40569"/>
                <a:gd name="connsiteY2" fmla="*/ 5028 h 35338"/>
                <a:gd name="connsiteX3" fmla="*/ 22492 w 40569"/>
                <a:gd name="connsiteY3" fmla="*/ 3258 h 35338"/>
                <a:gd name="connsiteX4" fmla="*/ 27375 w 40569"/>
                <a:gd name="connsiteY4" fmla="*/ 29 h 35338"/>
                <a:gd name="connsiteX5" fmla="*/ 33494 w 40569"/>
                <a:gd name="connsiteY5" fmla="*/ 2084 h 35338"/>
                <a:gd name="connsiteX6" fmla="*/ 34509 w 40569"/>
                <a:gd name="connsiteY6" fmla="*/ 8664 h 35338"/>
                <a:gd name="connsiteX7" fmla="*/ 38388 w 40569"/>
                <a:gd name="connsiteY7" fmla="*/ 11608 h 35338"/>
                <a:gd name="connsiteX8" fmla="*/ 37743 w 40569"/>
                <a:gd name="connsiteY8" fmla="*/ 17186 h 35338"/>
                <a:gd name="connsiteX9" fmla="*/ 40160 w 40569"/>
                <a:gd name="connsiteY9" fmla="*/ 22843 h 35338"/>
                <a:gd name="connsiteX10" fmla="*/ 38802 w 40569"/>
                <a:gd name="connsiteY10" fmla="*/ 30652 h 35338"/>
                <a:gd name="connsiteX11" fmla="*/ 5840 w 40569"/>
                <a:gd name="connsiteY11" fmla="*/ 35298 h 35338"/>
                <a:gd name="connsiteX12" fmla="*/ 1146 w 40569"/>
                <a:gd name="connsiteY12" fmla="*/ 31076 h 35338"/>
                <a:gd name="connsiteX13" fmla="*/ 2149 w 40569"/>
                <a:gd name="connsiteY13" fmla="*/ 25377 h 35338"/>
                <a:gd name="connsiteX14" fmla="*/ 31 w 40569"/>
                <a:gd name="connsiteY14" fmla="*/ 19530 h 35338"/>
                <a:gd name="connsiteX15" fmla="*/ 3899 w 40569"/>
                <a:gd name="connsiteY15" fmla="*/ 14333 h 35338"/>
                <a:gd name="connsiteX16" fmla="*/ 3936 w 40569"/>
                <a:gd name="connsiteY16" fmla="*/ 14196 h 35338"/>
                <a:gd name="connsiteX0" fmla="*/ 4729 w 40569"/>
                <a:gd name="connsiteY0" fmla="*/ 26003 h 35338"/>
                <a:gd name="connsiteX1" fmla="*/ 2196 w 40569"/>
                <a:gd name="connsiteY1" fmla="*/ 25206 h 35338"/>
                <a:gd name="connsiteX2" fmla="*/ 6964 w 40569"/>
                <a:gd name="connsiteY2" fmla="*/ 34725 h 35338"/>
                <a:gd name="connsiteX3" fmla="*/ 5856 w 40569"/>
                <a:gd name="connsiteY3" fmla="*/ 35106 h 35338"/>
                <a:gd name="connsiteX4" fmla="*/ 34165 w 40569"/>
                <a:gd name="connsiteY4" fmla="*/ 22780 h 35338"/>
                <a:gd name="connsiteX5" fmla="*/ 38677 w 40569"/>
                <a:gd name="connsiteY5" fmla="*/ 31264 h 35338"/>
                <a:gd name="connsiteX6" fmla="*/ 22177 w 40569"/>
                <a:gd name="connsiteY6" fmla="*/ 4546 h 35338"/>
                <a:gd name="connsiteX7" fmla="*/ 22536 w 40569"/>
                <a:gd name="connsiteY7" fmla="*/ 3156 h 35338"/>
                <a:gd name="connsiteX8" fmla="*/ 14036 w 40569"/>
                <a:gd name="connsiteY8" fmla="*/ 5018 h 35338"/>
                <a:gd name="connsiteX9" fmla="*/ 15336 w 40569"/>
                <a:gd name="connsiteY9" fmla="*/ 6366 h 35338"/>
                <a:gd name="connsiteX10" fmla="*/ 4163 w 40569"/>
                <a:gd name="connsiteY10" fmla="*/ 15615 h 35338"/>
                <a:gd name="connsiteX11" fmla="*/ 3936 w 40569"/>
                <a:gd name="connsiteY11" fmla="*/ 14196 h 35338"/>
                <a:gd name="connsiteX0" fmla="*/ 3936 w 40569"/>
                <a:gd name="connsiteY0" fmla="*/ 14196 h 35338"/>
                <a:gd name="connsiteX1" fmla="*/ 4648 w 40569"/>
                <a:gd name="connsiteY1" fmla="*/ 5960 h 35338"/>
                <a:gd name="connsiteX2" fmla="*/ 14041 w 40569"/>
                <a:gd name="connsiteY2" fmla="*/ 5028 h 35338"/>
                <a:gd name="connsiteX3" fmla="*/ 22492 w 40569"/>
                <a:gd name="connsiteY3" fmla="*/ 3258 h 35338"/>
                <a:gd name="connsiteX4" fmla="*/ 27375 w 40569"/>
                <a:gd name="connsiteY4" fmla="*/ 29 h 35338"/>
                <a:gd name="connsiteX5" fmla="*/ 33494 w 40569"/>
                <a:gd name="connsiteY5" fmla="*/ 2084 h 35338"/>
                <a:gd name="connsiteX6" fmla="*/ 34509 w 40569"/>
                <a:gd name="connsiteY6" fmla="*/ 8664 h 35338"/>
                <a:gd name="connsiteX7" fmla="*/ 38388 w 40569"/>
                <a:gd name="connsiteY7" fmla="*/ 11608 h 35338"/>
                <a:gd name="connsiteX8" fmla="*/ 37743 w 40569"/>
                <a:gd name="connsiteY8" fmla="*/ 17186 h 35338"/>
                <a:gd name="connsiteX9" fmla="*/ 40160 w 40569"/>
                <a:gd name="connsiteY9" fmla="*/ 22843 h 35338"/>
                <a:gd name="connsiteX10" fmla="*/ 38802 w 40569"/>
                <a:gd name="connsiteY10" fmla="*/ 30652 h 35338"/>
                <a:gd name="connsiteX11" fmla="*/ 5840 w 40569"/>
                <a:gd name="connsiteY11" fmla="*/ 35298 h 35338"/>
                <a:gd name="connsiteX12" fmla="*/ 1146 w 40569"/>
                <a:gd name="connsiteY12" fmla="*/ 31076 h 35338"/>
                <a:gd name="connsiteX13" fmla="*/ 2149 w 40569"/>
                <a:gd name="connsiteY13" fmla="*/ 25377 h 35338"/>
                <a:gd name="connsiteX14" fmla="*/ 31 w 40569"/>
                <a:gd name="connsiteY14" fmla="*/ 19530 h 35338"/>
                <a:gd name="connsiteX15" fmla="*/ 3899 w 40569"/>
                <a:gd name="connsiteY15" fmla="*/ 14333 h 35338"/>
                <a:gd name="connsiteX16" fmla="*/ 3936 w 40569"/>
                <a:gd name="connsiteY16" fmla="*/ 14196 h 35338"/>
                <a:gd name="connsiteX0" fmla="*/ 4729 w 40569"/>
                <a:gd name="connsiteY0" fmla="*/ 26003 h 35338"/>
                <a:gd name="connsiteX1" fmla="*/ 2196 w 40569"/>
                <a:gd name="connsiteY1" fmla="*/ 25206 h 35338"/>
                <a:gd name="connsiteX2" fmla="*/ 6964 w 40569"/>
                <a:gd name="connsiteY2" fmla="*/ 34725 h 35338"/>
                <a:gd name="connsiteX3" fmla="*/ 5856 w 40569"/>
                <a:gd name="connsiteY3" fmla="*/ 35106 h 35338"/>
                <a:gd name="connsiteX4" fmla="*/ 34165 w 40569"/>
                <a:gd name="connsiteY4" fmla="*/ 22780 h 35338"/>
                <a:gd name="connsiteX5" fmla="*/ 38677 w 40569"/>
                <a:gd name="connsiteY5" fmla="*/ 31264 h 35338"/>
                <a:gd name="connsiteX6" fmla="*/ 22177 w 40569"/>
                <a:gd name="connsiteY6" fmla="*/ 4546 h 35338"/>
                <a:gd name="connsiteX7" fmla="*/ 22536 w 40569"/>
                <a:gd name="connsiteY7" fmla="*/ 3156 h 35338"/>
                <a:gd name="connsiteX8" fmla="*/ 14036 w 40569"/>
                <a:gd name="connsiteY8" fmla="*/ 5018 h 35338"/>
                <a:gd name="connsiteX9" fmla="*/ 15336 w 40569"/>
                <a:gd name="connsiteY9" fmla="*/ 6366 h 35338"/>
                <a:gd name="connsiteX10" fmla="*/ 4163 w 40569"/>
                <a:gd name="connsiteY10" fmla="*/ 15615 h 35338"/>
                <a:gd name="connsiteX11" fmla="*/ 3936 w 40569"/>
                <a:gd name="connsiteY11" fmla="*/ 14196 h 35338"/>
                <a:gd name="connsiteX0" fmla="*/ 3936 w 40569"/>
                <a:gd name="connsiteY0" fmla="*/ 14196 h 35338"/>
                <a:gd name="connsiteX1" fmla="*/ 4648 w 40569"/>
                <a:gd name="connsiteY1" fmla="*/ 5960 h 35338"/>
                <a:gd name="connsiteX2" fmla="*/ 14041 w 40569"/>
                <a:gd name="connsiteY2" fmla="*/ 5028 h 35338"/>
                <a:gd name="connsiteX3" fmla="*/ 22492 w 40569"/>
                <a:gd name="connsiteY3" fmla="*/ 3258 h 35338"/>
                <a:gd name="connsiteX4" fmla="*/ 27375 w 40569"/>
                <a:gd name="connsiteY4" fmla="*/ 29 h 35338"/>
                <a:gd name="connsiteX5" fmla="*/ 33494 w 40569"/>
                <a:gd name="connsiteY5" fmla="*/ 2084 h 35338"/>
                <a:gd name="connsiteX6" fmla="*/ 34509 w 40569"/>
                <a:gd name="connsiteY6" fmla="*/ 8664 h 35338"/>
                <a:gd name="connsiteX7" fmla="*/ 38642 w 40569"/>
                <a:gd name="connsiteY7" fmla="*/ 12283 h 35338"/>
                <a:gd name="connsiteX8" fmla="*/ 37743 w 40569"/>
                <a:gd name="connsiteY8" fmla="*/ 17186 h 35338"/>
                <a:gd name="connsiteX9" fmla="*/ 40160 w 40569"/>
                <a:gd name="connsiteY9" fmla="*/ 22843 h 35338"/>
                <a:gd name="connsiteX10" fmla="*/ 38802 w 40569"/>
                <a:gd name="connsiteY10" fmla="*/ 30652 h 35338"/>
                <a:gd name="connsiteX11" fmla="*/ 5840 w 40569"/>
                <a:gd name="connsiteY11" fmla="*/ 35298 h 35338"/>
                <a:gd name="connsiteX12" fmla="*/ 1146 w 40569"/>
                <a:gd name="connsiteY12" fmla="*/ 31076 h 35338"/>
                <a:gd name="connsiteX13" fmla="*/ 2149 w 40569"/>
                <a:gd name="connsiteY13" fmla="*/ 25377 h 35338"/>
                <a:gd name="connsiteX14" fmla="*/ 31 w 40569"/>
                <a:gd name="connsiteY14" fmla="*/ 19530 h 35338"/>
                <a:gd name="connsiteX15" fmla="*/ 3899 w 40569"/>
                <a:gd name="connsiteY15" fmla="*/ 14333 h 35338"/>
                <a:gd name="connsiteX16" fmla="*/ 3936 w 40569"/>
                <a:gd name="connsiteY16" fmla="*/ 14196 h 35338"/>
                <a:gd name="connsiteX0" fmla="*/ 4729 w 40569"/>
                <a:gd name="connsiteY0" fmla="*/ 26003 h 35338"/>
                <a:gd name="connsiteX1" fmla="*/ 2196 w 40569"/>
                <a:gd name="connsiteY1" fmla="*/ 25206 h 35338"/>
                <a:gd name="connsiteX2" fmla="*/ 6964 w 40569"/>
                <a:gd name="connsiteY2" fmla="*/ 34725 h 35338"/>
                <a:gd name="connsiteX3" fmla="*/ 5856 w 40569"/>
                <a:gd name="connsiteY3" fmla="*/ 35106 h 35338"/>
                <a:gd name="connsiteX4" fmla="*/ 34165 w 40569"/>
                <a:gd name="connsiteY4" fmla="*/ 22780 h 35338"/>
                <a:gd name="connsiteX5" fmla="*/ 38677 w 40569"/>
                <a:gd name="connsiteY5" fmla="*/ 31264 h 35338"/>
                <a:gd name="connsiteX6" fmla="*/ 22177 w 40569"/>
                <a:gd name="connsiteY6" fmla="*/ 4546 h 35338"/>
                <a:gd name="connsiteX7" fmla="*/ 22536 w 40569"/>
                <a:gd name="connsiteY7" fmla="*/ 3156 h 35338"/>
                <a:gd name="connsiteX8" fmla="*/ 14036 w 40569"/>
                <a:gd name="connsiteY8" fmla="*/ 5018 h 35338"/>
                <a:gd name="connsiteX9" fmla="*/ 15336 w 40569"/>
                <a:gd name="connsiteY9" fmla="*/ 6366 h 35338"/>
                <a:gd name="connsiteX10" fmla="*/ 4163 w 40569"/>
                <a:gd name="connsiteY10" fmla="*/ 15615 h 35338"/>
                <a:gd name="connsiteX11" fmla="*/ 3936 w 40569"/>
                <a:gd name="connsiteY11" fmla="*/ 14196 h 35338"/>
                <a:gd name="connsiteX0" fmla="*/ 3936 w 40572"/>
                <a:gd name="connsiteY0" fmla="*/ 14196 h 35338"/>
                <a:gd name="connsiteX1" fmla="*/ 4648 w 40572"/>
                <a:gd name="connsiteY1" fmla="*/ 5960 h 35338"/>
                <a:gd name="connsiteX2" fmla="*/ 14041 w 40572"/>
                <a:gd name="connsiteY2" fmla="*/ 5028 h 35338"/>
                <a:gd name="connsiteX3" fmla="*/ 22492 w 40572"/>
                <a:gd name="connsiteY3" fmla="*/ 3258 h 35338"/>
                <a:gd name="connsiteX4" fmla="*/ 27375 w 40572"/>
                <a:gd name="connsiteY4" fmla="*/ 29 h 35338"/>
                <a:gd name="connsiteX5" fmla="*/ 33494 w 40572"/>
                <a:gd name="connsiteY5" fmla="*/ 2084 h 35338"/>
                <a:gd name="connsiteX6" fmla="*/ 34509 w 40572"/>
                <a:gd name="connsiteY6" fmla="*/ 8664 h 35338"/>
                <a:gd name="connsiteX7" fmla="*/ 38642 w 40572"/>
                <a:gd name="connsiteY7" fmla="*/ 12283 h 35338"/>
                <a:gd name="connsiteX8" fmla="*/ 37689 w 40572"/>
                <a:gd name="connsiteY8" fmla="*/ 17499 h 35338"/>
                <a:gd name="connsiteX9" fmla="*/ 40160 w 40572"/>
                <a:gd name="connsiteY9" fmla="*/ 22843 h 35338"/>
                <a:gd name="connsiteX10" fmla="*/ 38802 w 40572"/>
                <a:gd name="connsiteY10" fmla="*/ 30652 h 35338"/>
                <a:gd name="connsiteX11" fmla="*/ 5840 w 40572"/>
                <a:gd name="connsiteY11" fmla="*/ 35298 h 35338"/>
                <a:gd name="connsiteX12" fmla="*/ 1146 w 40572"/>
                <a:gd name="connsiteY12" fmla="*/ 31076 h 35338"/>
                <a:gd name="connsiteX13" fmla="*/ 2149 w 40572"/>
                <a:gd name="connsiteY13" fmla="*/ 25377 h 35338"/>
                <a:gd name="connsiteX14" fmla="*/ 31 w 40572"/>
                <a:gd name="connsiteY14" fmla="*/ 19530 h 35338"/>
                <a:gd name="connsiteX15" fmla="*/ 3899 w 40572"/>
                <a:gd name="connsiteY15" fmla="*/ 14333 h 35338"/>
                <a:gd name="connsiteX16" fmla="*/ 3936 w 40572"/>
                <a:gd name="connsiteY16" fmla="*/ 14196 h 35338"/>
                <a:gd name="connsiteX0" fmla="*/ 4729 w 40572"/>
                <a:gd name="connsiteY0" fmla="*/ 26003 h 35338"/>
                <a:gd name="connsiteX1" fmla="*/ 2196 w 40572"/>
                <a:gd name="connsiteY1" fmla="*/ 25206 h 35338"/>
                <a:gd name="connsiteX2" fmla="*/ 6964 w 40572"/>
                <a:gd name="connsiteY2" fmla="*/ 34725 h 35338"/>
                <a:gd name="connsiteX3" fmla="*/ 5856 w 40572"/>
                <a:gd name="connsiteY3" fmla="*/ 35106 h 35338"/>
                <a:gd name="connsiteX4" fmla="*/ 34165 w 40572"/>
                <a:gd name="connsiteY4" fmla="*/ 22780 h 35338"/>
                <a:gd name="connsiteX5" fmla="*/ 38677 w 40572"/>
                <a:gd name="connsiteY5" fmla="*/ 31264 h 35338"/>
                <a:gd name="connsiteX6" fmla="*/ 22177 w 40572"/>
                <a:gd name="connsiteY6" fmla="*/ 4546 h 35338"/>
                <a:gd name="connsiteX7" fmla="*/ 22536 w 40572"/>
                <a:gd name="connsiteY7" fmla="*/ 3156 h 35338"/>
                <a:gd name="connsiteX8" fmla="*/ 14036 w 40572"/>
                <a:gd name="connsiteY8" fmla="*/ 5018 h 35338"/>
                <a:gd name="connsiteX9" fmla="*/ 15336 w 40572"/>
                <a:gd name="connsiteY9" fmla="*/ 6366 h 35338"/>
                <a:gd name="connsiteX10" fmla="*/ 4163 w 40572"/>
                <a:gd name="connsiteY10" fmla="*/ 15615 h 35338"/>
                <a:gd name="connsiteX11" fmla="*/ 3936 w 40572"/>
                <a:gd name="connsiteY11" fmla="*/ 14196 h 35338"/>
                <a:gd name="connsiteX0" fmla="*/ 3936 w 40572"/>
                <a:gd name="connsiteY0" fmla="*/ 14196 h 35338"/>
                <a:gd name="connsiteX1" fmla="*/ 4648 w 40572"/>
                <a:gd name="connsiteY1" fmla="*/ 5960 h 35338"/>
                <a:gd name="connsiteX2" fmla="*/ 14041 w 40572"/>
                <a:gd name="connsiteY2" fmla="*/ 5028 h 35338"/>
                <a:gd name="connsiteX3" fmla="*/ 22492 w 40572"/>
                <a:gd name="connsiteY3" fmla="*/ 3258 h 35338"/>
                <a:gd name="connsiteX4" fmla="*/ 27375 w 40572"/>
                <a:gd name="connsiteY4" fmla="*/ 29 h 35338"/>
                <a:gd name="connsiteX5" fmla="*/ 33494 w 40572"/>
                <a:gd name="connsiteY5" fmla="*/ 2084 h 35338"/>
                <a:gd name="connsiteX6" fmla="*/ 34509 w 40572"/>
                <a:gd name="connsiteY6" fmla="*/ 8664 h 35338"/>
                <a:gd name="connsiteX7" fmla="*/ 38642 w 40572"/>
                <a:gd name="connsiteY7" fmla="*/ 12283 h 35338"/>
                <a:gd name="connsiteX8" fmla="*/ 37689 w 40572"/>
                <a:gd name="connsiteY8" fmla="*/ 17499 h 35338"/>
                <a:gd name="connsiteX9" fmla="*/ 40160 w 40572"/>
                <a:gd name="connsiteY9" fmla="*/ 22843 h 35338"/>
                <a:gd name="connsiteX10" fmla="*/ 38802 w 40572"/>
                <a:gd name="connsiteY10" fmla="*/ 30652 h 35338"/>
                <a:gd name="connsiteX11" fmla="*/ 5840 w 40572"/>
                <a:gd name="connsiteY11" fmla="*/ 35298 h 35338"/>
                <a:gd name="connsiteX12" fmla="*/ 1146 w 40572"/>
                <a:gd name="connsiteY12" fmla="*/ 31076 h 35338"/>
                <a:gd name="connsiteX13" fmla="*/ 2149 w 40572"/>
                <a:gd name="connsiteY13" fmla="*/ 25377 h 35338"/>
                <a:gd name="connsiteX14" fmla="*/ 31 w 40572"/>
                <a:gd name="connsiteY14" fmla="*/ 19530 h 35338"/>
                <a:gd name="connsiteX15" fmla="*/ 3899 w 40572"/>
                <a:gd name="connsiteY15" fmla="*/ 14333 h 35338"/>
                <a:gd name="connsiteX16" fmla="*/ 3936 w 40572"/>
                <a:gd name="connsiteY16" fmla="*/ 14196 h 35338"/>
                <a:gd name="connsiteX0" fmla="*/ 4729 w 40572"/>
                <a:gd name="connsiteY0" fmla="*/ 26003 h 35338"/>
                <a:gd name="connsiteX1" fmla="*/ 2196 w 40572"/>
                <a:gd name="connsiteY1" fmla="*/ 25206 h 35338"/>
                <a:gd name="connsiteX2" fmla="*/ 6964 w 40572"/>
                <a:gd name="connsiteY2" fmla="*/ 34725 h 35338"/>
                <a:gd name="connsiteX3" fmla="*/ 5856 w 40572"/>
                <a:gd name="connsiteY3" fmla="*/ 35106 h 35338"/>
                <a:gd name="connsiteX4" fmla="*/ 34165 w 40572"/>
                <a:gd name="connsiteY4" fmla="*/ 22780 h 35338"/>
                <a:gd name="connsiteX5" fmla="*/ 38677 w 40572"/>
                <a:gd name="connsiteY5" fmla="*/ 31264 h 35338"/>
                <a:gd name="connsiteX6" fmla="*/ 22177 w 40572"/>
                <a:gd name="connsiteY6" fmla="*/ 4546 h 35338"/>
                <a:gd name="connsiteX7" fmla="*/ 22536 w 40572"/>
                <a:gd name="connsiteY7" fmla="*/ 3156 h 35338"/>
                <a:gd name="connsiteX8" fmla="*/ 14036 w 40572"/>
                <a:gd name="connsiteY8" fmla="*/ 5018 h 35338"/>
                <a:gd name="connsiteX9" fmla="*/ 15336 w 40572"/>
                <a:gd name="connsiteY9" fmla="*/ 6366 h 35338"/>
                <a:gd name="connsiteX10" fmla="*/ 4163 w 40572"/>
                <a:gd name="connsiteY10" fmla="*/ 15615 h 35338"/>
                <a:gd name="connsiteX11" fmla="*/ 3936 w 40572"/>
                <a:gd name="connsiteY11" fmla="*/ 14196 h 35338"/>
                <a:gd name="connsiteX0" fmla="*/ 3936 w 40572"/>
                <a:gd name="connsiteY0" fmla="*/ 14196 h 35338"/>
                <a:gd name="connsiteX1" fmla="*/ 4648 w 40572"/>
                <a:gd name="connsiteY1" fmla="*/ 5960 h 35338"/>
                <a:gd name="connsiteX2" fmla="*/ 14041 w 40572"/>
                <a:gd name="connsiteY2" fmla="*/ 5028 h 35338"/>
                <a:gd name="connsiteX3" fmla="*/ 22492 w 40572"/>
                <a:gd name="connsiteY3" fmla="*/ 3258 h 35338"/>
                <a:gd name="connsiteX4" fmla="*/ 27375 w 40572"/>
                <a:gd name="connsiteY4" fmla="*/ 29 h 35338"/>
                <a:gd name="connsiteX5" fmla="*/ 33494 w 40572"/>
                <a:gd name="connsiteY5" fmla="*/ 2084 h 35338"/>
                <a:gd name="connsiteX6" fmla="*/ 34509 w 40572"/>
                <a:gd name="connsiteY6" fmla="*/ 8664 h 35338"/>
                <a:gd name="connsiteX7" fmla="*/ 38642 w 40572"/>
                <a:gd name="connsiteY7" fmla="*/ 12283 h 35338"/>
                <a:gd name="connsiteX8" fmla="*/ 37689 w 40572"/>
                <a:gd name="connsiteY8" fmla="*/ 17499 h 35338"/>
                <a:gd name="connsiteX9" fmla="*/ 40160 w 40572"/>
                <a:gd name="connsiteY9" fmla="*/ 22843 h 35338"/>
                <a:gd name="connsiteX10" fmla="*/ 38802 w 40572"/>
                <a:gd name="connsiteY10" fmla="*/ 30652 h 35338"/>
                <a:gd name="connsiteX11" fmla="*/ 5840 w 40572"/>
                <a:gd name="connsiteY11" fmla="*/ 35298 h 35338"/>
                <a:gd name="connsiteX12" fmla="*/ 1146 w 40572"/>
                <a:gd name="connsiteY12" fmla="*/ 31076 h 35338"/>
                <a:gd name="connsiteX13" fmla="*/ 2149 w 40572"/>
                <a:gd name="connsiteY13" fmla="*/ 25377 h 35338"/>
                <a:gd name="connsiteX14" fmla="*/ 31 w 40572"/>
                <a:gd name="connsiteY14" fmla="*/ 19530 h 35338"/>
                <a:gd name="connsiteX15" fmla="*/ 3899 w 40572"/>
                <a:gd name="connsiteY15" fmla="*/ 14333 h 35338"/>
                <a:gd name="connsiteX16" fmla="*/ 3936 w 40572"/>
                <a:gd name="connsiteY16" fmla="*/ 14196 h 35338"/>
                <a:gd name="connsiteX0" fmla="*/ 4729 w 40572"/>
                <a:gd name="connsiteY0" fmla="*/ 26003 h 35338"/>
                <a:gd name="connsiteX1" fmla="*/ 2196 w 40572"/>
                <a:gd name="connsiteY1" fmla="*/ 25206 h 35338"/>
                <a:gd name="connsiteX2" fmla="*/ 6964 w 40572"/>
                <a:gd name="connsiteY2" fmla="*/ 34725 h 35338"/>
                <a:gd name="connsiteX3" fmla="*/ 5856 w 40572"/>
                <a:gd name="connsiteY3" fmla="*/ 35106 h 35338"/>
                <a:gd name="connsiteX4" fmla="*/ 34165 w 40572"/>
                <a:gd name="connsiteY4" fmla="*/ 22780 h 35338"/>
                <a:gd name="connsiteX5" fmla="*/ 38677 w 40572"/>
                <a:gd name="connsiteY5" fmla="*/ 31264 h 35338"/>
                <a:gd name="connsiteX6" fmla="*/ 22177 w 40572"/>
                <a:gd name="connsiteY6" fmla="*/ 4546 h 35338"/>
                <a:gd name="connsiteX7" fmla="*/ 22536 w 40572"/>
                <a:gd name="connsiteY7" fmla="*/ 3156 h 35338"/>
                <a:gd name="connsiteX8" fmla="*/ 14036 w 40572"/>
                <a:gd name="connsiteY8" fmla="*/ 5018 h 35338"/>
                <a:gd name="connsiteX9" fmla="*/ 15336 w 40572"/>
                <a:gd name="connsiteY9" fmla="*/ 6366 h 35338"/>
                <a:gd name="connsiteX10" fmla="*/ 4163 w 40572"/>
                <a:gd name="connsiteY10" fmla="*/ 15615 h 35338"/>
                <a:gd name="connsiteX11" fmla="*/ 3936 w 40572"/>
                <a:gd name="connsiteY11" fmla="*/ 14196 h 35338"/>
                <a:gd name="connsiteX0" fmla="*/ 3936 w 40572"/>
                <a:gd name="connsiteY0" fmla="*/ 14196 h 35338"/>
                <a:gd name="connsiteX1" fmla="*/ 4648 w 40572"/>
                <a:gd name="connsiteY1" fmla="*/ 5960 h 35338"/>
                <a:gd name="connsiteX2" fmla="*/ 14041 w 40572"/>
                <a:gd name="connsiteY2" fmla="*/ 5028 h 35338"/>
                <a:gd name="connsiteX3" fmla="*/ 22492 w 40572"/>
                <a:gd name="connsiteY3" fmla="*/ 3258 h 35338"/>
                <a:gd name="connsiteX4" fmla="*/ 27375 w 40572"/>
                <a:gd name="connsiteY4" fmla="*/ 29 h 35338"/>
                <a:gd name="connsiteX5" fmla="*/ 33494 w 40572"/>
                <a:gd name="connsiteY5" fmla="*/ 2084 h 35338"/>
                <a:gd name="connsiteX6" fmla="*/ 34509 w 40572"/>
                <a:gd name="connsiteY6" fmla="*/ 8664 h 35338"/>
                <a:gd name="connsiteX7" fmla="*/ 38640 w 40572"/>
                <a:gd name="connsiteY7" fmla="*/ 11470 h 35338"/>
                <a:gd name="connsiteX8" fmla="*/ 37689 w 40572"/>
                <a:gd name="connsiteY8" fmla="*/ 17499 h 35338"/>
                <a:gd name="connsiteX9" fmla="*/ 40160 w 40572"/>
                <a:gd name="connsiteY9" fmla="*/ 22843 h 35338"/>
                <a:gd name="connsiteX10" fmla="*/ 38802 w 40572"/>
                <a:gd name="connsiteY10" fmla="*/ 30652 h 35338"/>
                <a:gd name="connsiteX11" fmla="*/ 5840 w 40572"/>
                <a:gd name="connsiteY11" fmla="*/ 35298 h 35338"/>
                <a:gd name="connsiteX12" fmla="*/ 1146 w 40572"/>
                <a:gd name="connsiteY12" fmla="*/ 31076 h 35338"/>
                <a:gd name="connsiteX13" fmla="*/ 2149 w 40572"/>
                <a:gd name="connsiteY13" fmla="*/ 25377 h 35338"/>
                <a:gd name="connsiteX14" fmla="*/ 31 w 40572"/>
                <a:gd name="connsiteY14" fmla="*/ 19530 h 35338"/>
                <a:gd name="connsiteX15" fmla="*/ 3899 w 40572"/>
                <a:gd name="connsiteY15" fmla="*/ 14333 h 35338"/>
                <a:gd name="connsiteX16" fmla="*/ 3936 w 40572"/>
                <a:gd name="connsiteY16" fmla="*/ 14196 h 35338"/>
                <a:gd name="connsiteX0" fmla="*/ 4729 w 40572"/>
                <a:gd name="connsiteY0" fmla="*/ 26003 h 35338"/>
                <a:gd name="connsiteX1" fmla="*/ 2196 w 40572"/>
                <a:gd name="connsiteY1" fmla="*/ 25206 h 35338"/>
                <a:gd name="connsiteX2" fmla="*/ 6964 w 40572"/>
                <a:gd name="connsiteY2" fmla="*/ 34725 h 35338"/>
                <a:gd name="connsiteX3" fmla="*/ 5856 w 40572"/>
                <a:gd name="connsiteY3" fmla="*/ 35106 h 35338"/>
                <a:gd name="connsiteX4" fmla="*/ 34165 w 40572"/>
                <a:gd name="connsiteY4" fmla="*/ 22780 h 35338"/>
                <a:gd name="connsiteX5" fmla="*/ 38677 w 40572"/>
                <a:gd name="connsiteY5" fmla="*/ 31264 h 35338"/>
                <a:gd name="connsiteX6" fmla="*/ 22177 w 40572"/>
                <a:gd name="connsiteY6" fmla="*/ 4546 h 35338"/>
                <a:gd name="connsiteX7" fmla="*/ 22536 w 40572"/>
                <a:gd name="connsiteY7" fmla="*/ 3156 h 35338"/>
                <a:gd name="connsiteX8" fmla="*/ 14036 w 40572"/>
                <a:gd name="connsiteY8" fmla="*/ 5018 h 35338"/>
                <a:gd name="connsiteX9" fmla="*/ 15336 w 40572"/>
                <a:gd name="connsiteY9" fmla="*/ 6366 h 35338"/>
                <a:gd name="connsiteX10" fmla="*/ 4163 w 40572"/>
                <a:gd name="connsiteY10" fmla="*/ 15615 h 35338"/>
                <a:gd name="connsiteX11" fmla="*/ 3936 w 40572"/>
                <a:gd name="connsiteY11" fmla="*/ 14196 h 35338"/>
                <a:gd name="connsiteX0" fmla="*/ 3936 w 40572"/>
                <a:gd name="connsiteY0" fmla="*/ 14196 h 35338"/>
                <a:gd name="connsiteX1" fmla="*/ 4648 w 40572"/>
                <a:gd name="connsiteY1" fmla="*/ 5960 h 35338"/>
                <a:gd name="connsiteX2" fmla="*/ 14041 w 40572"/>
                <a:gd name="connsiteY2" fmla="*/ 5028 h 35338"/>
                <a:gd name="connsiteX3" fmla="*/ 22492 w 40572"/>
                <a:gd name="connsiteY3" fmla="*/ 3258 h 35338"/>
                <a:gd name="connsiteX4" fmla="*/ 27375 w 40572"/>
                <a:gd name="connsiteY4" fmla="*/ 29 h 35338"/>
                <a:gd name="connsiteX5" fmla="*/ 33494 w 40572"/>
                <a:gd name="connsiteY5" fmla="*/ 2084 h 35338"/>
                <a:gd name="connsiteX6" fmla="*/ 34509 w 40572"/>
                <a:gd name="connsiteY6" fmla="*/ 8664 h 35338"/>
                <a:gd name="connsiteX7" fmla="*/ 38640 w 40572"/>
                <a:gd name="connsiteY7" fmla="*/ 11470 h 35338"/>
                <a:gd name="connsiteX8" fmla="*/ 37689 w 40572"/>
                <a:gd name="connsiteY8" fmla="*/ 17499 h 35338"/>
                <a:gd name="connsiteX9" fmla="*/ 40160 w 40572"/>
                <a:gd name="connsiteY9" fmla="*/ 22843 h 35338"/>
                <a:gd name="connsiteX10" fmla="*/ 38802 w 40572"/>
                <a:gd name="connsiteY10" fmla="*/ 30652 h 35338"/>
                <a:gd name="connsiteX11" fmla="*/ 5840 w 40572"/>
                <a:gd name="connsiteY11" fmla="*/ 35298 h 35338"/>
                <a:gd name="connsiteX12" fmla="*/ 1146 w 40572"/>
                <a:gd name="connsiteY12" fmla="*/ 31076 h 35338"/>
                <a:gd name="connsiteX13" fmla="*/ 2149 w 40572"/>
                <a:gd name="connsiteY13" fmla="*/ 25377 h 35338"/>
                <a:gd name="connsiteX14" fmla="*/ 31 w 40572"/>
                <a:gd name="connsiteY14" fmla="*/ 19530 h 35338"/>
                <a:gd name="connsiteX15" fmla="*/ 3899 w 40572"/>
                <a:gd name="connsiteY15" fmla="*/ 14333 h 35338"/>
                <a:gd name="connsiteX16" fmla="*/ 3936 w 40572"/>
                <a:gd name="connsiteY16" fmla="*/ 14196 h 35338"/>
                <a:gd name="connsiteX0" fmla="*/ 4729 w 40572"/>
                <a:gd name="connsiteY0" fmla="*/ 26003 h 35338"/>
                <a:gd name="connsiteX1" fmla="*/ 2196 w 40572"/>
                <a:gd name="connsiteY1" fmla="*/ 25206 h 35338"/>
                <a:gd name="connsiteX2" fmla="*/ 6964 w 40572"/>
                <a:gd name="connsiteY2" fmla="*/ 34725 h 35338"/>
                <a:gd name="connsiteX3" fmla="*/ 5856 w 40572"/>
                <a:gd name="connsiteY3" fmla="*/ 35106 h 35338"/>
                <a:gd name="connsiteX4" fmla="*/ 34165 w 40572"/>
                <a:gd name="connsiteY4" fmla="*/ 22780 h 35338"/>
                <a:gd name="connsiteX5" fmla="*/ 38677 w 40572"/>
                <a:gd name="connsiteY5" fmla="*/ 31264 h 35338"/>
                <a:gd name="connsiteX6" fmla="*/ 22177 w 40572"/>
                <a:gd name="connsiteY6" fmla="*/ 4546 h 35338"/>
                <a:gd name="connsiteX7" fmla="*/ 22536 w 40572"/>
                <a:gd name="connsiteY7" fmla="*/ 3156 h 35338"/>
                <a:gd name="connsiteX8" fmla="*/ 14036 w 40572"/>
                <a:gd name="connsiteY8" fmla="*/ 5018 h 35338"/>
                <a:gd name="connsiteX9" fmla="*/ 15336 w 40572"/>
                <a:gd name="connsiteY9" fmla="*/ 6366 h 35338"/>
                <a:gd name="connsiteX10" fmla="*/ 4163 w 40572"/>
                <a:gd name="connsiteY10" fmla="*/ 15615 h 35338"/>
                <a:gd name="connsiteX11" fmla="*/ 3936 w 40572"/>
                <a:gd name="connsiteY11" fmla="*/ 14196 h 35338"/>
                <a:gd name="connsiteX0" fmla="*/ 3936 w 40637"/>
                <a:gd name="connsiteY0" fmla="*/ 14196 h 35338"/>
                <a:gd name="connsiteX1" fmla="*/ 4648 w 40637"/>
                <a:gd name="connsiteY1" fmla="*/ 5960 h 35338"/>
                <a:gd name="connsiteX2" fmla="*/ 14041 w 40637"/>
                <a:gd name="connsiteY2" fmla="*/ 5028 h 35338"/>
                <a:gd name="connsiteX3" fmla="*/ 22492 w 40637"/>
                <a:gd name="connsiteY3" fmla="*/ 3258 h 35338"/>
                <a:gd name="connsiteX4" fmla="*/ 27375 w 40637"/>
                <a:gd name="connsiteY4" fmla="*/ 29 h 35338"/>
                <a:gd name="connsiteX5" fmla="*/ 33494 w 40637"/>
                <a:gd name="connsiteY5" fmla="*/ 2084 h 35338"/>
                <a:gd name="connsiteX6" fmla="*/ 34509 w 40637"/>
                <a:gd name="connsiteY6" fmla="*/ 8664 h 35338"/>
                <a:gd name="connsiteX7" fmla="*/ 38640 w 40637"/>
                <a:gd name="connsiteY7" fmla="*/ 11470 h 35338"/>
                <a:gd name="connsiteX8" fmla="*/ 37689 w 40637"/>
                <a:gd name="connsiteY8" fmla="*/ 17499 h 35338"/>
                <a:gd name="connsiteX9" fmla="*/ 40160 w 40637"/>
                <a:gd name="connsiteY9" fmla="*/ 22843 h 35338"/>
                <a:gd name="connsiteX10" fmla="*/ 38802 w 40637"/>
                <a:gd name="connsiteY10" fmla="*/ 30652 h 35338"/>
                <a:gd name="connsiteX11" fmla="*/ 5840 w 40637"/>
                <a:gd name="connsiteY11" fmla="*/ 35298 h 35338"/>
                <a:gd name="connsiteX12" fmla="*/ 1146 w 40637"/>
                <a:gd name="connsiteY12" fmla="*/ 31076 h 35338"/>
                <a:gd name="connsiteX13" fmla="*/ 2149 w 40637"/>
                <a:gd name="connsiteY13" fmla="*/ 25377 h 35338"/>
                <a:gd name="connsiteX14" fmla="*/ 31 w 40637"/>
                <a:gd name="connsiteY14" fmla="*/ 19530 h 35338"/>
                <a:gd name="connsiteX15" fmla="*/ 3899 w 40637"/>
                <a:gd name="connsiteY15" fmla="*/ 14333 h 35338"/>
                <a:gd name="connsiteX16" fmla="*/ 3936 w 40637"/>
                <a:gd name="connsiteY16" fmla="*/ 14196 h 35338"/>
                <a:gd name="connsiteX0" fmla="*/ 4729 w 40637"/>
                <a:gd name="connsiteY0" fmla="*/ 26003 h 35338"/>
                <a:gd name="connsiteX1" fmla="*/ 2196 w 40637"/>
                <a:gd name="connsiteY1" fmla="*/ 25206 h 35338"/>
                <a:gd name="connsiteX2" fmla="*/ 6964 w 40637"/>
                <a:gd name="connsiteY2" fmla="*/ 34725 h 35338"/>
                <a:gd name="connsiteX3" fmla="*/ 5856 w 40637"/>
                <a:gd name="connsiteY3" fmla="*/ 35106 h 35338"/>
                <a:gd name="connsiteX4" fmla="*/ 34165 w 40637"/>
                <a:gd name="connsiteY4" fmla="*/ 22780 h 35338"/>
                <a:gd name="connsiteX5" fmla="*/ 38677 w 40637"/>
                <a:gd name="connsiteY5" fmla="*/ 31264 h 35338"/>
                <a:gd name="connsiteX6" fmla="*/ 22177 w 40637"/>
                <a:gd name="connsiteY6" fmla="*/ 4546 h 35338"/>
                <a:gd name="connsiteX7" fmla="*/ 22536 w 40637"/>
                <a:gd name="connsiteY7" fmla="*/ 3156 h 35338"/>
                <a:gd name="connsiteX8" fmla="*/ 14036 w 40637"/>
                <a:gd name="connsiteY8" fmla="*/ 5018 h 35338"/>
                <a:gd name="connsiteX9" fmla="*/ 15336 w 40637"/>
                <a:gd name="connsiteY9" fmla="*/ 6366 h 35338"/>
                <a:gd name="connsiteX10" fmla="*/ 4163 w 40637"/>
                <a:gd name="connsiteY10" fmla="*/ 15615 h 35338"/>
                <a:gd name="connsiteX11" fmla="*/ 3936 w 40637"/>
                <a:gd name="connsiteY11" fmla="*/ 14196 h 35338"/>
                <a:gd name="connsiteX0" fmla="*/ 3936 w 40637"/>
                <a:gd name="connsiteY0" fmla="*/ 14196 h 35338"/>
                <a:gd name="connsiteX1" fmla="*/ 4648 w 40637"/>
                <a:gd name="connsiteY1" fmla="*/ 5960 h 35338"/>
                <a:gd name="connsiteX2" fmla="*/ 14041 w 40637"/>
                <a:gd name="connsiteY2" fmla="*/ 5028 h 35338"/>
                <a:gd name="connsiteX3" fmla="*/ 22492 w 40637"/>
                <a:gd name="connsiteY3" fmla="*/ 3258 h 35338"/>
                <a:gd name="connsiteX4" fmla="*/ 27375 w 40637"/>
                <a:gd name="connsiteY4" fmla="*/ 29 h 35338"/>
                <a:gd name="connsiteX5" fmla="*/ 33494 w 40637"/>
                <a:gd name="connsiteY5" fmla="*/ 2084 h 35338"/>
                <a:gd name="connsiteX6" fmla="*/ 34509 w 40637"/>
                <a:gd name="connsiteY6" fmla="*/ 8664 h 35338"/>
                <a:gd name="connsiteX7" fmla="*/ 38640 w 40637"/>
                <a:gd name="connsiteY7" fmla="*/ 11470 h 35338"/>
                <a:gd name="connsiteX8" fmla="*/ 37689 w 40637"/>
                <a:gd name="connsiteY8" fmla="*/ 17499 h 35338"/>
                <a:gd name="connsiteX9" fmla="*/ 40160 w 40637"/>
                <a:gd name="connsiteY9" fmla="*/ 22843 h 35338"/>
                <a:gd name="connsiteX10" fmla="*/ 38802 w 40637"/>
                <a:gd name="connsiteY10" fmla="*/ 30652 h 35338"/>
                <a:gd name="connsiteX11" fmla="*/ 5840 w 40637"/>
                <a:gd name="connsiteY11" fmla="*/ 35298 h 35338"/>
                <a:gd name="connsiteX12" fmla="*/ 1146 w 40637"/>
                <a:gd name="connsiteY12" fmla="*/ 31076 h 35338"/>
                <a:gd name="connsiteX13" fmla="*/ 2149 w 40637"/>
                <a:gd name="connsiteY13" fmla="*/ 25377 h 35338"/>
                <a:gd name="connsiteX14" fmla="*/ 31 w 40637"/>
                <a:gd name="connsiteY14" fmla="*/ 19530 h 35338"/>
                <a:gd name="connsiteX15" fmla="*/ 3899 w 40637"/>
                <a:gd name="connsiteY15" fmla="*/ 14333 h 35338"/>
                <a:gd name="connsiteX16" fmla="*/ 3936 w 40637"/>
                <a:gd name="connsiteY16" fmla="*/ 14196 h 35338"/>
                <a:gd name="connsiteX0" fmla="*/ 4729 w 40637"/>
                <a:gd name="connsiteY0" fmla="*/ 26003 h 35338"/>
                <a:gd name="connsiteX1" fmla="*/ 2196 w 40637"/>
                <a:gd name="connsiteY1" fmla="*/ 25206 h 35338"/>
                <a:gd name="connsiteX2" fmla="*/ 6964 w 40637"/>
                <a:gd name="connsiteY2" fmla="*/ 34725 h 35338"/>
                <a:gd name="connsiteX3" fmla="*/ 5856 w 40637"/>
                <a:gd name="connsiteY3" fmla="*/ 35106 h 35338"/>
                <a:gd name="connsiteX4" fmla="*/ 34165 w 40637"/>
                <a:gd name="connsiteY4" fmla="*/ 22780 h 35338"/>
                <a:gd name="connsiteX5" fmla="*/ 38677 w 40637"/>
                <a:gd name="connsiteY5" fmla="*/ 31264 h 35338"/>
                <a:gd name="connsiteX6" fmla="*/ 22177 w 40637"/>
                <a:gd name="connsiteY6" fmla="*/ 4546 h 35338"/>
                <a:gd name="connsiteX7" fmla="*/ 22536 w 40637"/>
                <a:gd name="connsiteY7" fmla="*/ 3156 h 35338"/>
                <a:gd name="connsiteX8" fmla="*/ 14036 w 40637"/>
                <a:gd name="connsiteY8" fmla="*/ 5018 h 35338"/>
                <a:gd name="connsiteX9" fmla="*/ 15336 w 40637"/>
                <a:gd name="connsiteY9" fmla="*/ 6366 h 35338"/>
                <a:gd name="connsiteX10" fmla="*/ 4163 w 40637"/>
                <a:gd name="connsiteY10" fmla="*/ 15615 h 35338"/>
                <a:gd name="connsiteX11" fmla="*/ 3936 w 40637"/>
                <a:gd name="connsiteY11" fmla="*/ 14196 h 35338"/>
                <a:gd name="connsiteX0" fmla="*/ 3936 w 40637"/>
                <a:gd name="connsiteY0" fmla="*/ 14196 h 35338"/>
                <a:gd name="connsiteX1" fmla="*/ 4648 w 40637"/>
                <a:gd name="connsiteY1" fmla="*/ 5960 h 35338"/>
                <a:gd name="connsiteX2" fmla="*/ 14041 w 40637"/>
                <a:gd name="connsiteY2" fmla="*/ 5028 h 35338"/>
                <a:gd name="connsiteX3" fmla="*/ 22492 w 40637"/>
                <a:gd name="connsiteY3" fmla="*/ 3258 h 35338"/>
                <a:gd name="connsiteX4" fmla="*/ 27375 w 40637"/>
                <a:gd name="connsiteY4" fmla="*/ 29 h 35338"/>
                <a:gd name="connsiteX5" fmla="*/ 33494 w 40637"/>
                <a:gd name="connsiteY5" fmla="*/ 2084 h 35338"/>
                <a:gd name="connsiteX6" fmla="*/ 34509 w 40637"/>
                <a:gd name="connsiteY6" fmla="*/ 8664 h 35338"/>
                <a:gd name="connsiteX7" fmla="*/ 38640 w 40637"/>
                <a:gd name="connsiteY7" fmla="*/ 11470 h 35338"/>
                <a:gd name="connsiteX8" fmla="*/ 37689 w 40637"/>
                <a:gd name="connsiteY8" fmla="*/ 17499 h 35338"/>
                <a:gd name="connsiteX9" fmla="*/ 40160 w 40637"/>
                <a:gd name="connsiteY9" fmla="*/ 22843 h 35338"/>
                <a:gd name="connsiteX10" fmla="*/ 38802 w 40637"/>
                <a:gd name="connsiteY10" fmla="*/ 30652 h 35338"/>
                <a:gd name="connsiteX11" fmla="*/ 5840 w 40637"/>
                <a:gd name="connsiteY11" fmla="*/ 35298 h 35338"/>
                <a:gd name="connsiteX12" fmla="*/ 1146 w 40637"/>
                <a:gd name="connsiteY12" fmla="*/ 31076 h 35338"/>
                <a:gd name="connsiteX13" fmla="*/ 2149 w 40637"/>
                <a:gd name="connsiteY13" fmla="*/ 25377 h 35338"/>
                <a:gd name="connsiteX14" fmla="*/ 31 w 40637"/>
                <a:gd name="connsiteY14" fmla="*/ 19530 h 35338"/>
                <a:gd name="connsiteX15" fmla="*/ 3899 w 40637"/>
                <a:gd name="connsiteY15" fmla="*/ 14333 h 35338"/>
                <a:gd name="connsiteX16" fmla="*/ 3936 w 40637"/>
                <a:gd name="connsiteY16" fmla="*/ 14196 h 35338"/>
                <a:gd name="connsiteX0" fmla="*/ 4729 w 40637"/>
                <a:gd name="connsiteY0" fmla="*/ 26003 h 35338"/>
                <a:gd name="connsiteX1" fmla="*/ 2196 w 40637"/>
                <a:gd name="connsiteY1" fmla="*/ 25206 h 35338"/>
                <a:gd name="connsiteX2" fmla="*/ 6964 w 40637"/>
                <a:gd name="connsiteY2" fmla="*/ 34725 h 35338"/>
                <a:gd name="connsiteX3" fmla="*/ 5856 w 40637"/>
                <a:gd name="connsiteY3" fmla="*/ 35106 h 35338"/>
                <a:gd name="connsiteX4" fmla="*/ 34165 w 40637"/>
                <a:gd name="connsiteY4" fmla="*/ 22780 h 35338"/>
                <a:gd name="connsiteX5" fmla="*/ 38677 w 40637"/>
                <a:gd name="connsiteY5" fmla="*/ 31264 h 35338"/>
                <a:gd name="connsiteX6" fmla="*/ 22177 w 40637"/>
                <a:gd name="connsiteY6" fmla="*/ 4546 h 35338"/>
                <a:gd name="connsiteX7" fmla="*/ 22536 w 40637"/>
                <a:gd name="connsiteY7" fmla="*/ 3156 h 35338"/>
                <a:gd name="connsiteX8" fmla="*/ 14036 w 40637"/>
                <a:gd name="connsiteY8" fmla="*/ 5018 h 35338"/>
                <a:gd name="connsiteX9" fmla="*/ 15336 w 40637"/>
                <a:gd name="connsiteY9" fmla="*/ 6366 h 35338"/>
                <a:gd name="connsiteX10" fmla="*/ 4163 w 40637"/>
                <a:gd name="connsiteY10" fmla="*/ 15615 h 35338"/>
                <a:gd name="connsiteX11" fmla="*/ 3936 w 40637"/>
                <a:gd name="connsiteY11" fmla="*/ 14196 h 35338"/>
                <a:gd name="connsiteX0" fmla="*/ 3936 w 41166"/>
                <a:gd name="connsiteY0" fmla="*/ 14196 h 35338"/>
                <a:gd name="connsiteX1" fmla="*/ 4648 w 41166"/>
                <a:gd name="connsiteY1" fmla="*/ 5960 h 35338"/>
                <a:gd name="connsiteX2" fmla="*/ 14041 w 41166"/>
                <a:gd name="connsiteY2" fmla="*/ 5028 h 35338"/>
                <a:gd name="connsiteX3" fmla="*/ 22492 w 41166"/>
                <a:gd name="connsiteY3" fmla="*/ 3258 h 35338"/>
                <a:gd name="connsiteX4" fmla="*/ 27375 w 41166"/>
                <a:gd name="connsiteY4" fmla="*/ 29 h 35338"/>
                <a:gd name="connsiteX5" fmla="*/ 33494 w 41166"/>
                <a:gd name="connsiteY5" fmla="*/ 2084 h 35338"/>
                <a:gd name="connsiteX6" fmla="*/ 34509 w 41166"/>
                <a:gd name="connsiteY6" fmla="*/ 8664 h 35338"/>
                <a:gd name="connsiteX7" fmla="*/ 38640 w 41166"/>
                <a:gd name="connsiteY7" fmla="*/ 11470 h 35338"/>
                <a:gd name="connsiteX8" fmla="*/ 37689 w 41166"/>
                <a:gd name="connsiteY8" fmla="*/ 17499 h 35338"/>
                <a:gd name="connsiteX9" fmla="*/ 40964 w 41166"/>
                <a:gd name="connsiteY9" fmla="*/ 23641 h 35338"/>
                <a:gd name="connsiteX10" fmla="*/ 38802 w 41166"/>
                <a:gd name="connsiteY10" fmla="*/ 30652 h 35338"/>
                <a:gd name="connsiteX11" fmla="*/ 5840 w 41166"/>
                <a:gd name="connsiteY11" fmla="*/ 35298 h 35338"/>
                <a:gd name="connsiteX12" fmla="*/ 1146 w 41166"/>
                <a:gd name="connsiteY12" fmla="*/ 31076 h 35338"/>
                <a:gd name="connsiteX13" fmla="*/ 2149 w 41166"/>
                <a:gd name="connsiteY13" fmla="*/ 25377 h 35338"/>
                <a:gd name="connsiteX14" fmla="*/ 31 w 41166"/>
                <a:gd name="connsiteY14" fmla="*/ 19530 h 35338"/>
                <a:gd name="connsiteX15" fmla="*/ 3899 w 41166"/>
                <a:gd name="connsiteY15" fmla="*/ 14333 h 35338"/>
                <a:gd name="connsiteX16" fmla="*/ 3936 w 41166"/>
                <a:gd name="connsiteY16" fmla="*/ 14196 h 35338"/>
                <a:gd name="connsiteX0" fmla="*/ 4729 w 41166"/>
                <a:gd name="connsiteY0" fmla="*/ 26003 h 35338"/>
                <a:gd name="connsiteX1" fmla="*/ 2196 w 41166"/>
                <a:gd name="connsiteY1" fmla="*/ 25206 h 35338"/>
                <a:gd name="connsiteX2" fmla="*/ 6964 w 41166"/>
                <a:gd name="connsiteY2" fmla="*/ 34725 h 35338"/>
                <a:gd name="connsiteX3" fmla="*/ 5856 w 41166"/>
                <a:gd name="connsiteY3" fmla="*/ 35106 h 35338"/>
                <a:gd name="connsiteX4" fmla="*/ 34165 w 41166"/>
                <a:gd name="connsiteY4" fmla="*/ 22780 h 35338"/>
                <a:gd name="connsiteX5" fmla="*/ 38677 w 41166"/>
                <a:gd name="connsiteY5" fmla="*/ 31264 h 35338"/>
                <a:gd name="connsiteX6" fmla="*/ 22177 w 41166"/>
                <a:gd name="connsiteY6" fmla="*/ 4546 h 35338"/>
                <a:gd name="connsiteX7" fmla="*/ 22536 w 41166"/>
                <a:gd name="connsiteY7" fmla="*/ 3156 h 35338"/>
                <a:gd name="connsiteX8" fmla="*/ 14036 w 41166"/>
                <a:gd name="connsiteY8" fmla="*/ 5018 h 35338"/>
                <a:gd name="connsiteX9" fmla="*/ 15336 w 41166"/>
                <a:gd name="connsiteY9" fmla="*/ 6366 h 35338"/>
                <a:gd name="connsiteX10" fmla="*/ 4163 w 41166"/>
                <a:gd name="connsiteY10" fmla="*/ 15615 h 35338"/>
                <a:gd name="connsiteX11" fmla="*/ 3936 w 41166"/>
                <a:gd name="connsiteY11" fmla="*/ 14196 h 3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66" h="35338">
                  <a:moveTo>
                    <a:pt x="3936" y="14196"/>
                  </a:moveTo>
                  <a:cubicBezTo>
                    <a:pt x="3665" y="11483"/>
                    <a:pt x="3286" y="7974"/>
                    <a:pt x="4648" y="5960"/>
                  </a:cubicBezTo>
                  <a:cubicBezTo>
                    <a:pt x="6800" y="2779"/>
                    <a:pt x="11300" y="2843"/>
                    <a:pt x="14041" y="5028"/>
                  </a:cubicBezTo>
                  <a:cubicBezTo>
                    <a:pt x="15714" y="735"/>
                    <a:pt x="19950" y="-152"/>
                    <a:pt x="22492" y="3258"/>
                  </a:cubicBezTo>
                  <a:cubicBezTo>
                    <a:pt x="23133" y="1509"/>
                    <a:pt x="25541" y="225"/>
                    <a:pt x="27375" y="29"/>
                  </a:cubicBezTo>
                  <a:cubicBezTo>
                    <a:pt x="29209" y="-167"/>
                    <a:pt x="32305" y="645"/>
                    <a:pt x="33494" y="2084"/>
                  </a:cubicBezTo>
                  <a:cubicBezTo>
                    <a:pt x="34683" y="3523"/>
                    <a:pt x="35009" y="5307"/>
                    <a:pt x="34509" y="8664"/>
                  </a:cubicBezTo>
                  <a:cubicBezTo>
                    <a:pt x="36237" y="9306"/>
                    <a:pt x="37946" y="10123"/>
                    <a:pt x="38640" y="11470"/>
                  </a:cubicBezTo>
                  <a:cubicBezTo>
                    <a:pt x="39356" y="12861"/>
                    <a:pt x="39638" y="17192"/>
                    <a:pt x="37689" y="17499"/>
                  </a:cubicBezTo>
                  <a:cubicBezTo>
                    <a:pt x="39236" y="19895"/>
                    <a:pt x="40698" y="21457"/>
                    <a:pt x="40964" y="23641"/>
                  </a:cubicBezTo>
                  <a:cubicBezTo>
                    <a:pt x="41315" y="26521"/>
                    <a:pt x="41526" y="30122"/>
                    <a:pt x="38802" y="30652"/>
                  </a:cubicBezTo>
                  <a:cubicBezTo>
                    <a:pt x="32600" y="32677"/>
                    <a:pt x="11889" y="35124"/>
                    <a:pt x="5840" y="35298"/>
                  </a:cubicBezTo>
                  <a:cubicBezTo>
                    <a:pt x="3726" y="35635"/>
                    <a:pt x="1741" y="33850"/>
                    <a:pt x="1146" y="31076"/>
                  </a:cubicBezTo>
                  <a:cubicBezTo>
                    <a:pt x="715" y="29069"/>
                    <a:pt x="1096" y="26903"/>
                    <a:pt x="2149" y="25377"/>
                  </a:cubicBezTo>
                  <a:cubicBezTo>
                    <a:pt x="655" y="24180"/>
                    <a:pt x="-177" y="21883"/>
                    <a:pt x="31" y="19530"/>
                  </a:cubicBezTo>
                  <a:cubicBezTo>
                    <a:pt x="275" y="16775"/>
                    <a:pt x="1881" y="14617"/>
                    <a:pt x="3899" y="14333"/>
                  </a:cubicBezTo>
                  <a:cubicBezTo>
                    <a:pt x="3911" y="14287"/>
                    <a:pt x="3924" y="14242"/>
                    <a:pt x="3936" y="14196"/>
                  </a:cubicBezTo>
                  <a:close/>
                </a:path>
                <a:path w="41166" h="35338" fill="none" extrusionOk="0">
                  <a:moveTo>
                    <a:pt x="4729" y="26003"/>
                  </a:moveTo>
                  <a:cubicBezTo>
                    <a:pt x="3845" y="26097"/>
                    <a:pt x="2961" y="25819"/>
                    <a:pt x="2196" y="25206"/>
                  </a:cubicBezTo>
                  <a:moveTo>
                    <a:pt x="6964" y="34725"/>
                  </a:moveTo>
                  <a:cubicBezTo>
                    <a:pt x="6609" y="34918"/>
                    <a:pt x="6236" y="35046"/>
                    <a:pt x="5856" y="35106"/>
                  </a:cubicBezTo>
                  <a:moveTo>
                    <a:pt x="34165" y="22780"/>
                  </a:moveTo>
                  <a:cubicBezTo>
                    <a:pt x="36169" y="24108"/>
                    <a:pt x="38695" y="28232"/>
                    <a:pt x="38677" y="31264"/>
                  </a:cubicBezTo>
                  <a:moveTo>
                    <a:pt x="22177" y="4546"/>
                  </a:moveTo>
                  <a:cubicBezTo>
                    <a:pt x="22254" y="4064"/>
                    <a:pt x="22375" y="3597"/>
                    <a:pt x="22536" y="3156"/>
                  </a:cubicBezTo>
                  <a:moveTo>
                    <a:pt x="14036" y="5018"/>
                  </a:moveTo>
                  <a:cubicBezTo>
                    <a:pt x="14508" y="5394"/>
                    <a:pt x="14944" y="5847"/>
                    <a:pt x="15336" y="6366"/>
                  </a:cubicBezTo>
                  <a:moveTo>
                    <a:pt x="4163" y="15615"/>
                  </a:moveTo>
                  <a:cubicBezTo>
                    <a:pt x="4060" y="15151"/>
                    <a:pt x="3984" y="14677"/>
                    <a:pt x="3936" y="14196"/>
                  </a:cubicBezTo>
                </a:path>
              </a:pathLst>
            </a:custGeom>
            <a:solidFill>
              <a:schemeClr val="bg1"/>
            </a:solidFill>
            <a:ln w="180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BB3A94DE-B8A5-0B76-ECF2-CAF04FF786DC}"/>
                </a:ext>
              </a:extLst>
            </p:cNvPr>
            <p:cNvGrpSpPr/>
            <p:nvPr/>
          </p:nvGrpSpPr>
          <p:grpSpPr>
            <a:xfrm>
              <a:off x="3228509" y="1765194"/>
              <a:ext cx="2686981" cy="1788681"/>
              <a:chOff x="3191094" y="1671257"/>
              <a:chExt cx="2244395" cy="149405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E1472C4-F557-0AED-33DF-92EDC54378C3}"/>
                  </a:ext>
                </a:extLst>
              </p:cNvPr>
              <p:cNvGrpSpPr/>
              <p:nvPr/>
            </p:nvGrpSpPr>
            <p:grpSpPr>
              <a:xfrm>
                <a:off x="3574368" y="1671257"/>
                <a:ext cx="1477846" cy="1015334"/>
                <a:chOff x="2288337" y="1776657"/>
                <a:chExt cx="4544184" cy="3122021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D01FB6A1-6B53-94DF-02ED-0F42149EC0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098" r="3588"/>
                <a:stretch/>
              </p:blipFill>
              <p:spPr>
                <a:xfrm>
                  <a:off x="2288337" y="1776657"/>
                  <a:ext cx="4544184" cy="312202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EFF22949-3AA7-456E-B0C6-EA9E0643B9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alphaModFix amt="56000"/>
                </a:blip>
                <a:stretch>
                  <a:fillRect/>
                </a:stretch>
              </p:blipFill>
              <p:spPr>
                <a:xfrm>
                  <a:off x="2666826" y="3488301"/>
                  <a:ext cx="222346" cy="117424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D9C1A2AA-784D-2E49-399B-16F5A9087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12202"/>
              <a:stretch/>
            </p:blipFill>
            <p:spPr>
              <a:xfrm>
                <a:off x="3191094" y="2697352"/>
                <a:ext cx="2244395" cy="467964"/>
              </a:xfrm>
              <a:prstGeom prst="rect">
                <a:avLst/>
              </a:prstGeom>
            </p:spPr>
          </p:pic>
        </p:grp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843D3FC-0216-081F-43C6-D69EA4D3C458}"/>
              </a:ext>
            </a:extLst>
          </p:cNvPr>
          <p:cNvGrpSpPr/>
          <p:nvPr/>
        </p:nvGrpSpPr>
        <p:grpSpPr>
          <a:xfrm>
            <a:off x="421107" y="3145962"/>
            <a:ext cx="8301787" cy="1839034"/>
            <a:chOff x="222566" y="3057918"/>
            <a:chExt cx="8301787" cy="1839034"/>
          </a:xfrm>
        </p:grpSpPr>
        <p:pic>
          <p:nvPicPr>
            <p:cNvPr id="175" name="Image"/>
            <p:cNvPicPr>
              <a:picLocks noChangeAspect="1"/>
            </p:cNvPicPr>
            <p:nvPr/>
          </p:nvPicPr>
          <p:blipFill>
            <a:blip r:embed="rId6"/>
            <a:srcRect l="16667" r="16667"/>
            <a:stretch/>
          </p:blipFill>
          <p:spPr>
            <a:xfrm>
              <a:off x="3180530" y="3057918"/>
              <a:ext cx="1024128" cy="1024129"/>
            </a:xfrm>
            <a:prstGeom prst="ellipse">
              <a:avLst/>
            </a:prstGeom>
            <a:ln w="12700" cap="rnd">
              <a:noFill/>
            </a:ln>
            <a:effectLst/>
          </p:spPr>
        </p:pic>
        <p:sp>
          <p:nvSpPr>
            <p:cNvPr id="176" name="TextBox 59"/>
            <p:cNvSpPr txBox="1"/>
            <p:nvPr/>
          </p:nvSpPr>
          <p:spPr>
            <a:xfrm>
              <a:off x="3243341" y="4260268"/>
              <a:ext cx="961317" cy="3764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R="0" lvl="0" indent="0" algn="ctr" defTabSz="68576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225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</a:defRPr>
              </a:lvl1pPr>
              <a:lvl2pPr marL="342900" defTabSz="685800">
                <a:defRPr sz="1350"/>
              </a:lvl2pPr>
              <a:lvl3pPr marL="685800" defTabSz="685800">
                <a:defRPr sz="1350"/>
              </a:lvl3pPr>
              <a:lvl4pPr marL="1028700" defTabSz="685800">
                <a:defRPr sz="1350"/>
              </a:lvl4pPr>
              <a:lvl5pPr marL="1371600" defTabSz="685800">
                <a:defRPr sz="1350"/>
              </a:lvl5pPr>
              <a:lvl6pPr marL="1714500" defTabSz="685800">
                <a:defRPr sz="1350"/>
              </a:lvl6pPr>
              <a:lvl7pPr marL="2057400" defTabSz="685800">
                <a:defRPr sz="1350"/>
              </a:lvl7pPr>
              <a:lvl8pPr marL="2400300" defTabSz="685800">
                <a:defRPr sz="1350"/>
              </a:lvl8pPr>
              <a:lvl9pPr marL="2743200" defTabSz="685800">
                <a:defRPr sz="1350"/>
              </a:lvl9pPr>
            </a:lstStyle>
            <a:p>
              <a:r>
                <a:rPr lang="en-US" dirty="0"/>
                <a:t>COMMUNITY </a:t>
              </a:r>
              <a:r>
                <a:rPr dirty="0"/>
                <a:t>SOLA</a:t>
              </a:r>
              <a:r>
                <a:rPr lang="en-US" dirty="0"/>
                <a:t>R GARDEN</a:t>
              </a:r>
              <a:endParaRPr dirty="0"/>
            </a:p>
          </p:txBody>
        </p:sp>
        <p:sp>
          <p:nvSpPr>
            <p:cNvPr id="178" name="TextBox 60"/>
            <p:cNvSpPr txBox="1"/>
            <p:nvPr/>
          </p:nvSpPr>
          <p:spPr>
            <a:xfrm>
              <a:off x="7518725" y="4260268"/>
              <a:ext cx="987127" cy="6366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R="0" lvl="0" indent="0" algn="ctr" defTabSz="68576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225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</a:defRPr>
              </a:lvl1pPr>
              <a:lvl2pPr marL="342900" defTabSz="685800">
                <a:defRPr sz="1350"/>
              </a:lvl2pPr>
              <a:lvl3pPr marL="685800" defTabSz="685800">
                <a:defRPr sz="1350"/>
              </a:lvl3pPr>
              <a:lvl4pPr marL="1028700" defTabSz="685800">
                <a:defRPr sz="1350"/>
              </a:lvl4pPr>
              <a:lvl5pPr marL="1371600" defTabSz="685800">
                <a:defRPr sz="1350"/>
              </a:lvl5pPr>
              <a:lvl6pPr marL="1714500" defTabSz="685800">
                <a:defRPr sz="1350"/>
              </a:lvl6pPr>
              <a:lvl7pPr marL="2057400" defTabSz="685800">
                <a:defRPr sz="1350"/>
              </a:lvl7pPr>
              <a:lvl8pPr marL="2400300" defTabSz="685800">
                <a:defRPr sz="1350"/>
              </a:lvl8pPr>
              <a:lvl9pPr marL="2743200" defTabSz="685800">
                <a:defRPr sz="1350"/>
              </a:lvl9pPr>
            </a:lstStyle>
            <a:p>
              <a:r>
                <a:rPr lang="en-US" dirty="0"/>
                <a:t>EV </a:t>
              </a:r>
              <a:r>
                <a:rPr dirty="0"/>
                <a:t>SMART CHARGING</a:t>
              </a:r>
              <a:r>
                <a:rPr lang="en-US" dirty="0"/>
                <a:t> &amp; TELEMATICS</a:t>
              </a:r>
              <a:endParaRPr dirty="0"/>
            </a:p>
          </p:txBody>
        </p:sp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0429" y="3057919"/>
              <a:ext cx="1024128" cy="1024127"/>
            </a:xfrm>
            <a:prstGeom prst="ellipse">
              <a:avLst/>
            </a:prstGeom>
            <a:ln w="635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80" name="TextBox 61"/>
            <p:cNvSpPr txBox="1"/>
            <p:nvPr/>
          </p:nvSpPr>
          <p:spPr>
            <a:xfrm>
              <a:off x="4508149" y="4260268"/>
              <a:ext cx="1253835" cy="383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R="0" lvl="0" indent="0" algn="ctr" defTabSz="68576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225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</a:defRPr>
              </a:lvl1pPr>
              <a:lvl2pPr marL="342900" defTabSz="685800">
                <a:defRPr sz="1350"/>
              </a:lvl2pPr>
              <a:lvl3pPr marL="685800" defTabSz="685800">
                <a:defRPr sz="1350"/>
              </a:lvl3pPr>
              <a:lvl4pPr marL="1028700" defTabSz="685800">
                <a:defRPr sz="1350"/>
              </a:lvl4pPr>
              <a:lvl5pPr marL="1371600" defTabSz="685800">
                <a:defRPr sz="1350"/>
              </a:lvl5pPr>
              <a:lvl6pPr marL="1714500" defTabSz="685800">
                <a:defRPr sz="1350"/>
              </a:lvl6pPr>
              <a:lvl7pPr marL="2057400" defTabSz="685800">
                <a:defRPr sz="1350"/>
              </a:lvl7pPr>
              <a:lvl8pPr marL="2400300" defTabSz="685800">
                <a:defRPr sz="1350"/>
              </a:lvl8pPr>
              <a:lvl9pPr marL="2743200" defTabSz="685800">
                <a:defRPr sz="1350"/>
              </a:lvl9pPr>
            </a:lstStyle>
            <a:p>
              <a:r>
                <a:rPr dirty="0"/>
                <a:t>DISTRIBUTED</a:t>
              </a:r>
              <a:r>
                <a:rPr lang="en-US" dirty="0"/>
                <a:t> RESIDENTIAL</a:t>
              </a:r>
              <a:r>
                <a:rPr dirty="0"/>
                <a:t> BATTERY STORAGE</a:t>
              </a:r>
              <a:r>
                <a:rPr lang="en-US" dirty="0"/>
                <a:t> VPP</a:t>
              </a:r>
            </a:p>
            <a:p>
              <a:endParaRPr dirty="0"/>
            </a:p>
          </p:txBody>
        </p:sp>
        <p:sp>
          <p:nvSpPr>
            <p:cNvPr id="183" name="TextBox 62"/>
            <p:cNvSpPr txBox="1"/>
            <p:nvPr/>
          </p:nvSpPr>
          <p:spPr>
            <a:xfrm>
              <a:off x="6051809" y="4260268"/>
              <a:ext cx="1112475" cy="480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R="0" lvl="0" indent="0" algn="ctr" defTabSz="68576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225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</a:defRPr>
              </a:lvl1pPr>
              <a:lvl2pPr marL="342900" defTabSz="685800">
                <a:defRPr sz="1350"/>
              </a:lvl2pPr>
              <a:lvl3pPr marL="685800" defTabSz="685800">
                <a:defRPr sz="1350"/>
              </a:lvl3pPr>
              <a:lvl4pPr marL="1028700" defTabSz="685800">
                <a:defRPr sz="1350"/>
              </a:lvl4pPr>
              <a:lvl5pPr marL="1371600" defTabSz="685800">
                <a:defRPr sz="1350"/>
              </a:lvl5pPr>
              <a:lvl6pPr marL="1714500" defTabSz="685800">
                <a:defRPr sz="1350"/>
              </a:lvl6pPr>
              <a:lvl7pPr marL="2057400" defTabSz="685800">
                <a:defRPr sz="1350"/>
              </a:lvl7pPr>
              <a:lvl8pPr marL="2400300" defTabSz="685800">
                <a:defRPr sz="1350"/>
              </a:lvl8pPr>
              <a:lvl9pPr marL="2743200" defTabSz="685800">
                <a:defRPr sz="1350"/>
              </a:lvl9pPr>
            </a:lstStyle>
            <a:p>
              <a:r>
                <a:rPr lang="en-US" dirty="0"/>
                <a:t>COMMERCIAL &amp; INDUSTRIAL </a:t>
              </a:r>
            </a:p>
            <a:p>
              <a:r>
                <a:rPr dirty="0"/>
                <a:t>SOLAR + BATTERY</a:t>
              </a:r>
            </a:p>
          </p:txBody>
        </p:sp>
        <p:sp>
          <p:nvSpPr>
            <p:cNvPr id="184" name="TextBox 62"/>
            <p:cNvSpPr txBox="1"/>
            <p:nvPr/>
          </p:nvSpPr>
          <p:spPr>
            <a:xfrm>
              <a:off x="1679782" y="4260268"/>
              <a:ext cx="1207896" cy="4808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R="0" lvl="0" indent="0" algn="ctr" defTabSz="68576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225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</a:defRPr>
              </a:lvl1pPr>
              <a:lvl2pPr marL="342900" defTabSz="685800">
                <a:defRPr sz="1350"/>
              </a:lvl2pPr>
              <a:lvl3pPr marL="685800" defTabSz="685800">
                <a:defRPr sz="1350"/>
              </a:lvl3pPr>
              <a:lvl4pPr marL="1028700" defTabSz="685800">
                <a:defRPr sz="1350"/>
              </a:lvl4pPr>
              <a:lvl5pPr marL="1371600" defTabSz="685800">
                <a:defRPr sz="1350"/>
              </a:lvl5pPr>
              <a:lvl6pPr marL="1714500" defTabSz="685800">
                <a:defRPr sz="1350"/>
              </a:lvl6pPr>
              <a:lvl7pPr marL="2057400" defTabSz="685800">
                <a:defRPr sz="1350"/>
              </a:lvl7pPr>
              <a:lvl8pPr marL="2400300" defTabSz="685800">
                <a:defRPr sz="1350"/>
              </a:lvl8pPr>
              <a:lvl9pPr marL="2743200" defTabSz="685800">
                <a:defRPr sz="1350"/>
              </a:lvl9pPr>
            </a:lstStyle>
            <a:p>
              <a:r>
                <a:rPr lang="en-US" dirty="0"/>
                <a:t>COMMERCIAL BUILDING DEMAND RESPONSE</a:t>
              </a:r>
              <a:endParaRPr dirty="0"/>
            </a:p>
          </p:txBody>
        </p:sp>
        <p:sp>
          <p:nvSpPr>
            <p:cNvPr id="189" name="TextBox 63"/>
            <p:cNvSpPr txBox="1"/>
            <p:nvPr/>
          </p:nvSpPr>
          <p:spPr>
            <a:xfrm>
              <a:off x="222566" y="4260268"/>
              <a:ext cx="1245768" cy="4836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defPPr>
                <a:defRPr lang="en-US"/>
              </a:defPPr>
              <a:lvl1pPr marR="0" lvl="0" indent="0" algn="ctr" defTabSz="68576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00" b="1" spc="225">
                  <a:solidFill>
                    <a:srgbClr val="5E5E5E"/>
                  </a:solidFill>
                  <a:latin typeface="Calibri" panose="020F0502020204030204"/>
                </a:defRPr>
              </a:lvl1pPr>
              <a:lvl2pPr marL="342900" defTabSz="685800">
                <a:defRPr sz="1350"/>
              </a:lvl2pPr>
              <a:lvl3pPr marL="685800" defTabSz="685800">
                <a:defRPr sz="1350"/>
              </a:lvl3pPr>
              <a:lvl4pPr marL="1028700" defTabSz="685800">
                <a:defRPr sz="1350"/>
              </a:lvl4pPr>
              <a:lvl5pPr marL="1371600" defTabSz="685800">
                <a:defRPr sz="1350"/>
              </a:lvl5pPr>
              <a:lvl6pPr marL="1714500" defTabSz="685800">
                <a:defRPr sz="1350"/>
              </a:lvl6pPr>
              <a:lvl7pPr marL="2057400" defTabSz="685800">
                <a:defRPr sz="1350"/>
              </a:lvl7pPr>
              <a:lvl8pPr marL="2400300" defTabSz="685800">
                <a:defRPr sz="1350"/>
              </a:lvl8pPr>
              <a:lvl9pPr marL="2743200" defTabSz="685800">
                <a:defRPr sz="1350"/>
              </a:lvl9pPr>
            </a:lstStyle>
            <a:p>
              <a:pPr marL="0" marR="0" lvl="0" indent="0" algn="ct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2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</a:rPr>
                <a:t>V2X </a:t>
              </a:r>
              <a:r>
                <a:rPr kumimoji="0" sz="900" b="0" i="0" u="none" strike="noStrike" kern="1200" cap="none" spc="2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</a:rPr>
                <a:t>BIDIRECTIONAL </a:t>
              </a:r>
              <a:r>
                <a:rPr kumimoji="0" lang="en-US" sz="900" b="0" i="0" u="none" strike="noStrike" kern="1200" cap="none" spc="2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</a:rPr>
                <a:t>EV </a:t>
              </a:r>
              <a:r>
                <a:rPr kumimoji="0" sz="900" b="0" i="0" u="none" strike="noStrike" kern="1200" cap="none" spc="2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" panose="020B0504020202020204" pitchFamily="34" charset="0"/>
                </a:rPr>
                <a:t>CHARGING</a:t>
              </a:r>
              <a:endParaRPr kumimoji="0" lang="en-US" sz="900" b="0" i="0" u="none" strike="noStrike" kern="120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endParaRP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C45F65AB-5BE2-C59A-6CFA-76CB9D9673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/>
            <a:srcRect l="25021" t="15941" r="12336" b="641"/>
            <a:stretch/>
          </p:blipFill>
          <p:spPr bwMode="auto">
            <a:xfrm rot="5400000">
              <a:off x="6060328" y="3057270"/>
              <a:ext cx="1024128" cy="1025425"/>
            </a:xfrm>
            <a:prstGeom prst="ellipse">
              <a:avLst/>
            </a:prstGeom>
            <a:ln w="635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7CF8BABA-C4C1-A24E-A6F0-28DF8FC38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5624" t="19538" r="-97" b="46714"/>
            <a:stretch/>
          </p:blipFill>
          <p:spPr>
            <a:xfrm>
              <a:off x="303162" y="3060048"/>
              <a:ext cx="1021698" cy="1019868"/>
            </a:xfrm>
            <a:prstGeom prst="ellipse">
              <a:avLst/>
            </a:prstGeom>
            <a:ln w="635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74" name="Image"/>
            <p:cNvPicPr>
              <a:picLocks noChangeAspect="1"/>
            </p:cNvPicPr>
            <p:nvPr/>
          </p:nvPicPr>
          <p:blipFill>
            <a:blip r:embed="rId10"/>
            <a:srcRect l="16667" r="16667"/>
            <a:stretch/>
          </p:blipFill>
          <p:spPr>
            <a:xfrm>
              <a:off x="7500225" y="3057918"/>
              <a:ext cx="1024128" cy="1024128"/>
            </a:xfrm>
            <a:prstGeom prst="ellipse">
              <a:avLst/>
            </a:prstGeom>
            <a:ln w="635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6" name="Picture 16" descr="A picture containing sky, outdoor&#10;&#10;Description automatically generated">
              <a:extLst>
                <a:ext uri="{FF2B5EF4-FFF2-40B4-BE49-F238E27FC236}">
                  <a16:creationId xmlns:a16="http://schemas.microsoft.com/office/drawing/2014/main" id="{0DBDD1F5-15E2-EDDD-3088-80AD9D738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521" t="3169" r="27068" b="11681"/>
            <a:stretch/>
          </p:blipFill>
          <p:spPr>
            <a:xfrm>
              <a:off x="1740631" y="3059593"/>
              <a:ext cx="1024128" cy="1020778"/>
            </a:xfrm>
            <a:prstGeom prst="ellipse">
              <a:avLst/>
            </a:prstGeom>
            <a:ln w="635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93" name="TextBox 62">
            <a:extLst>
              <a:ext uri="{FF2B5EF4-FFF2-40B4-BE49-F238E27FC236}">
                <a16:creationId xmlns:a16="http://schemas.microsoft.com/office/drawing/2014/main" id="{61D7047A-C55D-84A3-BE59-C666DC60CE77}"/>
              </a:ext>
            </a:extLst>
          </p:cNvPr>
          <p:cNvSpPr txBox="1"/>
          <p:nvPr/>
        </p:nvSpPr>
        <p:spPr>
          <a:xfrm>
            <a:off x="828911" y="2552700"/>
            <a:ext cx="7486178" cy="3920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spc="300">
                <a:solidFill>
                  <a:srgbClr val="5E5E5E"/>
                </a:solidFill>
              </a:defRPr>
            </a:pPr>
            <a:r>
              <a:rPr kumimoji="0" lang="en-US" sz="2000" i="0" u="none" strike="noStrike" kern="120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 panose="020B0504020202020204" pitchFamily="34" charset="0"/>
              </a:rPr>
              <a:t>POWERING A GREEN NOVA SCOTIA, </a:t>
            </a:r>
            <a:r>
              <a:rPr kumimoji="0" lang="en-US" sz="2000" i="0" u="none" strike="noStrike" kern="1200" cap="none" spc="225" normalizeH="0" baseline="0" noProof="0" dirty="0">
                <a:ln>
                  <a:noFill/>
                </a:ln>
                <a:solidFill>
                  <a:srgbClr val="E0F1D3"/>
                </a:solidFill>
                <a:effectLst/>
                <a:uLnTx/>
                <a:uFillTx/>
                <a:latin typeface="Arial Nova" panose="020B0504020202020204" pitchFamily="34" charset="0"/>
              </a:rPr>
              <a:t>TOGETHER.</a:t>
            </a:r>
            <a:endParaRPr kumimoji="0" sz="2000" i="0" u="none" strike="noStrike" kern="1200" cap="none" spc="225" normalizeH="0" baseline="0" noProof="0" dirty="0">
              <a:ln>
                <a:noFill/>
              </a:ln>
              <a:solidFill>
                <a:srgbClr val="E0F1D3"/>
              </a:solidFill>
              <a:effectLst/>
              <a:uLnTx/>
              <a:uFillTx/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29C06922-C1E4-5FAA-197F-CD9BA57A2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46" y="1230165"/>
            <a:ext cx="7041297" cy="361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AE9F76-ABD9-7234-F7E9-D9099C0C85F7}"/>
              </a:ext>
            </a:extLst>
          </p:cNvPr>
          <p:cNvGrpSpPr/>
          <p:nvPr/>
        </p:nvGrpSpPr>
        <p:grpSpPr>
          <a:xfrm>
            <a:off x="7869163" y="4582316"/>
            <a:ext cx="1295401" cy="440528"/>
            <a:chOff x="4138613" y="740572"/>
            <a:chExt cx="1295401" cy="4405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5E5191-4EBB-00C0-4B55-12CEBEB85D80}"/>
                </a:ext>
              </a:extLst>
            </p:cNvPr>
            <p:cNvSpPr/>
            <p:nvPr/>
          </p:nvSpPr>
          <p:spPr>
            <a:xfrm>
              <a:off x="4138613" y="773906"/>
              <a:ext cx="1273968" cy="407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" name="Picture 3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7BB959AA-DFE8-87DB-A086-18882358C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4806" y="740572"/>
              <a:ext cx="1269208" cy="402928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9112E06-575E-B31F-484F-822BBBD2412C}"/>
              </a:ext>
            </a:extLst>
          </p:cNvPr>
          <p:cNvSpPr/>
          <p:nvPr/>
        </p:nvSpPr>
        <p:spPr>
          <a:xfrm>
            <a:off x="0" y="294782"/>
            <a:ext cx="4348066" cy="1019031"/>
          </a:xfrm>
          <a:prstGeom prst="rect">
            <a:avLst/>
          </a:prstGeom>
          <a:solidFill>
            <a:schemeClr val="bg1">
              <a:lumMod val="85000"/>
              <a:alpha val="3607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3363"/>
            <a:r>
              <a:rPr lang="en-US" sz="2400" spc="50" dirty="0">
                <a:solidFill>
                  <a:schemeClr val="accent6">
                    <a:lumMod val="10000"/>
                  </a:schemeClr>
                </a:solidFill>
                <a:latin typeface="Arial Nova" panose="020B0504020202020204" pitchFamily="34" charset="0"/>
              </a:rPr>
              <a:t>Electric Vehicle Charging – </a:t>
            </a:r>
          </a:p>
          <a:p>
            <a:pPr marL="233363"/>
            <a:r>
              <a:rPr lang="en-US" spc="50" dirty="0">
                <a:ln w="0"/>
                <a:solidFill>
                  <a:schemeClr val="accent6">
                    <a:lumMod val="10000"/>
                  </a:schemeClr>
                </a:solidFill>
                <a:latin typeface="Arial Nova" panose="020B0504020202020204" pitchFamily="34" charset="0"/>
              </a:rPr>
              <a:t>follow the wind</a:t>
            </a:r>
            <a:endParaRPr lang="en-CA" spc="50" dirty="0">
              <a:ln w="0"/>
              <a:solidFill>
                <a:schemeClr val="accent6">
                  <a:lumMod val="10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ind turbine against a blue sky&#10;&#10;Description automatically generated">
            <a:extLst>
              <a:ext uri="{FF2B5EF4-FFF2-40B4-BE49-F238E27FC236}">
                <a16:creationId xmlns:a16="http://schemas.microsoft.com/office/drawing/2014/main" id="{9D2DF216-00EE-CBC8-890B-C0D10CDB0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2" b="7814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A315DE4A-3082-7F51-95E4-16B304212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289" y="4670560"/>
            <a:ext cx="909145" cy="2926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060E32-D9A8-48DA-6CBD-5E2CCEDB5A8D}"/>
              </a:ext>
            </a:extLst>
          </p:cNvPr>
          <p:cNvSpPr/>
          <p:nvPr/>
        </p:nvSpPr>
        <p:spPr>
          <a:xfrm>
            <a:off x="1" y="3287306"/>
            <a:ext cx="3938154" cy="1383254"/>
          </a:xfrm>
          <a:prstGeom prst="rect">
            <a:avLst/>
          </a:prstGeom>
          <a:solidFill>
            <a:srgbClr val="BDE2F8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r>
              <a:rPr lang="en-US" sz="2400" spc="50" dirty="0">
                <a:latin typeface="Arial Nova" panose="020B0504020202020204" pitchFamily="34" charset="0"/>
              </a:rPr>
              <a:t>The Energy Landscape is Evolving – </a:t>
            </a:r>
          </a:p>
          <a:p>
            <a:pPr marL="228600"/>
            <a:r>
              <a:rPr lang="en-US" sz="1600" spc="50" dirty="0">
                <a:latin typeface="Arial Nova" panose="020B0504020202020204" pitchFamily="34" charset="0"/>
              </a:rPr>
              <a:t>and so are our customers</a:t>
            </a:r>
            <a:r>
              <a:rPr lang="en-US" sz="2000" spc="50" dirty="0">
                <a:latin typeface="Arial Nova" panose="020B0504020202020204" pitchFamily="34" charset="0"/>
              </a:rPr>
              <a:t> </a:t>
            </a:r>
            <a:endParaRPr lang="en-CA" sz="2000" spc="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4C91203-088E-AFA5-45D6-76D484A63281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6540500" cy="5143500"/>
            <a:chOff x="1437194" y="473607"/>
            <a:chExt cx="4470400" cy="351612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9424805-EE61-0E7D-1CFD-063C70379F65}"/>
                </a:ext>
              </a:extLst>
            </p:cNvPr>
            <p:cNvSpPr/>
            <p:nvPr/>
          </p:nvSpPr>
          <p:spPr>
            <a:xfrm>
              <a:off x="1437194" y="473607"/>
              <a:ext cx="4470400" cy="3516122"/>
            </a:xfrm>
            <a:custGeom>
              <a:avLst/>
              <a:gdLst/>
              <a:ahLst/>
              <a:cxnLst/>
              <a:rect l="l" t="t" r="r" b="b"/>
              <a:pathLst>
                <a:path w="4470400" h="3516122">
                  <a:moveTo>
                    <a:pt x="0" y="0"/>
                  </a:moveTo>
                  <a:lnTo>
                    <a:pt x="0" y="3516122"/>
                  </a:lnTo>
                  <a:lnTo>
                    <a:pt x="4470400" y="3516122"/>
                  </a:lnTo>
                  <a:lnTo>
                    <a:pt x="4470400" y="121920"/>
                  </a:lnTo>
                  <a:cubicBezTo>
                    <a:pt x="4470400" y="54610"/>
                    <a:pt x="4415790" y="0"/>
                    <a:pt x="4348480" y="0"/>
                  </a:cubicBezTo>
                  <a:close/>
                </a:path>
              </a:pathLst>
            </a:custGeom>
            <a:blipFill>
              <a:blip r:embed="rId3">
                <a:alphaModFix amt="81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300"/>
                        </a14:imgEffect>
                      </a14:imgLayer>
                    </a14:imgProps>
                  </a:ext>
                </a:extLst>
              </a:blip>
              <a:stretch>
                <a:fillRect l="-397" t="-509" r="-407" b="-432"/>
              </a:stretch>
            </a:blipFill>
          </p:spPr>
          <p:txBody>
            <a:bodyPr/>
            <a:lstStyle/>
            <a:p>
              <a:endParaRPr lang="en-CA" sz="1191"/>
            </a:p>
          </p:txBody>
        </p:sp>
      </p:grpSp>
      <p:pic>
        <p:nvPicPr>
          <p:cNvPr id="4" name="Picture 3" descr="A group of people walking in the snow&#10;&#10;Description automatically generated">
            <a:extLst>
              <a:ext uri="{FF2B5EF4-FFF2-40B4-BE49-F238E27FC236}">
                <a16:creationId xmlns:a16="http://schemas.microsoft.com/office/drawing/2014/main" id="{B926FD13-09AB-6633-36C2-D7F720BADE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6734" t="4112" b="17196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A9D53A-FC36-EC13-2946-E79956A66962}"/>
              </a:ext>
            </a:extLst>
          </p:cNvPr>
          <p:cNvSpPr/>
          <p:nvPr/>
        </p:nvSpPr>
        <p:spPr>
          <a:xfrm>
            <a:off x="4436919" y="241348"/>
            <a:ext cx="4104408" cy="1130251"/>
          </a:xfrm>
          <a:prstGeom prst="rect">
            <a:avLst/>
          </a:prstGeom>
          <a:solidFill>
            <a:srgbClr val="BDE2F8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r>
              <a:rPr lang="en-US" sz="2400" spc="50" dirty="0">
                <a:solidFill>
                  <a:schemeClr val="accent6">
                    <a:lumMod val="10000"/>
                  </a:schemeClr>
                </a:solidFill>
                <a:latin typeface="Arial Nova" panose="020B0504020202020204" pitchFamily="34" charset="0"/>
              </a:rPr>
              <a:t>Working Together – </a:t>
            </a:r>
          </a:p>
          <a:p>
            <a:pPr marL="228600"/>
            <a:r>
              <a:rPr lang="en-US" spc="50" dirty="0">
                <a:ln w="0"/>
                <a:solidFill>
                  <a:schemeClr val="accent6">
                    <a:lumMod val="10000"/>
                  </a:schemeClr>
                </a:solidFill>
                <a:latin typeface="Arial Nova" panose="020B0504020202020204" pitchFamily="34" charset="0"/>
              </a:rPr>
              <a:t>creating value on our journey toward a cleaner energy future</a:t>
            </a:r>
            <a:endParaRPr lang="en-CA" spc="50" dirty="0">
              <a:ln w="0"/>
              <a:solidFill>
                <a:schemeClr val="accent6">
                  <a:lumMod val="10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SPColours">
      <a:dk1>
        <a:srgbClr val="00376B"/>
      </a:dk1>
      <a:lt1>
        <a:srgbClr val="FFFFFF"/>
      </a:lt1>
      <a:dk2>
        <a:srgbClr val="545454"/>
      </a:dk2>
      <a:lt2>
        <a:srgbClr val="E7E6E6"/>
      </a:lt2>
      <a:accent1>
        <a:srgbClr val="00376B"/>
      </a:accent1>
      <a:accent2>
        <a:srgbClr val="004E8D"/>
      </a:accent2>
      <a:accent3>
        <a:srgbClr val="A5A5A5"/>
      </a:accent3>
      <a:accent4>
        <a:srgbClr val="00AADE"/>
      </a:accent4>
      <a:accent5>
        <a:srgbClr val="2FBFE9"/>
      </a:accent5>
      <a:accent6>
        <a:srgbClr val="BDE2F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P Template 2022 - Wide" id="{020D682E-0677-9845-8202-8E88183764BD}" vid="{62D994B5-A61D-2540-8D60-B161CA894A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DFF6002F372B4AA8FA64DBCADE021D" ma:contentTypeVersion="2" ma:contentTypeDescription="Create a new document." ma:contentTypeScope="" ma:versionID="877a23fd645f8a1884e37d18afd96997">
  <xsd:schema xmlns:xsd="http://www.w3.org/2001/XMLSchema" xmlns:xs="http://www.w3.org/2001/XMLSchema" xmlns:p="http://schemas.microsoft.com/office/2006/metadata/properties" xmlns:ns2="6f04feb4-89c0-413a-8146-cb0349284b66" xmlns:ns3="97079580-7ac9-472c-951c-cdf2ea839f8f" targetNamespace="http://schemas.microsoft.com/office/2006/metadata/properties" ma:root="true" ma:fieldsID="87fd17ec2c762319894dfa834f4ab905" ns2:_="" ns3:_="">
    <xsd:import namespace="6f04feb4-89c0-413a-8146-cb0349284b66"/>
    <xsd:import namespace="97079580-7ac9-472c-951c-cdf2ea839f8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tem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04feb4-89c0-413a-8146-cb0349284b6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079580-7ac9-472c-951c-cdf2ea839f8f" elementFormDefault="qualified">
    <xsd:import namespace="http://schemas.microsoft.com/office/2006/documentManagement/types"/>
    <xsd:import namespace="http://schemas.microsoft.com/office/infopath/2007/PartnerControls"/>
    <xsd:element name="Item" ma:index="11" nillable="true" ma:displayName="Item" ma:internalName="Item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f04feb4-89c0-413a-8146-cb0349284b66">NSPICOMMS-83061340-3</_dlc_DocId>
    <_dlc_DocIdUrl xmlns="6f04feb4-89c0-413a-8146-cb0349284b66">
      <Url>https://thegrid.emera.com/Sites/Comms/_layouts/15/DocIdRedir.aspx?ID=NSPICOMMS-83061340-3</Url>
      <Description>NSPICOMMS-83061340-3</Description>
    </_dlc_DocIdUrl>
    <Item xmlns="97079580-7ac9-472c-951c-cdf2ea839f8f">PowerPoint Template</Item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C60A28-57F7-4E70-AF10-0C40664A84C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67B8B3D-8966-4E14-9F0D-C5CABFD49063}">
  <ds:schemaRefs>
    <ds:schemaRef ds:uri="6f04feb4-89c0-413a-8146-cb0349284b66"/>
    <ds:schemaRef ds:uri="97079580-7ac9-472c-951c-cdf2ea839f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E35F83C-20A7-42D6-8114-59408D2F3022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97079580-7ac9-472c-951c-cdf2ea839f8f"/>
    <ds:schemaRef ds:uri="6f04feb4-89c0-413a-8146-cb0349284b66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D00648D9-1D5F-4459-9D90-828C2D4F7D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NSP Template 2022 - Wide</Template>
  <TotalTime>9923</TotalTime>
  <Words>124</Words>
  <Application>Microsoft Office PowerPoint</Application>
  <PresentationFormat>On-screen Show (16:9)</PresentationFormat>
  <Paragraphs>32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Nova</vt:lpstr>
      <vt:lpstr>Arial Nova Light</vt:lpstr>
      <vt:lpstr>Calibri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Market Models for  New Net-Zero Technologies</dc:title>
  <dc:creator>Ed Cullinan</dc:creator>
  <cp:lastModifiedBy>Karynne Munroe</cp:lastModifiedBy>
  <cp:revision>8</cp:revision>
  <dcterms:created xsi:type="dcterms:W3CDTF">2023-09-05T12:55:52Z</dcterms:created>
  <dcterms:modified xsi:type="dcterms:W3CDTF">2023-10-14T20:06:11Z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0x0101000FDFF6002F372B4AA8FA64DBCADE021D</vt:lpwstr>
  </property>
  <property fmtid="{D5CDD505-2E9C-101B-9397-08002B2CF9AE}" pid="3" name="_dlc_DocIdItemGuid">
    <vt:lpwstr>31564fa5-84e7-468a-8088-0a306b911576</vt:lpwstr>
  </property>
</Properties>
</file>