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0"/>
  </p:notesMasterIdLst>
  <p:sldIdLst>
    <p:sldId id="271" r:id="rId2"/>
    <p:sldId id="261" r:id="rId3"/>
    <p:sldId id="260" r:id="rId4"/>
    <p:sldId id="269" r:id="rId5"/>
    <p:sldId id="266" r:id="rId6"/>
    <p:sldId id="267" r:id="rId7"/>
    <p:sldId id="268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8EF9F-8E5B-45A8-B56E-D14BFE73E801}" v="5" dt="2023-12-07T13:47:29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ofer Marr" userId="43f3720f-4255-4c14-b7cb-4aff35e53aa8" providerId="ADAL" clId="{8258EF9F-8E5B-45A8-B56E-D14BFE73E801}"/>
    <pc:docChg chg="undo custSel addSld delSld modSld">
      <pc:chgData name="Kristofer Marr" userId="43f3720f-4255-4c14-b7cb-4aff35e53aa8" providerId="ADAL" clId="{8258EF9F-8E5B-45A8-B56E-D14BFE73E801}" dt="2023-12-07T20:17:57.569" v="1094" actId="20577"/>
      <pc:docMkLst>
        <pc:docMk/>
      </pc:docMkLst>
      <pc:sldChg chg="del">
        <pc:chgData name="Kristofer Marr" userId="43f3720f-4255-4c14-b7cb-4aff35e53aa8" providerId="ADAL" clId="{8258EF9F-8E5B-45A8-B56E-D14BFE73E801}" dt="2023-12-06T21:04:11.204" v="250" actId="2696"/>
        <pc:sldMkLst>
          <pc:docMk/>
          <pc:sldMk cId="3332564038" sldId="258"/>
        </pc:sldMkLst>
      </pc:sldChg>
      <pc:sldChg chg="addSp modSp mod">
        <pc:chgData name="Kristofer Marr" userId="43f3720f-4255-4c14-b7cb-4aff35e53aa8" providerId="ADAL" clId="{8258EF9F-8E5B-45A8-B56E-D14BFE73E801}" dt="2023-12-07T13:14:23.211" v="572" actId="207"/>
        <pc:sldMkLst>
          <pc:docMk/>
          <pc:sldMk cId="863715759" sldId="261"/>
        </pc:sldMkLst>
        <pc:spChg chg="add mod">
          <ac:chgData name="Kristofer Marr" userId="43f3720f-4255-4c14-b7cb-4aff35e53aa8" providerId="ADAL" clId="{8258EF9F-8E5B-45A8-B56E-D14BFE73E801}" dt="2023-12-07T13:13:18.232" v="535" actId="14100"/>
          <ac:spMkLst>
            <pc:docMk/>
            <pc:sldMk cId="863715759" sldId="261"/>
            <ac:spMk id="3" creationId="{0E66A216-98ED-778A-721D-E8AE95DD23DF}"/>
          </ac:spMkLst>
        </pc:spChg>
        <pc:spChg chg="add mod">
          <ac:chgData name="Kristofer Marr" userId="43f3720f-4255-4c14-b7cb-4aff35e53aa8" providerId="ADAL" clId="{8258EF9F-8E5B-45A8-B56E-D14BFE73E801}" dt="2023-12-07T13:14:23.211" v="572" actId="207"/>
          <ac:spMkLst>
            <pc:docMk/>
            <pc:sldMk cId="863715759" sldId="261"/>
            <ac:spMk id="12" creationId="{0ED3547F-FD1F-25C0-669C-E2B087110184}"/>
          </ac:spMkLst>
        </pc:spChg>
        <pc:cxnChg chg="add mod">
          <ac:chgData name="Kristofer Marr" userId="43f3720f-4255-4c14-b7cb-4aff35e53aa8" providerId="ADAL" clId="{8258EF9F-8E5B-45A8-B56E-D14BFE73E801}" dt="2023-12-07T13:14:14.874" v="571" actId="14100"/>
          <ac:cxnSpMkLst>
            <pc:docMk/>
            <pc:sldMk cId="863715759" sldId="261"/>
            <ac:cxnSpMk id="7" creationId="{0A20E86F-ED0E-2EBC-5E96-2FB5ABDA66F5}"/>
          </ac:cxnSpMkLst>
        </pc:cxnChg>
      </pc:sldChg>
      <pc:sldChg chg="modSp mod">
        <pc:chgData name="Kristofer Marr" userId="43f3720f-4255-4c14-b7cb-4aff35e53aa8" providerId="ADAL" clId="{8258EF9F-8E5B-45A8-B56E-D14BFE73E801}" dt="2023-12-07T20:14:05.795" v="1066" actId="20577"/>
        <pc:sldMkLst>
          <pc:docMk/>
          <pc:sldMk cId="3778605530" sldId="266"/>
        </pc:sldMkLst>
        <pc:spChg chg="mod">
          <ac:chgData name="Kristofer Marr" userId="43f3720f-4255-4c14-b7cb-4aff35e53aa8" providerId="ADAL" clId="{8258EF9F-8E5B-45A8-B56E-D14BFE73E801}" dt="2023-12-07T20:14:05.795" v="1066" actId="20577"/>
          <ac:spMkLst>
            <pc:docMk/>
            <pc:sldMk cId="3778605530" sldId="266"/>
            <ac:spMk id="10" creationId="{52A766D8-A3AC-FEE2-8FE2-3137B2E6AFF9}"/>
          </ac:spMkLst>
        </pc:spChg>
        <pc:spChg chg="mod">
          <ac:chgData name="Kristofer Marr" userId="43f3720f-4255-4c14-b7cb-4aff35e53aa8" providerId="ADAL" clId="{8258EF9F-8E5B-45A8-B56E-D14BFE73E801}" dt="2023-12-07T13:42:12.436" v="672" actId="20577"/>
          <ac:spMkLst>
            <pc:docMk/>
            <pc:sldMk cId="3778605530" sldId="266"/>
            <ac:spMk id="11" creationId="{4B582B85-2E8F-064B-E2AE-6B6562495E44}"/>
          </ac:spMkLst>
        </pc:spChg>
      </pc:sldChg>
      <pc:sldChg chg="modSp mod">
        <pc:chgData name="Kristofer Marr" userId="43f3720f-4255-4c14-b7cb-4aff35e53aa8" providerId="ADAL" clId="{8258EF9F-8E5B-45A8-B56E-D14BFE73E801}" dt="2023-12-07T13:39:40.900" v="640" actId="20577"/>
        <pc:sldMkLst>
          <pc:docMk/>
          <pc:sldMk cId="1322512184" sldId="267"/>
        </pc:sldMkLst>
        <pc:spChg chg="mod">
          <ac:chgData name="Kristofer Marr" userId="43f3720f-4255-4c14-b7cb-4aff35e53aa8" providerId="ADAL" clId="{8258EF9F-8E5B-45A8-B56E-D14BFE73E801}" dt="2023-12-07T13:39:40.900" v="640" actId="20577"/>
          <ac:spMkLst>
            <pc:docMk/>
            <pc:sldMk cId="1322512184" sldId="267"/>
            <ac:spMk id="10" creationId="{52A766D8-A3AC-FEE2-8FE2-3137B2E6AFF9}"/>
          </ac:spMkLst>
        </pc:spChg>
        <pc:spChg chg="mod">
          <ac:chgData name="Kristofer Marr" userId="43f3720f-4255-4c14-b7cb-4aff35e53aa8" providerId="ADAL" clId="{8258EF9F-8E5B-45A8-B56E-D14BFE73E801}" dt="2023-12-06T20:28:07.896" v="54" actId="20577"/>
          <ac:spMkLst>
            <pc:docMk/>
            <pc:sldMk cId="1322512184" sldId="267"/>
            <ac:spMk id="11" creationId="{4B582B85-2E8F-064B-E2AE-6B6562495E44}"/>
          </ac:spMkLst>
        </pc:spChg>
      </pc:sldChg>
      <pc:sldChg chg="addSp delSp modSp mod">
        <pc:chgData name="Kristofer Marr" userId="43f3720f-4255-4c14-b7cb-4aff35e53aa8" providerId="ADAL" clId="{8258EF9F-8E5B-45A8-B56E-D14BFE73E801}" dt="2023-12-07T20:17:57.569" v="1094" actId="20577"/>
        <pc:sldMkLst>
          <pc:docMk/>
          <pc:sldMk cId="3137605125" sldId="268"/>
        </pc:sldMkLst>
        <pc:spChg chg="mod">
          <ac:chgData name="Kristofer Marr" userId="43f3720f-4255-4c14-b7cb-4aff35e53aa8" providerId="ADAL" clId="{8258EF9F-8E5B-45A8-B56E-D14BFE73E801}" dt="2023-12-06T20:29:23.712" v="74" actId="1076"/>
          <ac:spMkLst>
            <pc:docMk/>
            <pc:sldMk cId="3137605125" sldId="268"/>
            <ac:spMk id="7" creationId="{5450AB1C-FAB5-2620-9965-0966F0BBB33E}"/>
          </ac:spMkLst>
        </pc:spChg>
        <pc:spChg chg="add del mod">
          <ac:chgData name="Kristofer Marr" userId="43f3720f-4255-4c14-b7cb-4aff35e53aa8" providerId="ADAL" clId="{8258EF9F-8E5B-45A8-B56E-D14BFE73E801}" dt="2023-12-07T19:28:39.167" v="902" actId="21"/>
          <ac:spMkLst>
            <pc:docMk/>
            <pc:sldMk cId="3137605125" sldId="268"/>
            <ac:spMk id="10" creationId="{52A766D8-A3AC-FEE2-8FE2-3137B2E6AFF9}"/>
          </ac:spMkLst>
        </pc:spChg>
        <pc:spChg chg="mod">
          <ac:chgData name="Kristofer Marr" userId="43f3720f-4255-4c14-b7cb-4aff35e53aa8" providerId="ADAL" clId="{8258EF9F-8E5B-45A8-B56E-D14BFE73E801}" dt="2023-12-07T20:17:57.569" v="1094" actId="20577"/>
          <ac:spMkLst>
            <pc:docMk/>
            <pc:sldMk cId="3137605125" sldId="268"/>
            <ac:spMk id="13" creationId="{CB66FB71-6ECE-8302-A553-9666400EF58B}"/>
          </ac:spMkLst>
        </pc:spChg>
        <pc:spChg chg="mod">
          <ac:chgData name="Kristofer Marr" userId="43f3720f-4255-4c14-b7cb-4aff35e53aa8" providerId="ADAL" clId="{8258EF9F-8E5B-45A8-B56E-D14BFE73E801}" dt="2023-12-07T19:32:19.256" v="978" actId="20577"/>
          <ac:spMkLst>
            <pc:docMk/>
            <pc:sldMk cId="3137605125" sldId="268"/>
            <ac:spMk id="17" creationId="{216E9ADC-0330-DFF5-BE25-C33CEB8A977E}"/>
          </ac:spMkLst>
        </pc:spChg>
        <pc:spChg chg="mod">
          <ac:chgData name="Kristofer Marr" userId="43f3720f-4255-4c14-b7cb-4aff35e53aa8" providerId="ADAL" clId="{8258EF9F-8E5B-45A8-B56E-D14BFE73E801}" dt="2023-12-07T20:15:41.714" v="1086" actId="20577"/>
          <ac:spMkLst>
            <pc:docMk/>
            <pc:sldMk cId="3137605125" sldId="268"/>
            <ac:spMk id="22" creationId="{00000000-0000-0000-0000-000000000000}"/>
          </ac:spMkLst>
        </pc:spChg>
        <pc:graphicFrameChg chg="add del">
          <ac:chgData name="Kristofer Marr" userId="43f3720f-4255-4c14-b7cb-4aff35e53aa8" providerId="ADAL" clId="{8258EF9F-8E5B-45A8-B56E-D14BFE73E801}" dt="2023-12-07T13:49:10.667" v="722" actId="26606"/>
          <ac:graphicFrameMkLst>
            <pc:docMk/>
            <pc:sldMk cId="3137605125" sldId="268"/>
            <ac:graphicFrameMk id="1215503" creationId="{5F9C7DD6-390B-A9F0-1F0F-E5D949F7F3B2}"/>
          </ac:graphicFrameMkLst>
        </pc:graphicFrameChg>
        <pc:graphicFrameChg chg="add del">
          <ac:chgData name="Kristofer Marr" userId="43f3720f-4255-4c14-b7cb-4aff35e53aa8" providerId="ADAL" clId="{8258EF9F-8E5B-45A8-B56E-D14BFE73E801}" dt="2023-12-07T13:49:17.973" v="724" actId="26606"/>
          <ac:graphicFrameMkLst>
            <pc:docMk/>
            <pc:sldMk cId="3137605125" sldId="268"/>
            <ac:graphicFrameMk id="1215505" creationId="{D3413ED8-39B4-96B4-6019-18885288F7DA}"/>
          </ac:graphicFrameMkLst>
        </pc:graphicFrameChg>
        <pc:graphicFrameChg chg="add del">
          <ac:chgData name="Kristofer Marr" userId="43f3720f-4255-4c14-b7cb-4aff35e53aa8" providerId="ADAL" clId="{8258EF9F-8E5B-45A8-B56E-D14BFE73E801}" dt="2023-12-07T13:49:26.944" v="726" actId="26606"/>
          <ac:graphicFrameMkLst>
            <pc:docMk/>
            <pc:sldMk cId="3137605125" sldId="268"/>
            <ac:graphicFrameMk id="1215507" creationId="{B16F3AA0-10B9-4942-F2E4-4898B498001F}"/>
          </ac:graphicFrameMkLst>
        </pc:graphicFrameChg>
        <pc:graphicFrameChg chg="add del">
          <ac:chgData name="Kristofer Marr" userId="43f3720f-4255-4c14-b7cb-4aff35e53aa8" providerId="ADAL" clId="{8258EF9F-8E5B-45A8-B56E-D14BFE73E801}" dt="2023-12-07T13:49:28.202" v="728" actId="26606"/>
          <ac:graphicFrameMkLst>
            <pc:docMk/>
            <pc:sldMk cId="3137605125" sldId="268"/>
            <ac:graphicFrameMk id="1215509" creationId="{5F9C7DD6-390B-A9F0-1F0F-E5D949F7F3B2}"/>
          </ac:graphicFrameMkLst>
        </pc:graphicFrameChg>
        <pc:graphicFrameChg chg="add del">
          <ac:chgData name="Kristofer Marr" userId="43f3720f-4255-4c14-b7cb-4aff35e53aa8" providerId="ADAL" clId="{8258EF9F-8E5B-45A8-B56E-D14BFE73E801}" dt="2023-12-07T13:49:31.679" v="730" actId="26606"/>
          <ac:graphicFrameMkLst>
            <pc:docMk/>
            <pc:sldMk cId="3137605125" sldId="268"/>
            <ac:graphicFrameMk id="1215511" creationId="{45B1F538-2B76-4C4D-0863-DF014F382C9F}"/>
          </ac:graphicFrameMkLst>
        </pc:graphicFrameChg>
        <pc:graphicFrameChg chg="add del">
          <ac:chgData name="Kristofer Marr" userId="43f3720f-4255-4c14-b7cb-4aff35e53aa8" providerId="ADAL" clId="{8258EF9F-8E5B-45A8-B56E-D14BFE73E801}" dt="2023-12-07T13:49:34.415" v="732" actId="26606"/>
          <ac:graphicFrameMkLst>
            <pc:docMk/>
            <pc:sldMk cId="3137605125" sldId="268"/>
            <ac:graphicFrameMk id="1215513" creationId="{D3413ED8-39B4-96B4-6019-18885288F7DA}"/>
          </ac:graphicFrameMkLst>
        </pc:graphicFrameChg>
      </pc:sldChg>
      <pc:sldChg chg="modSp mod">
        <pc:chgData name="Kristofer Marr" userId="43f3720f-4255-4c14-b7cb-4aff35e53aa8" providerId="ADAL" clId="{8258EF9F-8E5B-45A8-B56E-D14BFE73E801}" dt="2023-12-07T13:16:35.195" v="592" actId="313"/>
        <pc:sldMkLst>
          <pc:docMk/>
          <pc:sldMk cId="2159544296" sldId="269"/>
        </pc:sldMkLst>
        <pc:spChg chg="mod">
          <ac:chgData name="Kristofer Marr" userId="43f3720f-4255-4c14-b7cb-4aff35e53aa8" providerId="ADAL" clId="{8258EF9F-8E5B-45A8-B56E-D14BFE73E801}" dt="2023-12-07T13:16:35.195" v="592" actId="313"/>
          <ac:spMkLst>
            <pc:docMk/>
            <pc:sldMk cId="2159544296" sldId="269"/>
            <ac:spMk id="2" creationId="{DC53E072-7DB5-12DF-9F15-D3C978D3E384}"/>
          </ac:spMkLst>
        </pc:spChg>
      </pc:sldChg>
      <pc:sldChg chg="addSp modSp new mod">
        <pc:chgData name="Kristofer Marr" userId="43f3720f-4255-4c14-b7cb-4aff35e53aa8" providerId="ADAL" clId="{8258EF9F-8E5B-45A8-B56E-D14BFE73E801}" dt="2023-12-06T20:37:12.368" v="249" actId="1076"/>
        <pc:sldMkLst>
          <pc:docMk/>
          <pc:sldMk cId="1988316842" sldId="270"/>
        </pc:sldMkLst>
        <pc:spChg chg="add mod">
          <ac:chgData name="Kristofer Marr" userId="43f3720f-4255-4c14-b7cb-4aff35e53aa8" providerId="ADAL" clId="{8258EF9F-8E5B-45A8-B56E-D14BFE73E801}" dt="2023-12-06T20:37:12.368" v="249" actId="1076"/>
          <ac:spMkLst>
            <pc:docMk/>
            <pc:sldMk cId="1988316842" sldId="270"/>
            <ac:spMk id="2" creationId="{AD1954C2-728D-4D5F-29CD-F8FE71FB885C}"/>
          </ac:spMkLst>
        </pc:spChg>
      </pc:sldChg>
      <pc:sldChg chg="addSp delSp modSp new mod setBg">
        <pc:chgData name="Kristofer Marr" userId="43f3720f-4255-4c14-b7cb-4aff35e53aa8" providerId="ADAL" clId="{8258EF9F-8E5B-45A8-B56E-D14BFE73E801}" dt="2023-12-07T13:34:46.634" v="604" actId="313"/>
        <pc:sldMkLst>
          <pc:docMk/>
          <pc:sldMk cId="2158096939" sldId="271"/>
        </pc:sldMkLst>
        <pc:spChg chg="del">
          <ac:chgData name="Kristofer Marr" userId="43f3720f-4255-4c14-b7cb-4aff35e53aa8" providerId="ADAL" clId="{8258EF9F-8E5B-45A8-B56E-D14BFE73E801}" dt="2023-12-06T21:04:51.675" v="252" actId="478"/>
          <ac:spMkLst>
            <pc:docMk/>
            <pc:sldMk cId="2158096939" sldId="271"/>
            <ac:spMk id="2" creationId="{2EDE8579-903F-E626-7DAD-A97803CDE76D}"/>
          </ac:spMkLst>
        </pc:spChg>
        <pc:spChg chg="mod">
          <ac:chgData name="Kristofer Marr" userId="43f3720f-4255-4c14-b7cb-4aff35e53aa8" providerId="ADAL" clId="{8258EF9F-8E5B-45A8-B56E-D14BFE73E801}" dt="2023-12-07T13:34:46.634" v="604" actId="313"/>
          <ac:spMkLst>
            <pc:docMk/>
            <pc:sldMk cId="2158096939" sldId="271"/>
            <ac:spMk id="3" creationId="{08F3DD3B-813E-952E-E0B2-CB4D9CE6A0F7}"/>
          </ac:spMkLst>
        </pc:spChg>
        <pc:picChg chg="add mod ord">
          <ac:chgData name="Kristofer Marr" userId="43f3720f-4255-4c14-b7cb-4aff35e53aa8" providerId="ADAL" clId="{8258EF9F-8E5B-45A8-B56E-D14BFE73E801}" dt="2023-12-06T21:07:06.281" v="266" actId="26606"/>
          <ac:picMkLst>
            <pc:docMk/>
            <pc:sldMk cId="2158096939" sldId="271"/>
            <ac:picMk id="5" creationId="{3C92B21A-1A41-4780-620B-25FFA24BCD16}"/>
          </ac:picMkLst>
        </pc:picChg>
        <pc:picChg chg="add mod">
          <ac:chgData name="Kristofer Marr" userId="43f3720f-4255-4c14-b7cb-4aff35e53aa8" providerId="ADAL" clId="{8258EF9F-8E5B-45A8-B56E-D14BFE73E801}" dt="2023-12-06T21:07:06.281" v="266" actId="26606"/>
          <ac:picMkLst>
            <pc:docMk/>
            <pc:sldMk cId="2158096939" sldId="271"/>
            <ac:picMk id="7" creationId="{5F999768-974E-533A-6C9A-1EA8D2BFEF7E}"/>
          </ac:picMkLst>
        </pc:picChg>
        <pc:picChg chg="add mod">
          <ac:chgData name="Kristofer Marr" userId="43f3720f-4255-4c14-b7cb-4aff35e53aa8" providerId="ADAL" clId="{8258EF9F-8E5B-45A8-B56E-D14BFE73E801}" dt="2023-12-06T21:07:06.281" v="266" actId="26606"/>
          <ac:picMkLst>
            <pc:docMk/>
            <pc:sldMk cId="2158096939" sldId="271"/>
            <ac:picMk id="9" creationId="{58C1EEA1-4EB7-7551-7B84-B36B1AAF2D0B}"/>
          </ac:picMkLst>
        </pc:picChg>
        <pc:picChg chg="add mod">
          <ac:chgData name="Kristofer Marr" userId="43f3720f-4255-4c14-b7cb-4aff35e53aa8" providerId="ADAL" clId="{8258EF9F-8E5B-45A8-B56E-D14BFE73E801}" dt="2023-12-06T21:07:06.281" v="266" actId="26606"/>
          <ac:picMkLst>
            <pc:docMk/>
            <pc:sldMk cId="2158096939" sldId="271"/>
            <ac:picMk id="11" creationId="{94BB3A9A-7F14-A9F2-76EE-E1A84AFC087A}"/>
          </ac:picMkLst>
        </pc:picChg>
        <pc:cxnChg chg="add">
          <ac:chgData name="Kristofer Marr" userId="43f3720f-4255-4c14-b7cb-4aff35e53aa8" providerId="ADAL" clId="{8258EF9F-8E5B-45A8-B56E-D14BFE73E801}" dt="2023-12-06T21:07:06.281" v="266" actId="26606"/>
          <ac:cxnSpMkLst>
            <pc:docMk/>
            <pc:sldMk cId="2158096939" sldId="271"/>
            <ac:cxnSpMk id="16" creationId="{10B812AA-D5A0-4C06-B21B-6FF396A77F28}"/>
          </ac:cxnSpMkLst>
        </pc:cxnChg>
        <pc:cxnChg chg="add">
          <ac:chgData name="Kristofer Marr" userId="43f3720f-4255-4c14-b7cb-4aff35e53aa8" providerId="ADAL" clId="{8258EF9F-8E5B-45A8-B56E-D14BFE73E801}" dt="2023-12-06T21:07:06.281" v="266" actId="26606"/>
          <ac:cxnSpMkLst>
            <pc:docMk/>
            <pc:sldMk cId="2158096939" sldId="271"/>
            <ac:cxnSpMk id="18" creationId="{2B8DD555-A93D-4469-AE2B-ACCE692491F0}"/>
          </ac:cxnSpMkLst>
        </pc:cxnChg>
      </pc:sldChg>
      <pc:sldChg chg="addSp delSp modSp new del mod setBg">
        <pc:chgData name="Kristofer Marr" userId="43f3720f-4255-4c14-b7cb-4aff35e53aa8" providerId="ADAL" clId="{8258EF9F-8E5B-45A8-B56E-D14BFE73E801}" dt="2023-12-07T13:48:18.684" v="720" actId="2696"/>
        <pc:sldMkLst>
          <pc:docMk/>
          <pc:sldMk cId="2719206984" sldId="272"/>
        </pc:sldMkLst>
        <pc:spChg chg="add mod">
          <ac:chgData name="Kristofer Marr" userId="43f3720f-4255-4c14-b7cb-4aff35e53aa8" providerId="ADAL" clId="{8258EF9F-8E5B-45A8-B56E-D14BFE73E801}" dt="2023-12-07T13:48:04.650" v="719" actId="26606"/>
          <ac:spMkLst>
            <pc:docMk/>
            <pc:sldMk cId="2719206984" sldId="272"/>
            <ac:spMk id="10" creationId="{E82D3248-F569-4815-DEBB-E65E329B9A87}"/>
          </ac:spMkLst>
        </pc:spChg>
        <pc:spChg chg="add del">
          <ac:chgData name="Kristofer Marr" userId="43f3720f-4255-4c14-b7cb-4aff35e53aa8" providerId="ADAL" clId="{8258EF9F-8E5B-45A8-B56E-D14BFE73E801}" dt="2023-12-07T13:47:57.114" v="716" actId="26606"/>
          <ac:spMkLst>
            <pc:docMk/>
            <pc:sldMk cId="2719206984" sldId="272"/>
            <ac:spMk id="27" creationId="{0FB0FD91-6E2D-4470-9D63-1A8B5F4E465B}"/>
          </ac:spMkLst>
        </pc:spChg>
        <pc:spChg chg="add del">
          <ac:chgData name="Kristofer Marr" userId="43f3720f-4255-4c14-b7cb-4aff35e53aa8" providerId="ADAL" clId="{8258EF9F-8E5B-45A8-B56E-D14BFE73E801}" dt="2023-12-07T13:47:57.114" v="716" actId="26606"/>
          <ac:spMkLst>
            <pc:docMk/>
            <pc:sldMk cId="2719206984" sldId="272"/>
            <ac:spMk id="29" creationId="{C55B2B20-C74D-4614-9C8A-426135A017F4}"/>
          </ac:spMkLst>
        </pc:spChg>
        <pc:spChg chg="add del">
          <ac:chgData name="Kristofer Marr" userId="43f3720f-4255-4c14-b7cb-4aff35e53aa8" providerId="ADAL" clId="{8258EF9F-8E5B-45A8-B56E-D14BFE73E801}" dt="2023-12-07T13:47:57.114" v="716" actId="26606"/>
          <ac:spMkLst>
            <pc:docMk/>
            <pc:sldMk cId="2719206984" sldId="272"/>
            <ac:spMk id="35" creationId="{062DD771-7058-4A9D-8A8D-112C49624353}"/>
          </ac:spMkLst>
        </pc:spChg>
        <pc:spChg chg="add del">
          <ac:chgData name="Kristofer Marr" userId="43f3720f-4255-4c14-b7cb-4aff35e53aa8" providerId="ADAL" clId="{8258EF9F-8E5B-45A8-B56E-D14BFE73E801}" dt="2023-12-07T13:47:57.114" v="716" actId="26606"/>
          <ac:spMkLst>
            <pc:docMk/>
            <pc:sldMk cId="2719206984" sldId="272"/>
            <ac:spMk id="37" creationId="{3DEC0DC7-E577-41DF-8EC7-3C7292EC6D8B}"/>
          </ac:spMkLst>
        </pc:spChg>
        <pc:spChg chg="add del">
          <ac:chgData name="Kristofer Marr" userId="43f3720f-4255-4c14-b7cb-4aff35e53aa8" providerId="ADAL" clId="{8258EF9F-8E5B-45A8-B56E-D14BFE73E801}" dt="2023-12-07T13:47:57.114" v="716" actId="26606"/>
          <ac:spMkLst>
            <pc:docMk/>
            <pc:sldMk cId="2719206984" sldId="272"/>
            <ac:spMk id="39" creationId="{6D2C3000-076D-49CA-AD81-E92F4CAB938C}"/>
          </ac:spMkLst>
        </pc:spChg>
        <pc:spChg chg="add del">
          <ac:chgData name="Kristofer Marr" userId="43f3720f-4255-4c14-b7cb-4aff35e53aa8" providerId="ADAL" clId="{8258EF9F-8E5B-45A8-B56E-D14BFE73E801}" dt="2023-12-07T13:47:57.114" v="716" actId="26606"/>
          <ac:spMkLst>
            <pc:docMk/>
            <pc:sldMk cId="2719206984" sldId="272"/>
            <ac:spMk id="41" creationId="{C1D64E3F-4140-40EC-8EAB-23F025560898}"/>
          </ac:spMkLst>
        </pc:spChg>
        <pc:spChg chg="add del">
          <ac:chgData name="Kristofer Marr" userId="43f3720f-4255-4c14-b7cb-4aff35e53aa8" providerId="ADAL" clId="{8258EF9F-8E5B-45A8-B56E-D14BFE73E801}" dt="2023-12-07T13:47:57.114" v="716" actId="26606"/>
          <ac:spMkLst>
            <pc:docMk/>
            <pc:sldMk cId="2719206984" sldId="272"/>
            <ac:spMk id="43" creationId="{EDB37892-B95B-41D1-995D-7CE65EBBBCFC}"/>
          </ac:spMkLst>
        </pc:spChg>
        <pc:spChg chg="add del">
          <ac:chgData name="Kristofer Marr" userId="43f3720f-4255-4c14-b7cb-4aff35e53aa8" providerId="ADAL" clId="{8258EF9F-8E5B-45A8-B56E-D14BFE73E801}" dt="2023-12-07T13:47:57.114" v="716" actId="26606"/>
          <ac:spMkLst>
            <pc:docMk/>
            <pc:sldMk cId="2719206984" sldId="272"/>
            <ac:spMk id="45" creationId="{EA1BC923-CB82-400F-82E3-3EDE714B1D65}"/>
          </ac:spMkLst>
        </pc:spChg>
        <pc:spChg chg="add del">
          <ac:chgData name="Kristofer Marr" userId="43f3720f-4255-4c14-b7cb-4aff35e53aa8" providerId="ADAL" clId="{8258EF9F-8E5B-45A8-B56E-D14BFE73E801}" dt="2023-12-07T13:47:57.114" v="716" actId="26606"/>
          <ac:spMkLst>
            <pc:docMk/>
            <pc:sldMk cId="2719206984" sldId="272"/>
            <ac:spMk id="47" creationId="{BF50B7B9-15DF-4262-A2E8-522F6A5F5452}"/>
          </ac:spMkLst>
        </pc:spChg>
        <pc:spChg chg="add del">
          <ac:chgData name="Kristofer Marr" userId="43f3720f-4255-4c14-b7cb-4aff35e53aa8" providerId="ADAL" clId="{8258EF9F-8E5B-45A8-B56E-D14BFE73E801}" dt="2023-12-07T13:48:04.560" v="718" actId="26606"/>
          <ac:spMkLst>
            <pc:docMk/>
            <pc:sldMk cId="2719206984" sldId="272"/>
            <ac:spMk id="50" creationId="{A3D16E3A-E779-41DA-832C-96FA46B4AD50}"/>
          </ac:spMkLst>
        </pc:spChg>
        <pc:spChg chg="add del">
          <ac:chgData name="Kristofer Marr" userId="43f3720f-4255-4c14-b7cb-4aff35e53aa8" providerId="ADAL" clId="{8258EF9F-8E5B-45A8-B56E-D14BFE73E801}" dt="2023-12-07T13:48:04.560" v="718" actId="26606"/>
          <ac:spMkLst>
            <pc:docMk/>
            <pc:sldMk cId="2719206984" sldId="272"/>
            <ac:spMk id="51" creationId="{42321787-725C-41D1-8A76-B77268234610}"/>
          </ac:spMkLst>
        </pc:spChg>
        <pc:spChg chg="add del">
          <ac:chgData name="Kristofer Marr" userId="43f3720f-4255-4c14-b7cb-4aff35e53aa8" providerId="ADAL" clId="{8258EF9F-8E5B-45A8-B56E-D14BFE73E801}" dt="2023-12-07T13:48:04.560" v="718" actId="26606"/>
          <ac:spMkLst>
            <pc:docMk/>
            <pc:sldMk cId="2719206984" sldId="272"/>
            <ac:spMk id="54" creationId="{96A6A137-5305-4794-8E35-E3271A6A0F99}"/>
          </ac:spMkLst>
        </pc:spChg>
        <pc:spChg chg="add del">
          <ac:chgData name="Kristofer Marr" userId="43f3720f-4255-4c14-b7cb-4aff35e53aa8" providerId="ADAL" clId="{8258EF9F-8E5B-45A8-B56E-D14BFE73E801}" dt="2023-12-07T13:48:04.560" v="718" actId="26606"/>
          <ac:spMkLst>
            <pc:docMk/>
            <pc:sldMk cId="2719206984" sldId="272"/>
            <ac:spMk id="55" creationId="{65750930-2079-4C09-A3C1-5222915FC077}"/>
          </ac:spMkLst>
        </pc:spChg>
        <pc:spChg chg="add del">
          <ac:chgData name="Kristofer Marr" userId="43f3720f-4255-4c14-b7cb-4aff35e53aa8" providerId="ADAL" clId="{8258EF9F-8E5B-45A8-B56E-D14BFE73E801}" dt="2023-12-07T13:48:04.560" v="718" actId="26606"/>
          <ac:spMkLst>
            <pc:docMk/>
            <pc:sldMk cId="2719206984" sldId="272"/>
            <ac:spMk id="56" creationId="{9969C3E2-D4EC-46AD-881E-88D6D17C59E1}"/>
          </ac:spMkLst>
        </pc:spChg>
        <pc:spChg chg="add del">
          <ac:chgData name="Kristofer Marr" userId="43f3720f-4255-4c14-b7cb-4aff35e53aa8" providerId="ADAL" clId="{8258EF9F-8E5B-45A8-B56E-D14BFE73E801}" dt="2023-12-07T13:48:04.560" v="718" actId="26606"/>
          <ac:spMkLst>
            <pc:docMk/>
            <pc:sldMk cId="2719206984" sldId="272"/>
            <ac:spMk id="57" creationId="{DD67888F-E70D-4BE7-8377-DED328D63537}"/>
          </ac:spMkLst>
        </pc:spChg>
        <pc:spChg chg="add del">
          <ac:chgData name="Kristofer Marr" userId="43f3720f-4255-4c14-b7cb-4aff35e53aa8" providerId="ADAL" clId="{8258EF9F-8E5B-45A8-B56E-D14BFE73E801}" dt="2023-12-07T13:48:04.560" v="718" actId="26606"/>
          <ac:spMkLst>
            <pc:docMk/>
            <pc:sldMk cId="2719206984" sldId="272"/>
            <ac:spMk id="58" creationId="{BA41F0A3-DAE4-45B3-A3F5-93864A838800}"/>
          </ac:spMkLst>
        </pc:spChg>
        <pc:spChg chg="add del">
          <ac:chgData name="Kristofer Marr" userId="43f3720f-4255-4c14-b7cb-4aff35e53aa8" providerId="ADAL" clId="{8258EF9F-8E5B-45A8-B56E-D14BFE73E801}" dt="2023-12-07T13:48:04.560" v="718" actId="26606"/>
          <ac:spMkLst>
            <pc:docMk/>
            <pc:sldMk cId="2719206984" sldId="272"/>
            <ac:spMk id="59" creationId="{A360041E-B0EF-44B9-95C8-1A27B74F96E1}"/>
          </ac:spMkLst>
        </pc:spChg>
        <pc:spChg chg="add del">
          <ac:chgData name="Kristofer Marr" userId="43f3720f-4255-4c14-b7cb-4aff35e53aa8" providerId="ADAL" clId="{8258EF9F-8E5B-45A8-B56E-D14BFE73E801}" dt="2023-12-07T13:48:04.560" v="718" actId="26606"/>
          <ac:spMkLst>
            <pc:docMk/>
            <pc:sldMk cId="2719206984" sldId="272"/>
            <ac:spMk id="60" creationId="{B8FCBA15-663D-4CB7-AB0F-07E28CE324CD}"/>
          </ac:spMkLst>
        </pc:spChg>
        <pc:spChg chg="add">
          <ac:chgData name="Kristofer Marr" userId="43f3720f-4255-4c14-b7cb-4aff35e53aa8" providerId="ADAL" clId="{8258EF9F-8E5B-45A8-B56E-D14BFE73E801}" dt="2023-12-07T13:48:04.650" v="719" actId="26606"/>
          <ac:spMkLst>
            <pc:docMk/>
            <pc:sldMk cId="2719206984" sldId="272"/>
            <ac:spMk id="63" creationId="{AF9E1662-FFE2-41E4-9294-7A61375B92C9}"/>
          </ac:spMkLst>
        </pc:spChg>
        <pc:spChg chg="add">
          <ac:chgData name="Kristofer Marr" userId="43f3720f-4255-4c14-b7cb-4aff35e53aa8" providerId="ADAL" clId="{8258EF9F-8E5B-45A8-B56E-D14BFE73E801}" dt="2023-12-07T13:48:04.650" v="719" actId="26606"/>
          <ac:spMkLst>
            <pc:docMk/>
            <pc:sldMk cId="2719206984" sldId="272"/>
            <ac:spMk id="64" creationId="{045F54AD-AC85-4DDC-A7F8-B289053E588E}"/>
          </ac:spMkLst>
        </pc:spChg>
        <pc:spChg chg="add">
          <ac:chgData name="Kristofer Marr" userId="43f3720f-4255-4c14-b7cb-4aff35e53aa8" providerId="ADAL" clId="{8258EF9F-8E5B-45A8-B56E-D14BFE73E801}" dt="2023-12-07T13:48:04.650" v="719" actId="26606"/>
          <ac:spMkLst>
            <pc:docMk/>
            <pc:sldMk cId="2719206984" sldId="272"/>
            <ac:spMk id="67" creationId="{DFEC7940-7F42-49AF-A786-50A01CC680E8}"/>
          </ac:spMkLst>
        </pc:spChg>
        <pc:spChg chg="add">
          <ac:chgData name="Kristofer Marr" userId="43f3720f-4255-4c14-b7cb-4aff35e53aa8" providerId="ADAL" clId="{8258EF9F-8E5B-45A8-B56E-D14BFE73E801}" dt="2023-12-07T13:48:04.650" v="719" actId="26606"/>
          <ac:spMkLst>
            <pc:docMk/>
            <pc:sldMk cId="2719206984" sldId="272"/>
            <ac:spMk id="68" creationId="{55D78307-AC48-439C-A45E-083FC05ACF79}"/>
          </ac:spMkLst>
        </pc:spChg>
        <pc:spChg chg="add">
          <ac:chgData name="Kristofer Marr" userId="43f3720f-4255-4c14-b7cb-4aff35e53aa8" providerId="ADAL" clId="{8258EF9F-8E5B-45A8-B56E-D14BFE73E801}" dt="2023-12-07T13:48:04.650" v="719" actId="26606"/>
          <ac:spMkLst>
            <pc:docMk/>
            <pc:sldMk cId="2719206984" sldId="272"/>
            <ac:spMk id="69" creationId="{7023EB86-0AAB-4B0A-A384-213B84B67AF6}"/>
          </ac:spMkLst>
        </pc:spChg>
        <pc:spChg chg="add">
          <ac:chgData name="Kristofer Marr" userId="43f3720f-4255-4c14-b7cb-4aff35e53aa8" providerId="ADAL" clId="{8258EF9F-8E5B-45A8-B56E-D14BFE73E801}" dt="2023-12-07T13:48:04.650" v="719" actId="26606"/>
          <ac:spMkLst>
            <pc:docMk/>
            <pc:sldMk cId="2719206984" sldId="272"/>
            <ac:spMk id="70" creationId="{256DF676-2CA5-4A6C-B89F-CEF02EFD86EE}"/>
          </ac:spMkLst>
        </pc:spChg>
        <pc:spChg chg="add">
          <ac:chgData name="Kristofer Marr" userId="43f3720f-4255-4c14-b7cb-4aff35e53aa8" providerId="ADAL" clId="{8258EF9F-8E5B-45A8-B56E-D14BFE73E801}" dt="2023-12-07T13:48:04.650" v="719" actId="26606"/>
          <ac:spMkLst>
            <pc:docMk/>
            <pc:sldMk cId="2719206984" sldId="272"/>
            <ac:spMk id="71" creationId="{9E3E9748-EE5B-4E9F-BBD1-83C2DAA8B69B}"/>
          </ac:spMkLst>
        </pc:spChg>
        <pc:spChg chg="add">
          <ac:chgData name="Kristofer Marr" userId="43f3720f-4255-4c14-b7cb-4aff35e53aa8" providerId="ADAL" clId="{8258EF9F-8E5B-45A8-B56E-D14BFE73E801}" dt="2023-12-07T13:48:04.650" v="719" actId="26606"/>
          <ac:spMkLst>
            <pc:docMk/>
            <pc:sldMk cId="2719206984" sldId="272"/>
            <ac:spMk id="72" creationId="{817136C4-8CB9-4736-9347-DAAC525E9699}"/>
          </ac:spMkLst>
        </pc:spChg>
        <pc:spChg chg="add">
          <ac:chgData name="Kristofer Marr" userId="43f3720f-4255-4c14-b7cb-4aff35e53aa8" providerId="ADAL" clId="{8258EF9F-8E5B-45A8-B56E-D14BFE73E801}" dt="2023-12-07T13:48:04.650" v="719" actId="26606"/>
          <ac:spMkLst>
            <pc:docMk/>
            <pc:sldMk cId="2719206984" sldId="272"/>
            <ac:spMk id="73" creationId="{5B677481-B3A1-47D5-AE65-6B57AAF97F32}"/>
          </ac:spMkLst>
        </pc:spChg>
        <pc:grpChg chg="add del">
          <ac:chgData name="Kristofer Marr" userId="43f3720f-4255-4c14-b7cb-4aff35e53aa8" providerId="ADAL" clId="{8258EF9F-8E5B-45A8-B56E-D14BFE73E801}" dt="2023-12-07T13:47:57.114" v="716" actId="26606"/>
          <ac:grpSpMkLst>
            <pc:docMk/>
            <pc:sldMk cId="2719206984" sldId="272"/>
            <ac:grpSpMk id="15" creationId="{1EA3DE74-31A6-48AD-8C0A-E33A679BAF05}"/>
          </ac:grpSpMkLst>
        </pc:grpChg>
        <pc:grpChg chg="add del">
          <ac:chgData name="Kristofer Marr" userId="43f3720f-4255-4c14-b7cb-4aff35e53aa8" providerId="ADAL" clId="{8258EF9F-8E5B-45A8-B56E-D14BFE73E801}" dt="2023-12-07T13:48:04.560" v="718" actId="26606"/>
          <ac:grpSpMkLst>
            <pc:docMk/>
            <pc:sldMk cId="2719206984" sldId="272"/>
            <ac:grpSpMk id="49" creationId="{1EA3DE74-31A6-48AD-8C0A-E33A679BAF05}"/>
          </ac:grpSpMkLst>
        </pc:grpChg>
        <pc:grpChg chg="add">
          <ac:chgData name="Kristofer Marr" userId="43f3720f-4255-4c14-b7cb-4aff35e53aa8" providerId="ADAL" clId="{8258EF9F-8E5B-45A8-B56E-D14BFE73E801}" dt="2023-12-07T13:48:04.650" v="719" actId="26606"/>
          <ac:grpSpMkLst>
            <pc:docMk/>
            <pc:sldMk cId="2719206984" sldId="272"/>
            <ac:grpSpMk id="62" creationId="{1EA3DE74-31A6-48AD-8C0A-E33A679BAF05}"/>
          </ac:grpSpMkLst>
        </pc:grpChg>
        <pc:picChg chg="add mod ord">
          <ac:chgData name="Kristofer Marr" userId="43f3720f-4255-4c14-b7cb-4aff35e53aa8" providerId="ADAL" clId="{8258EF9F-8E5B-45A8-B56E-D14BFE73E801}" dt="2023-12-07T13:48:04.650" v="719" actId="26606"/>
          <ac:picMkLst>
            <pc:docMk/>
            <pc:sldMk cId="2719206984" sldId="272"/>
            <ac:picMk id="3" creationId="{7A09BDFA-34C0-AD4F-281E-77B8F3468B98}"/>
          </ac:picMkLst>
        </pc:picChg>
        <pc:picChg chg="add mod">
          <ac:chgData name="Kristofer Marr" userId="43f3720f-4255-4c14-b7cb-4aff35e53aa8" providerId="ADAL" clId="{8258EF9F-8E5B-45A8-B56E-D14BFE73E801}" dt="2023-12-07T13:48:04.650" v="719" actId="26606"/>
          <ac:picMkLst>
            <pc:docMk/>
            <pc:sldMk cId="2719206984" sldId="272"/>
            <ac:picMk id="5" creationId="{EE541039-8B1C-3B42-FECC-2D6A13C7A7C2}"/>
          </ac:picMkLst>
        </pc:picChg>
        <pc:picChg chg="add mod ord">
          <ac:chgData name="Kristofer Marr" userId="43f3720f-4255-4c14-b7cb-4aff35e53aa8" providerId="ADAL" clId="{8258EF9F-8E5B-45A8-B56E-D14BFE73E801}" dt="2023-12-07T13:48:04.650" v="719" actId="26606"/>
          <ac:picMkLst>
            <pc:docMk/>
            <pc:sldMk cId="2719206984" sldId="272"/>
            <ac:picMk id="7" creationId="{05031338-9E02-884E-AC0E-F87F3DF3F865}"/>
          </ac:picMkLst>
        </pc:picChg>
        <pc:picChg chg="add mod">
          <ac:chgData name="Kristofer Marr" userId="43f3720f-4255-4c14-b7cb-4aff35e53aa8" providerId="ADAL" clId="{8258EF9F-8E5B-45A8-B56E-D14BFE73E801}" dt="2023-12-07T13:48:04.650" v="719" actId="26606"/>
          <ac:picMkLst>
            <pc:docMk/>
            <pc:sldMk cId="2719206984" sldId="272"/>
            <ac:picMk id="9" creationId="{9C89B847-DB96-2F12-A247-DD0703AD0E60}"/>
          </ac:picMkLst>
        </pc:picChg>
        <pc:cxnChg chg="add del">
          <ac:chgData name="Kristofer Marr" userId="43f3720f-4255-4c14-b7cb-4aff35e53aa8" providerId="ADAL" clId="{8258EF9F-8E5B-45A8-B56E-D14BFE73E801}" dt="2023-12-07T13:47:57.114" v="716" actId="26606"/>
          <ac:cxnSpMkLst>
            <pc:docMk/>
            <pc:sldMk cId="2719206984" sldId="272"/>
            <ac:cxnSpMk id="31" creationId="{D87ED56B-CDFC-4251-A9E8-E973FE6A353F}"/>
          </ac:cxnSpMkLst>
        </pc:cxnChg>
        <pc:cxnChg chg="add del">
          <ac:chgData name="Kristofer Marr" userId="43f3720f-4255-4c14-b7cb-4aff35e53aa8" providerId="ADAL" clId="{8258EF9F-8E5B-45A8-B56E-D14BFE73E801}" dt="2023-12-07T13:47:57.114" v="716" actId="26606"/>
          <ac:cxnSpMkLst>
            <pc:docMk/>
            <pc:sldMk cId="2719206984" sldId="272"/>
            <ac:cxnSpMk id="33" creationId="{E92A4F81-9A91-422A-918E-8F9E81B2B5BD}"/>
          </ac:cxnSpMkLst>
        </pc:cxnChg>
        <pc:cxnChg chg="add del">
          <ac:chgData name="Kristofer Marr" userId="43f3720f-4255-4c14-b7cb-4aff35e53aa8" providerId="ADAL" clId="{8258EF9F-8E5B-45A8-B56E-D14BFE73E801}" dt="2023-12-07T13:48:04.560" v="718" actId="26606"/>
          <ac:cxnSpMkLst>
            <pc:docMk/>
            <pc:sldMk cId="2719206984" sldId="272"/>
            <ac:cxnSpMk id="52" creationId="{030B24BB-0B12-447F-810C-0D809872392E}"/>
          </ac:cxnSpMkLst>
        </pc:cxnChg>
        <pc:cxnChg chg="add del">
          <ac:chgData name="Kristofer Marr" userId="43f3720f-4255-4c14-b7cb-4aff35e53aa8" providerId="ADAL" clId="{8258EF9F-8E5B-45A8-B56E-D14BFE73E801}" dt="2023-12-07T13:48:04.560" v="718" actId="26606"/>
          <ac:cxnSpMkLst>
            <pc:docMk/>
            <pc:sldMk cId="2719206984" sldId="272"/>
            <ac:cxnSpMk id="53" creationId="{C4E8D16C-A844-4C28-99B8-A638700058C1}"/>
          </ac:cxnSpMkLst>
        </pc:cxnChg>
        <pc:cxnChg chg="add">
          <ac:chgData name="Kristofer Marr" userId="43f3720f-4255-4c14-b7cb-4aff35e53aa8" providerId="ADAL" clId="{8258EF9F-8E5B-45A8-B56E-D14BFE73E801}" dt="2023-12-07T13:48:04.650" v="719" actId="26606"/>
          <ac:cxnSpMkLst>
            <pc:docMk/>
            <pc:sldMk cId="2719206984" sldId="272"/>
            <ac:cxnSpMk id="65" creationId="{8B9DE997-7DB8-467F-A753-54F4728CF7F5}"/>
          </ac:cxnSpMkLst>
        </pc:cxnChg>
        <pc:cxnChg chg="add">
          <ac:chgData name="Kristofer Marr" userId="43f3720f-4255-4c14-b7cb-4aff35e53aa8" providerId="ADAL" clId="{8258EF9F-8E5B-45A8-B56E-D14BFE73E801}" dt="2023-12-07T13:48:04.650" v="719" actId="26606"/>
          <ac:cxnSpMkLst>
            <pc:docMk/>
            <pc:sldMk cId="2719206984" sldId="272"/>
            <ac:cxnSpMk id="66" creationId="{00484744-1553-423D-B0B0-D7D42976626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D7EB6-5C5B-48E6-B85D-E4BCA2E792B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BF497-FC65-4512-AF84-DC561938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17F35-8011-4AE5-9CBE-3955B5DB4F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0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5C65D-9443-409F-8B89-BAD31C9EF9FF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6514" name="Rectangle 7"/>
          <p:cNvSpPr txBox="1">
            <a:spLocks noGrp="1" noChangeArrowheads="1"/>
          </p:cNvSpPr>
          <p:nvPr/>
        </p:nvSpPr>
        <p:spPr bwMode="auto">
          <a:xfrm>
            <a:off x="4101445" y="8638082"/>
            <a:ext cx="1551436" cy="50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40" tIns="45270" rIns="90540" bIns="45270" anchor="b"/>
          <a:lstStyle>
            <a:lvl1pPr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1pPr>
            <a:lvl2pPr marL="715963" indent="-274638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2pPr>
            <a:lvl3pPr marL="1101725" indent="-220663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3pPr>
            <a:lvl4pPr marL="1543050" indent="-220663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4pPr>
            <a:lvl5pPr marL="1982788" indent="-220663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5pPr>
            <a:lvl6pPr marL="24399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6pPr>
            <a:lvl7pPr marL="28971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7pPr>
            <a:lvl8pPr marL="33543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8pPr>
            <a:lvl9pPr marL="38115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9pPr>
          </a:lstStyle>
          <a:p>
            <a:pPr marL="0" marR="0" lvl="0" indent="0" algn="r" defTabSz="93027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99BD3-FB34-413B-937D-7B6823008D12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Sans Roman" charset="0"/>
                <a:ea typeface="+mn-ea"/>
                <a:cs typeface="+mn-cs"/>
              </a:rPr>
              <a:pPr marL="0" marR="0" lvl="0" indent="0" algn="r" defTabSz="930275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Sans Roman" charset="0"/>
              <a:ea typeface="+mn-ea"/>
              <a:cs typeface="+mn-cs"/>
            </a:endParaRPr>
          </a:p>
        </p:txBody>
      </p:sp>
      <p:sp>
        <p:nvSpPr>
          <p:cNvPr id="1216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89650" cy="3425825"/>
          </a:xfrm>
          <a:ln/>
        </p:spPr>
      </p:sp>
      <p:sp>
        <p:nvSpPr>
          <p:cNvPr id="1216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67" y="4344030"/>
            <a:ext cx="5025473" cy="41144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72" tIns="44435" rIns="88872" bIns="4443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51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5C65D-9443-409F-8B89-BAD31C9EF9FF}" type="slidenum">
              <a:rPr lang="en-CA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216514" name="Rectangle 7"/>
          <p:cNvSpPr txBox="1">
            <a:spLocks noGrp="1" noChangeArrowheads="1"/>
          </p:cNvSpPr>
          <p:nvPr/>
        </p:nvSpPr>
        <p:spPr bwMode="auto">
          <a:xfrm>
            <a:off x="4101445" y="8638082"/>
            <a:ext cx="1551436" cy="50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40" tIns="45270" rIns="90540" bIns="45270" anchor="b"/>
          <a:lstStyle>
            <a:lvl1pPr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1pPr>
            <a:lvl2pPr marL="715963" indent="-274638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2pPr>
            <a:lvl3pPr marL="1101725" indent="-220663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3pPr>
            <a:lvl4pPr marL="1543050" indent="-220663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4pPr>
            <a:lvl5pPr marL="1982788" indent="-220663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5pPr>
            <a:lvl6pPr marL="24399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6pPr>
            <a:lvl7pPr marL="28971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7pPr>
            <a:lvl8pPr marL="33543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8pPr>
            <a:lvl9pPr marL="38115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9pPr>
          </a:lstStyle>
          <a:p>
            <a:pPr algn="r"/>
            <a:fld id="{C7899BD3-FB34-413B-937D-7B6823008D12}" type="slidenum">
              <a:rPr lang="en-CA" sz="1200">
                <a:solidFill>
                  <a:prstClr val="black"/>
                </a:solidFill>
              </a:rPr>
              <a:pPr algn="r"/>
              <a:t>5</a:t>
            </a:fld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1216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89650" cy="3425825"/>
          </a:xfrm>
          <a:ln/>
        </p:spPr>
      </p:sp>
      <p:sp>
        <p:nvSpPr>
          <p:cNvPr id="1216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67" y="4344030"/>
            <a:ext cx="5025473" cy="41144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72" tIns="44435" rIns="88872" bIns="4443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8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5C65D-9443-409F-8B89-BAD31C9EF9FF}" type="slidenum">
              <a:rPr lang="en-CA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216514" name="Rectangle 7"/>
          <p:cNvSpPr txBox="1">
            <a:spLocks noGrp="1" noChangeArrowheads="1"/>
          </p:cNvSpPr>
          <p:nvPr/>
        </p:nvSpPr>
        <p:spPr bwMode="auto">
          <a:xfrm>
            <a:off x="4101445" y="8638082"/>
            <a:ext cx="1551436" cy="50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40" tIns="45270" rIns="90540" bIns="45270" anchor="b"/>
          <a:lstStyle>
            <a:lvl1pPr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1pPr>
            <a:lvl2pPr marL="715963" indent="-274638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2pPr>
            <a:lvl3pPr marL="1101725" indent="-220663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3pPr>
            <a:lvl4pPr marL="1543050" indent="-220663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4pPr>
            <a:lvl5pPr marL="1982788" indent="-220663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5pPr>
            <a:lvl6pPr marL="24399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6pPr>
            <a:lvl7pPr marL="28971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7pPr>
            <a:lvl8pPr marL="33543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8pPr>
            <a:lvl9pPr marL="38115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9pPr>
          </a:lstStyle>
          <a:p>
            <a:pPr algn="r"/>
            <a:fld id="{C7899BD3-FB34-413B-937D-7B6823008D12}" type="slidenum">
              <a:rPr lang="en-CA" sz="1200">
                <a:solidFill>
                  <a:prstClr val="black"/>
                </a:solidFill>
              </a:rPr>
              <a:pPr algn="r"/>
              <a:t>6</a:t>
            </a:fld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1216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89650" cy="3425825"/>
          </a:xfrm>
          <a:ln/>
        </p:spPr>
      </p:sp>
      <p:sp>
        <p:nvSpPr>
          <p:cNvPr id="1216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67" y="4344030"/>
            <a:ext cx="5025473" cy="41144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72" tIns="44435" rIns="88872" bIns="4443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8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5C65D-9443-409F-8B89-BAD31C9EF9FF}" type="slidenum">
              <a:rPr lang="en-CA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216514" name="Rectangle 7"/>
          <p:cNvSpPr txBox="1">
            <a:spLocks noGrp="1" noChangeArrowheads="1"/>
          </p:cNvSpPr>
          <p:nvPr/>
        </p:nvSpPr>
        <p:spPr bwMode="auto">
          <a:xfrm>
            <a:off x="4101445" y="8638082"/>
            <a:ext cx="1551436" cy="50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40" tIns="45270" rIns="90540" bIns="45270" anchor="b"/>
          <a:lstStyle>
            <a:lvl1pPr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1pPr>
            <a:lvl2pPr marL="715963" indent="-274638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2pPr>
            <a:lvl3pPr marL="1101725" indent="-220663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3pPr>
            <a:lvl4pPr marL="1543050" indent="-220663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4pPr>
            <a:lvl5pPr marL="1982788" indent="-220663" algn="l" defTabSz="930275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5pPr>
            <a:lvl6pPr marL="24399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6pPr>
            <a:lvl7pPr marL="28971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7pPr>
            <a:lvl8pPr marL="33543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8pPr>
            <a:lvl9pPr marL="3811588" indent="-220663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9pPr>
          </a:lstStyle>
          <a:p>
            <a:pPr algn="r"/>
            <a:fld id="{C7899BD3-FB34-413B-937D-7B6823008D12}" type="slidenum">
              <a:rPr lang="en-CA" sz="1200">
                <a:solidFill>
                  <a:prstClr val="black"/>
                </a:solidFill>
              </a:rPr>
              <a:pPr algn="r"/>
              <a:t>7</a:t>
            </a:fld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1216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89650" cy="3425825"/>
          </a:xfrm>
          <a:ln/>
        </p:spPr>
      </p:sp>
      <p:sp>
        <p:nvSpPr>
          <p:cNvPr id="1216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67" y="4344030"/>
            <a:ext cx="5025473" cy="41144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72" tIns="44435" rIns="88872" bIns="4443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7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52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6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78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5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4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7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60800" y="479752"/>
            <a:ext cx="8128000" cy="5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77350" y="1371601"/>
            <a:ext cx="7637317" cy="434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1088412" marR="0" lvl="2" indent="-292100" algn="l" defTabSz="101917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0561B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207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2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9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0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2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6D14-B237-4831-AFAF-BB0773CB819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15C5-BC72-4CD9-946E-3E534332C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2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27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6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img.rfclipart.com/image/big/14-24-02/glossy-sun-icon-Download-Royalty-free-Vector-File-EPS-2924.jpg?v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8F3DD3B-813E-952E-E0B2-CB4D9CE6A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3984" y="1718757"/>
            <a:ext cx="5276131" cy="205245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Kristofer Marr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Sr. O&amp;M Engineer &amp; Site Supervisor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Grand Renewable Solar (G.R.S)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Solar Operations &amp; Maintenance Specialist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99768-974E-533A-6C9A-1EA8D2BFE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6742"/>
          <a:stretch/>
        </p:blipFill>
        <p:spPr>
          <a:xfrm>
            <a:off x="2957361" y="10"/>
            <a:ext cx="3151431" cy="3437494"/>
          </a:xfrm>
          <a:custGeom>
            <a:avLst/>
            <a:gdLst/>
            <a:ahLst/>
            <a:cxnLst/>
            <a:rect l="l" t="t" r="r" b="b"/>
            <a:pathLst>
              <a:path w="3151431" h="3437504">
                <a:moveTo>
                  <a:pt x="514552" y="0"/>
                </a:moveTo>
                <a:lnTo>
                  <a:pt x="2008047" y="0"/>
                </a:lnTo>
                <a:lnTo>
                  <a:pt x="2008047" y="1"/>
                </a:lnTo>
                <a:lnTo>
                  <a:pt x="3151431" y="1"/>
                </a:lnTo>
                <a:lnTo>
                  <a:pt x="263797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C1EEA1-4EB7-7551-7B84-B36B1AAF2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9" r="4508"/>
          <a:stretch/>
        </p:blipFill>
        <p:spPr>
          <a:xfrm>
            <a:off x="319203" y="10"/>
            <a:ext cx="3153384" cy="3437494"/>
          </a:xfrm>
          <a:custGeom>
            <a:avLst/>
            <a:gdLst/>
            <a:ahLst/>
            <a:cxnLst/>
            <a:rect l="l" t="t" r="r" b="b"/>
            <a:pathLst>
              <a:path w="3153384" h="3437504">
                <a:moveTo>
                  <a:pt x="511180" y="0"/>
                </a:moveTo>
                <a:lnTo>
                  <a:pt x="3153384" y="0"/>
                </a:lnTo>
                <a:lnTo>
                  <a:pt x="263883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92B21A-1A41-4780-620B-25FFA24BC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9" r="25449" b="-2"/>
          <a:stretch/>
        </p:blipFill>
        <p:spPr>
          <a:xfrm>
            <a:off x="1" y="3437504"/>
            <a:ext cx="2956476" cy="3420496"/>
          </a:xfrm>
          <a:custGeom>
            <a:avLst/>
            <a:gdLst/>
            <a:ahLst/>
            <a:cxnLst/>
            <a:rect l="l" t="t" r="r" b="b"/>
            <a:pathLst>
              <a:path w="2956476" h="3420496">
                <a:moveTo>
                  <a:pt x="319202" y="0"/>
                </a:moveTo>
                <a:lnTo>
                  <a:pt x="2956476" y="0"/>
                </a:lnTo>
                <a:lnTo>
                  <a:pt x="2444471" y="3420496"/>
                </a:lnTo>
                <a:lnTo>
                  <a:pt x="0" y="3420496"/>
                </a:lnTo>
                <a:lnTo>
                  <a:pt x="0" y="2146516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BB3A9A-7F14-A9F2-76EE-E1A84AFC08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95" r="15305" b="1"/>
          <a:stretch/>
        </p:blipFill>
        <p:spPr>
          <a:xfrm>
            <a:off x="2443799" y="3437504"/>
            <a:ext cx="3151535" cy="3420496"/>
          </a:xfrm>
          <a:custGeom>
            <a:avLst/>
            <a:gdLst/>
            <a:ahLst/>
            <a:cxnLst/>
            <a:rect l="l" t="t" r="r" b="b"/>
            <a:pathLst>
              <a:path w="3151535" h="3420496">
                <a:moveTo>
                  <a:pt x="512005" y="0"/>
                </a:moveTo>
                <a:lnTo>
                  <a:pt x="3151535" y="0"/>
                </a:lnTo>
                <a:lnTo>
                  <a:pt x="2640616" y="3420496"/>
                </a:lnTo>
                <a:lnTo>
                  <a:pt x="0" y="3420496"/>
                </a:lnTo>
                <a:close/>
              </a:path>
            </a:pathLst>
          </a:cu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B812AA-D5A0-4C06-B21B-6FF396A77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203" y="3437504"/>
            <a:ext cx="5276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8DD555-A93D-4469-AE2B-ACCE69249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43799" y="0"/>
            <a:ext cx="1028788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09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CCLInfra\Infrastructure\Solar Infrastructure\Solar LP\Investments\GRS\Pictures\GRS Photos - high res\0W0A3154-2-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11911"/>
            <a:ext cx="11296649" cy="57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059" y="209190"/>
            <a:ext cx="8596668" cy="1320800"/>
          </a:xfrm>
        </p:spPr>
        <p:txBody>
          <a:bodyPr/>
          <a:lstStyle/>
          <a:p>
            <a:r>
              <a:rPr lang="en-US" dirty="0"/>
              <a:t>Grand Renewable Solar Arial 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3385" y="6248401"/>
            <a:ext cx="2342102" cy="215337"/>
          </a:xfrm>
          <a:prstGeom prst="rect">
            <a:avLst/>
          </a:prstGeom>
          <a:noFill/>
        </p:spPr>
        <p:txBody>
          <a:bodyPr wrap="none" lIns="91338" tIns="45667" rIns="91338" bIns="45667" rtlCol="0">
            <a:spAutoFit/>
          </a:bodyPr>
          <a:lstStyle/>
          <a:p>
            <a:r>
              <a:rPr lang="en-US" sz="800" b="1" dirty="0">
                <a:solidFill>
                  <a:srgbClr val="006443"/>
                </a:solidFill>
                <a:latin typeface="Frutiger 57Cn"/>
              </a:rPr>
              <a:t>Grand Renewable Solar Site Aerial View (Fall 2015)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66A216-98ED-778A-721D-E8AE95DD23DF}"/>
              </a:ext>
            </a:extLst>
          </p:cNvPr>
          <p:cNvSpPr/>
          <p:nvPr/>
        </p:nvSpPr>
        <p:spPr>
          <a:xfrm>
            <a:off x="2390862" y="4244829"/>
            <a:ext cx="645953" cy="50334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20E86F-ED0E-2EBC-5E96-2FB5ABDA66F5}"/>
              </a:ext>
            </a:extLst>
          </p:cNvPr>
          <p:cNvCxnSpPr>
            <a:cxnSpLocks/>
          </p:cNvCxnSpPr>
          <p:nvPr/>
        </p:nvCxnSpPr>
        <p:spPr>
          <a:xfrm flipV="1">
            <a:off x="2172749" y="4632820"/>
            <a:ext cx="305688" cy="14890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D3547F-FD1F-25C0-669C-E2B087110184}"/>
              </a:ext>
            </a:extLst>
          </p:cNvPr>
          <p:cNvSpPr txBox="1"/>
          <p:nvPr/>
        </p:nvSpPr>
        <p:spPr>
          <a:xfrm>
            <a:off x="1133197" y="4781723"/>
            <a:ext cx="1345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O&amp;M Office Building</a:t>
            </a:r>
          </a:p>
        </p:txBody>
      </p:sp>
    </p:spTree>
    <p:extLst>
      <p:ext uri="{BB962C8B-B14F-4D97-AF65-F5344CB8AC3E}">
        <p14:creationId xmlns:p14="http://schemas.microsoft.com/office/powerpoint/2010/main" val="86371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2" name="HeadingBody 10"/>
          <p:cNvSpPr txBox="1">
            <a:spLocks noChangeArrowheads="1"/>
          </p:cNvSpPr>
          <p:nvPr/>
        </p:nvSpPr>
        <p:spPr bwMode="auto">
          <a:xfrm>
            <a:off x="2216727" y="1098821"/>
            <a:ext cx="7845136" cy="179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779" tIns="79779" rIns="41029" bIns="41029"/>
          <a:lstStyle>
            <a:lvl1pPr marL="190500" indent="-190500" algn="l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9pPr>
          </a:lstStyle>
          <a:p>
            <a:pPr eaLnBrk="1" hangingPunct="1">
              <a:spcBef>
                <a:spcPct val="75000"/>
              </a:spcBef>
              <a:buClr>
                <a:srgbClr val="006443"/>
              </a:buClr>
              <a:buSzPct val="100000"/>
              <a:buFont typeface="Wingdings" pitchFamily="2" charset="2"/>
              <a:buChar char="§"/>
            </a:pPr>
            <a:endParaRPr lang="en-CA" altLang="zh-TW" sz="11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15496" name="HeadingBody 13"/>
          <p:cNvSpPr txBox="1">
            <a:spLocks noChangeArrowheads="1"/>
          </p:cNvSpPr>
          <p:nvPr/>
        </p:nvSpPr>
        <p:spPr bwMode="auto">
          <a:xfrm>
            <a:off x="189741" y="1200578"/>
            <a:ext cx="7167991" cy="422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779" tIns="79779" rIns="41029" bIns="41029"/>
          <a:lstStyle>
            <a:lvl1pPr marL="190500" indent="-190500" algn="l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1pPr>
            <a:lvl2pPr marL="190500" indent="-190500" algn="l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2pPr>
            <a:lvl3pPr marL="398463" indent="-206375" algn="l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LucidaSans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Sans Roman" charset="0"/>
              </a:defRPr>
            </a:lvl9pPr>
          </a:lstStyle>
          <a:p>
            <a:pPr marL="292608" indent="-292100" defTabSz="1019175" eaLnBrk="1" fontAlgn="base" hangingPunct="1">
              <a:lnSpc>
                <a:spcPts val="1614"/>
              </a:lnSpc>
              <a:spcBef>
                <a:spcPts val="600"/>
              </a:spcBef>
              <a:spcAft>
                <a:spcPct val="0"/>
              </a:spcAft>
              <a:buClr>
                <a:srgbClr val="80561B"/>
              </a:buClr>
              <a:buSzPct val="100000"/>
              <a:buFont typeface="Wingdings" pitchFamily="2" charset="2"/>
              <a:buChar char="w"/>
            </a:pPr>
            <a:r>
              <a:rPr lang="en-US" sz="1800" dirty="0">
                <a:latin typeface="Frutiger 57Cn" pitchFamily="34" charset="0"/>
              </a:rPr>
              <a:t>G.R.S has a Site capacity of 100MW</a:t>
            </a:r>
            <a:r>
              <a:rPr lang="en-US" sz="1800" baseline="-25000" dirty="0">
                <a:latin typeface="Frutiger 57Cn" pitchFamily="34" charset="0"/>
              </a:rPr>
              <a:t>AC</a:t>
            </a:r>
            <a:r>
              <a:rPr lang="en-US" sz="1800" dirty="0">
                <a:latin typeface="Frutiger 57Cn" pitchFamily="34" charset="0"/>
              </a:rPr>
              <a:t>  comprised of five 20MW</a:t>
            </a:r>
            <a:r>
              <a:rPr lang="en-US" sz="1800" baseline="-25000" dirty="0">
                <a:latin typeface="Frutiger 57Cn" pitchFamily="34" charset="0"/>
              </a:rPr>
              <a:t>AC</a:t>
            </a:r>
            <a:r>
              <a:rPr lang="en-US" sz="1800" dirty="0">
                <a:latin typeface="Frutiger 57Cn" pitchFamily="34" charset="0"/>
              </a:rPr>
              <a:t> sections which are represented in the adjacent site layout and occupies ~800 acres</a:t>
            </a:r>
          </a:p>
          <a:p>
            <a:pPr marL="292608" lvl="1" indent="-292100" defTabSz="1019175" eaLnBrk="1" fontAlgn="base" hangingPunct="1">
              <a:lnSpc>
                <a:spcPts val="1614"/>
              </a:lnSpc>
              <a:spcBef>
                <a:spcPts val="600"/>
              </a:spcBef>
              <a:spcAft>
                <a:spcPct val="0"/>
              </a:spcAft>
              <a:buClr>
                <a:srgbClr val="80561B"/>
              </a:buClr>
              <a:buSzPct val="100000"/>
              <a:buFont typeface="Wingdings" pitchFamily="2" charset="2"/>
              <a:buChar char="w"/>
            </a:pPr>
            <a:r>
              <a:rPr lang="en-US" sz="1800" dirty="0">
                <a:latin typeface="Frutiger 57Cn" pitchFamily="34" charset="0"/>
              </a:rPr>
              <a:t>The site has roughly 450,000 panels,  98,000 piles, 130 x 800KW Inverters </a:t>
            </a:r>
          </a:p>
          <a:p>
            <a:pPr marL="292608" lvl="1" indent="-292100" defTabSz="1019175" eaLnBrk="1" fontAlgn="base" hangingPunct="1">
              <a:lnSpc>
                <a:spcPts val="1614"/>
              </a:lnSpc>
              <a:spcBef>
                <a:spcPts val="600"/>
              </a:spcBef>
              <a:spcAft>
                <a:spcPct val="0"/>
              </a:spcAft>
              <a:buClr>
                <a:srgbClr val="80561B"/>
              </a:buClr>
              <a:buSzPct val="100000"/>
              <a:buFont typeface="Wingdings" pitchFamily="2" charset="2"/>
              <a:buChar char="w"/>
            </a:pPr>
            <a:r>
              <a:rPr lang="en-US" sz="1800" dirty="0">
                <a:latin typeface="Frutiger 57Cn" pitchFamily="34" charset="0"/>
              </a:rPr>
              <a:t>The 230KV collector substation is located in the middle of the site and connects to the transmission line</a:t>
            </a:r>
          </a:p>
          <a:p>
            <a:pPr marL="292608" lvl="1" indent="-292100" defTabSz="1019175" eaLnBrk="1" fontAlgn="base" hangingPunct="1">
              <a:lnSpc>
                <a:spcPts val="1614"/>
              </a:lnSpc>
              <a:spcBef>
                <a:spcPts val="600"/>
              </a:spcBef>
              <a:spcAft>
                <a:spcPct val="0"/>
              </a:spcAft>
              <a:buClr>
                <a:srgbClr val="80561B"/>
              </a:buClr>
              <a:buSzPct val="100000"/>
              <a:buFont typeface="Wingdings" pitchFamily="2" charset="2"/>
              <a:buChar char="w"/>
            </a:pPr>
            <a:r>
              <a:rPr lang="en-US" sz="1800" dirty="0">
                <a:latin typeface="Frutiger 57Cn" pitchFamily="34" charset="0"/>
              </a:rPr>
              <a:t>Project is connected to the power grid by a 20 km 230 kV transmission line </a:t>
            </a:r>
          </a:p>
          <a:p>
            <a:pPr marL="292608" lvl="1" indent="-292100" defTabSz="1019175" eaLnBrk="1" fontAlgn="base" hangingPunct="1">
              <a:lnSpc>
                <a:spcPts val="1614"/>
              </a:lnSpc>
              <a:spcBef>
                <a:spcPts val="600"/>
              </a:spcBef>
              <a:spcAft>
                <a:spcPct val="0"/>
              </a:spcAft>
              <a:buClr>
                <a:srgbClr val="80561B"/>
              </a:buClr>
              <a:buSzPct val="100000"/>
              <a:buFont typeface="Wingdings" pitchFamily="2" charset="2"/>
              <a:buChar char="w"/>
            </a:pPr>
            <a:r>
              <a:rPr lang="en-US" sz="1800" dirty="0">
                <a:latin typeface="Frutiger 57Cn" pitchFamily="34" charset="0"/>
              </a:rPr>
              <a:t>The solar facility produces enough energy to power ~17,000 homes, will offset ~162,000 tons of CO2 which is the equivalent of taking 29,610 cars of the roads. </a:t>
            </a:r>
          </a:p>
        </p:txBody>
      </p:sp>
      <p:grpSp>
        <p:nvGrpSpPr>
          <p:cNvPr id="1215502" name="HeadingTitle 14"/>
          <p:cNvGrpSpPr>
            <a:grpSpLocks/>
          </p:cNvGrpSpPr>
          <p:nvPr/>
        </p:nvGrpSpPr>
        <p:grpSpPr bwMode="auto">
          <a:xfrm>
            <a:off x="407948" y="802859"/>
            <a:ext cx="9653916" cy="398459"/>
            <a:chOff x="420" y="973"/>
            <a:chExt cx="5496" cy="202"/>
          </a:xfrm>
        </p:grpSpPr>
        <p:sp>
          <p:nvSpPr>
            <p:cNvPr id="1215500" name="Rectangle 12"/>
            <p:cNvSpPr>
              <a:spLocks noChangeArrowheads="1"/>
            </p:cNvSpPr>
            <p:nvPr/>
          </p:nvSpPr>
          <p:spPr bwMode="gray">
            <a:xfrm>
              <a:off x="420" y="973"/>
              <a:ext cx="54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48B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anchor="b"/>
            <a:lstStyle/>
            <a:p>
              <a:r>
                <a:rPr lang="en-US" sz="1200" b="1" u="sng" dirty="0">
                  <a:latin typeface="Frutiger 57Cn" pitchFamily="34" charset="0"/>
                </a:rPr>
                <a:t>Overview</a:t>
              </a:r>
            </a:p>
          </p:txBody>
        </p:sp>
        <p:sp>
          <p:nvSpPr>
            <p:cNvPr id="1215501" name="Line 13"/>
            <p:cNvSpPr>
              <a:spLocks noChangeShapeType="1"/>
            </p:cNvSpPr>
            <p:nvPr/>
          </p:nvSpPr>
          <p:spPr bwMode="gray">
            <a:xfrm>
              <a:off x="420" y="1175"/>
              <a:ext cx="5496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6443"/>
                </a:solidFill>
                <a:latin typeface="Frutiger 47LightCn"/>
              </a:endParaRPr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509783" y="301232"/>
            <a:ext cx="6096000" cy="533680"/>
          </a:xfrm>
          <a:prstGeom prst="rect">
            <a:avLst/>
          </a:prstGeom>
        </p:spPr>
        <p:txBody>
          <a:bodyPr/>
          <a:lstStyle>
            <a:lvl1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+mj-lt"/>
                <a:ea typeface="+mj-ea"/>
                <a:cs typeface="+mj-cs"/>
              </a:defRPr>
            </a:lvl1pPr>
            <a:lvl2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2pPr>
            <a:lvl3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3pPr>
            <a:lvl4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4pPr>
            <a:lvl5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Frutiger 57Cn"/>
              </a:rPr>
              <a:t>Site Information and Layout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5032" y="4355403"/>
            <a:ext cx="5158875" cy="2498702"/>
            <a:chOff x="913535" y="1815353"/>
            <a:chExt cx="7176943" cy="3609695"/>
          </a:xfrm>
        </p:grpSpPr>
        <p:pic>
          <p:nvPicPr>
            <p:cNvPr id="13" name="Picture 3" descr="Ch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72"/>
            <a:stretch>
              <a:fillRect/>
            </a:stretch>
          </p:blipFill>
          <p:spPr bwMode="auto">
            <a:xfrm>
              <a:off x="913535" y="1815353"/>
              <a:ext cx="7176943" cy="357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4312227" y="3686735"/>
              <a:ext cx="307398" cy="29835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318000" y="3429000"/>
              <a:ext cx="502227" cy="487456"/>
            </a:xfrm>
            <a:custGeom>
              <a:avLst/>
              <a:gdLst>
                <a:gd name="T0" fmla="*/ 48 w 348"/>
                <a:gd name="T1" fmla="*/ 76 h 348"/>
                <a:gd name="T2" fmla="*/ 268 w 348"/>
                <a:gd name="T3" fmla="*/ 0 h 348"/>
                <a:gd name="T4" fmla="*/ 348 w 348"/>
                <a:gd name="T5" fmla="*/ 256 h 348"/>
                <a:gd name="T6" fmla="*/ 60 w 348"/>
                <a:gd name="T7" fmla="*/ 348 h 348"/>
                <a:gd name="T8" fmla="*/ 0 w 348"/>
                <a:gd name="T9" fmla="*/ 180 h 348"/>
                <a:gd name="T10" fmla="*/ 48 w 348"/>
                <a:gd name="T11" fmla="*/ 7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348">
                  <a:moveTo>
                    <a:pt x="48" y="76"/>
                  </a:moveTo>
                  <a:lnTo>
                    <a:pt x="268" y="0"/>
                  </a:lnTo>
                  <a:lnTo>
                    <a:pt x="348" y="256"/>
                  </a:lnTo>
                  <a:lnTo>
                    <a:pt x="60" y="348"/>
                  </a:lnTo>
                  <a:lnTo>
                    <a:pt x="0" y="180"/>
                  </a:lnTo>
                  <a:lnTo>
                    <a:pt x="48" y="76"/>
                  </a:lnTo>
                  <a:close/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4456545" y="3171265"/>
              <a:ext cx="189057" cy="54208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2437663" y="3171260"/>
              <a:ext cx="258200" cy="6646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4378888" y="3938866"/>
              <a:ext cx="123839" cy="3319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H="1">
              <a:off x="4768273" y="2749550"/>
              <a:ext cx="912262" cy="85874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>
              <a:off x="1321955" y="2392456"/>
              <a:ext cx="329045" cy="1400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pic>
          <p:nvPicPr>
            <p:cNvPr id="27" name="Picture 22" descr="See full size im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750" y="3524250"/>
              <a:ext cx="155864" cy="1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3" descr="See full size im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671" y="3464019"/>
              <a:ext cx="155864" cy="1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 descr="See full size im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068" y="3658721"/>
              <a:ext cx="155864" cy="1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5" descr="See full size im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489" y="3752570"/>
              <a:ext cx="155864" cy="1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1013114" y="4409515"/>
              <a:ext cx="2104158" cy="1015533"/>
              <a:chOff x="702" y="3148"/>
              <a:chExt cx="1458" cy="725"/>
            </a:xfrm>
          </p:grpSpPr>
          <p:sp>
            <p:nvSpPr>
              <p:cNvPr id="32" name="Text Box 19"/>
              <p:cNvSpPr txBox="1">
                <a:spLocks noChangeArrowheads="1"/>
              </p:cNvSpPr>
              <p:nvPr/>
            </p:nvSpPr>
            <p:spPr bwMode="auto">
              <a:xfrm>
                <a:off x="747" y="3148"/>
                <a:ext cx="1413" cy="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CA" sz="700" dirty="0">
                    <a:solidFill>
                      <a:srgbClr val="006443"/>
                    </a:solidFill>
                    <a:latin typeface="Frutiger 47LightCn"/>
                  </a:rPr>
                  <a:t>GRWLP (Turbine Layout)</a:t>
                </a:r>
              </a:p>
              <a:p>
                <a:r>
                  <a:rPr lang="en-CA" sz="700" dirty="0">
                    <a:solidFill>
                      <a:srgbClr val="006443"/>
                    </a:solidFill>
                    <a:latin typeface="Frutiger 47LightCn"/>
                  </a:rPr>
                  <a:t>Site Boundary</a:t>
                </a:r>
              </a:p>
              <a:p>
                <a:r>
                  <a:rPr lang="en-CA" sz="700" dirty="0">
                    <a:solidFill>
                      <a:srgbClr val="006443"/>
                    </a:solidFill>
                    <a:latin typeface="Frutiger 47LightCn"/>
                  </a:rPr>
                  <a:t>Transmission Line</a:t>
                </a:r>
              </a:p>
              <a:p>
                <a:r>
                  <a:rPr lang="en-CA" sz="700" dirty="0">
                    <a:solidFill>
                      <a:srgbClr val="006443"/>
                    </a:solidFill>
                    <a:latin typeface="Frutiger 47LightCn"/>
                  </a:rPr>
                  <a:t>Perimeter of Project</a:t>
                </a:r>
              </a:p>
            </p:txBody>
          </p:sp>
          <p:grpSp>
            <p:nvGrpSpPr>
              <p:cNvPr id="33" name="Group 29"/>
              <p:cNvGrpSpPr>
                <a:grpSpLocks/>
              </p:cNvGrpSpPr>
              <p:nvPr/>
            </p:nvGrpSpPr>
            <p:grpSpPr bwMode="auto">
              <a:xfrm>
                <a:off x="702" y="3195"/>
                <a:ext cx="104" cy="483"/>
                <a:chOff x="702" y="3195"/>
                <a:chExt cx="104" cy="483"/>
              </a:xfrm>
            </p:grpSpPr>
            <p:sp>
              <p:nvSpPr>
                <p:cNvPr id="34" name="Line 20"/>
                <p:cNvSpPr>
                  <a:spLocks noChangeShapeType="1"/>
                </p:cNvSpPr>
                <p:nvPr/>
              </p:nvSpPr>
              <p:spPr bwMode="auto">
                <a:xfrm>
                  <a:off x="703" y="3678"/>
                  <a:ext cx="102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6443"/>
                    </a:solidFill>
                    <a:latin typeface="Frutiger 47LightCn"/>
                  </a:endParaRPr>
                </a:p>
              </p:txBody>
            </p:sp>
            <p:sp>
              <p:nvSpPr>
                <p:cNvPr id="35" name="Line 26"/>
                <p:cNvSpPr>
                  <a:spLocks noChangeShapeType="1"/>
                </p:cNvSpPr>
                <p:nvPr/>
              </p:nvSpPr>
              <p:spPr bwMode="auto">
                <a:xfrm>
                  <a:off x="703" y="3529"/>
                  <a:ext cx="102" cy="0"/>
                </a:xfrm>
                <a:prstGeom prst="line">
                  <a:avLst/>
                </a:prstGeom>
                <a:noFill/>
                <a:ln w="19050">
                  <a:solidFill>
                    <a:srgbClr val="92D05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6443"/>
                    </a:solidFill>
                    <a:latin typeface="Frutiger 47LightCn"/>
                  </a:endParaRPr>
                </a:p>
              </p:txBody>
            </p:sp>
            <p:sp>
              <p:nvSpPr>
                <p:cNvPr id="36" name="Line 27"/>
                <p:cNvSpPr>
                  <a:spLocks noChangeShapeType="1"/>
                </p:cNvSpPr>
                <p:nvPr/>
              </p:nvSpPr>
              <p:spPr bwMode="auto">
                <a:xfrm>
                  <a:off x="703" y="3386"/>
                  <a:ext cx="10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6443"/>
                    </a:solidFill>
                    <a:latin typeface="Frutiger 47LightCn"/>
                  </a:endParaRPr>
                </a:p>
              </p:txBody>
            </p:sp>
            <p:pic>
              <p:nvPicPr>
                <p:cNvPr id="37" name="Picture 28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" y="3195"/>
                  <a:ext cx="104" cy="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 Box 13"/>
            <p:cNvSpPr txBox="1">
              <a:spLocks noChangeArrowheads="1"/>
            </p:cNvSpPr>
            <p:nvPr/>
          </p:nvSpPr>
          <p:spPr bwMode="gray">
            <a:xfrm>
              <a:off x="5181021" y="2289717"/>
              <a:ext cx="1540870" cy="6621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1029" tIns="41029" rIns="41029" bIns="41029" anchor="ctr"/>
            <a:lstStyle/>
            <a:p>
              <a:r>
                <a:rPr lang="en-CA" sz="700" dirty="0">
                  <a:solidFill>
                    <a:srgbClr val="FFFFFF"/>
                  </a:solidFill>
                  <a:latin typeface="Frutiger 57Cn" pitchFamily="34" charset="0"/>
                </a:rPr>
                <a:t>Grand Renewable Solar Project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gray">
            <a:xfrm>
              <a:off x="1648115" y="3548508"/>
              <a:ext cx="1336386" cy="681268"/>
            </a:xfrm>
            <a:prstGeom prst="rect">
              <a:avLst/>
            </a:prstGeom>
            <a:solidFill>
              <a:srgbClr val="00326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1029" tIns="41029" rIns="41029" bIns="41029"/>
            <a:lstStyle/>
            <a:p>
              <a:r>
                <a:rPr lang="en-CA" sz="700" dirty="0">
                  <a:solidFill>
                    <a:srgbClr val="FFFFFF"/>
                  </a:solidFill>
                  <a:latin typeface="Frutiger 57Cn" pitchFamily="34" charset="0"/>
                </a:rPr>
                <a:t>230 KV Transmission Line Route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gray">
            <a:xfrm>
              <a:off x="1648115" y="1991556"/>
              <a:ext cx="1222428" cy="466710"/>
            </a:xfrm>
            <a:prstGeom prst="rect">
              <a:avLst/>
            </a:prstGeom>
            <a:solidFill>
              <a:srgbClr val="00326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1029" tIns="41029" rIns="41029" bIns="41029"/>
            <a:lstStyle/>
            <a:p>
              <a:r>
                <a:rPr lang="en-CA" sz="700" dirty="0">
                  <a:solidFill>
                    <a:srgbClr val="FFFFFF"/>
                  </a:solidFill>
                  <a:latin typeface="Frutiger 57Cn" pitchFamily="34" charset="0"/>
                </a:rPr>
                <a:t>Interconnection Station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gray">
            <a:xfrm>
              <a:off x="3557399" y="2540434"/>
              <a:ext cx="1565898" cy="698097"/>
            </a:xfrm>
            <a:prstGeom prst="rect">
              <a:avLst/>
            </a:prstGeom>
            <a:solidFill>
              <a:srgbClr val="00326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1029" tIns="41029" rIns="41029" bIns="41029"/>
            <a:lstStyle/>
            <a:p>
              <a:r>
                <a:rPr lang="en-CA" sz="700" dirty="0">
                  <a:solidFill>
                    <a:srgbClr val="FFFFFF"/>
                  </a:solidFill>
                  <a:latin typeface="Frutiger 57Cn" pitchFamily="34" charset="0"/>
                </a:rPr>
                <a:t>Wind and Solar</a:t>
              </a:r>
              <a:br>
                <a:rPr lang="en-CA" sz="700" dirty="0">
                  <a:solidFill>
                    <a:srgbClr val="FFFFFF"/>
                  </a:solidFill>
                  <a:latin typeface="Frutiger 57Cn" pitchFamily="34" charset="0"/>
                </a:rPr>
              </a:br>
              <a:r>
                <a:rPr lang="en-CA" sz="700" dirty="0">
                  <a:solidFill>
                    <a:srgbClr val="FFFFFF"/>
                  </a:solidFill>
                  <a:latin typeface="Frutiger 57Cn" pitchFamily="34" charset="0"/>
                </a:rPr>
                <a:t>Collector Substation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gray">
            <a:xfrm>
              <a:off x="3945660" y="4270843"/>
              <a:ext cx="747568" cy="472051"/>
            </a:xfrm>
            <a:prstGeom prst="rect">
              <a:avLst/>
            </a:prstGeom>
            <a:solidFill>
              <a:srgbClr val="00326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1029" tIns="41029" rIns="41029" bIns="41029"/>
            <a:lstStyle/>
            <a:p>
              <a:r>
                <a:rPr lang="en-CA" sz="700" dirty="0">
                  <a:solidFill>
                    <a:srgbClr val="FFFFFF"/>
                  </a:solidFill>
                  <a:latin typeface="Frutiger 57Cn" pitchFamily="34" charset="0"/>
                </a:rPr>
                <a:t>O&amp;M Building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16978" y="2238327"/>
            <a:ext cx="4367074" cy="3920833"/>
            <a:chOff x="5213092" y="1447800"/>
            <a:chExt cx="2721376" cy="28340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092" y="1447800"/>
              <a:ext cx="2721376" cy="2834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5884150" y="3136514"/>
              <a:ext cx="116022" cy="76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gray">
            <a:xfrm>
              <a:off x="6256181" y="2672513"/>
              <a:ext cx="403514" cy="228599"/>
            </a:xfrm>
            <a:prstGeom prst="rect">
              <a:avLst/>
            </a:prstGeom>
            <a:solidFill>
              <a:srgbClr val="003263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1029" tIns="41029" rIns="41029" bIns="41029"/>
            <a:lstStyle/>
            <a:p>
              <a:r>
                <a:rPr lang="en-CA" sz="700" dirty="0">
                  <a:solidFill>
                    <a:srgbClr val="FFFFFF"/>
                  </a:solidFill>
                  <a:latin typeface="Frutiger 57Cn" pitchFamily="34" charset="0"/>
                </a:rPr>
                <a:t>Substation Collector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177645" y="4166393"/>
              <a:ext cx="116022" cy="76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gray">
            <a:xfrm>
              <a:off x="5462907" y="3923099"/>
              <a:ext cx="329627" cy="228260"/>
            </a:xfrm>
            <a:prstGeom prst="rect">
              <a:avLst/>
            </a:prstGeom>
            <a:solidFill>
              <a:srgbClr val="003263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1029" tIns="41029" rIns="41029" bIns="41029"/>
            <a:lstStyle/>
            <a:p>
              <a:r>
                <a:rPr lang="en-CA" sz="700" dirty="0">
                  <a:solidFill>
                    <a:srgbClr val="FFFFFF"/>
                  </a:solidFill>
                  <a:latin typeface="Frutiger 57Cn" pitchFamily="34" charset="0"/>
                </a:rPr>
                <a:t>O&amp;M Building</a:t>
              </a:r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5790620" y="4073085"/>
              <a:ext cx="387025" cy="13140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H="1">
              <a:off x="5991884" y="2786813"/>
              <a:ext cx="264297" cy="38780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668121" y="2037069"/>
            <a:ext cx="2694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Frutiger 57Cn"/>
              </a:rPr>
              <a:t>Solar Farm Layout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13707" y="4065218"/>
            <a:ext cx="2694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Frutiger 57Cn"/>
              </a:rPr>
              <a:t>Transmission Line Layout</a:t>
            </a:r>
          </a:p>
        </p:txBody>
      </p:sp>
    </p:spTree>
    <p:extLst>
      <p:ext uri="{BB962C8B-B14F-4D97-AF65-F5344CB8AC3E}">
        <p14:creationId xmlns:p14="http://schemas.microsoft.com/office/powerpoint/2010/main" val="136353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53E072-7DB5-12DF-9F15-D3C978D3E384}"/>
              </a:ext>
            </a:extLst>
          </p:cNvPr>
          <p:cNvSpPr txBox="1"/>
          <p:nvPr/>
        </p:nvSpPr>
        <p:spPr>
          <a:xfrm>
            <a:off x="2228295" y="2370338"/>
            <a:ext cx="57351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/>
              <a:t>Agrivoltaics</a:t>
            </a:r>
            <a:r>
              <a:rPr lang="en-US" sz="4400" b="1" dirty="0"/>
              <a:t> In Action</a:t>
            </a:r>
          </a:p>
          <a:p>
            <a:endParaRPr lang="en-US" sz="2000" dirty="0"/>
          </a:p>
          <a:p>
            <a:r>
              <a:rPr lang="en-US" sz="2000" dirty="0"/>
              <a:t>Vegetation Control Experiences</a:t>
            </a:r>
          </a:p>
        </p:txBody>
      </p:sp>
    </p:spTree>
    <p:extLst>
      <p:ext uri="{BB962C8B-B14F-4D97-AF65-F5344CB8AC3E}">
        <p14:creationId xmlns:p14="http://schemas.microsoft.com/office/powerpoint/2010/main" val="215954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501" name="Line 13"/>
          <p:cNvSpPr>
            <a:spLocks noChangeShapeType="1"/>
          </p:cNvSpPr>
          <p:nvPr/>
        </p:nvSpPr>
        <p:spPr bwMode="gray">
          <a:xfrm>
            <a:off x="2369126" y="-387439"/>
            <a:ext cx="3574475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dirty="0">
              <a:solidFill>
                <a:srgbClr val="006443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156381" y="263808"/>
            <a:ext cx="6096000" cy="533680"/>
          </a:xfrm>
          <a:prstGeom prst="rect">
            <a:avLst/>
          </a:prstGeom>
        </p:spPr>
        <p:txBody>
          <a:bodyPr/>
          <a:lstStyle>
            <a:lvl1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+mj-lt"/>
                <a:ea typeface="+mj-ea"/>
                <a:cs typeface="+mj-cs"/>
              </a:defRPr>
            </a:lvl1pPr>
            <a:lvl2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2pPr>
            <a:lvl3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3pPr>
            <a:lvl4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4pPr>
            <a:lvl5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9pPr>
          </a:lstStyle>
          <a:p>
            <a:r>
              <a:rPr lang="en-US" dirty="0"/>
              <a:t>   </a:t>
            </a:r>
            <a:r>
              <a:rPr lang="en-US" b="0" dirty="0">
                <a:solidFill>
                  <a:schemeClr val="tx1"/>
                </a:solidFill>
              </a:rPr>
              <a:t>2015-2016 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r>
              <a:rPr lang="en-US" dirty="0">
                <a:solidFill>
                  <a:schemeClr val="tx1"/>
                </a:solidFill>
              </a:rPr>
              <a:t> Goat Grazing </a:t>
            </a:r>
          </a:p>
        </p:txBody>
      </p:sp>
      <p:grpSp>
        <p:nvGrpSpPr>
          <p:cNvPr id="56" name="HeadingTitle 14"/>
          <p:cNvGrpSpPr>
            <a:grpSpLocks/>
          </p:cNvGrpSpPr>
          <p:nvPr/>
        </p:nvGrpSpPr>
        <p:grpSpPr bwMode="auto">
          <a:xfrm>
            <a:off x="6314498" y="974304"/>
            <a:ext cx="3780455" cy="282949"/>
            <a:chOff x="420" y="973"/>
            <a:chExt cx="5496" cy="202"/>
          </a:xfrm>
        </p:grpSpPr>
        <p:sp>
          <p:nvSpPr>
            <p:cNvPr id="57" name="Rectangle 12"/>
            <p:cNvSpPr>
              <a:spLocks noChangeArrowheads="1"/>
            </p:cNvSpPr>
            <p:nvPr/>
          </p:nvSpPr>
          <p:spPr bwMode="gray">
            <a:xfrm>
              <a:off x="420" y="973"/>
              <a:ext cx="54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48B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anchor="b"/>
            <a:lstStyle/>
            <a:p>
              <a:endParaRPr lang="en-US" sz="1100" b="1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gray">
            <a:xfrm>
              <a:off x="420" y="1175"/>
              <a:ext cx="5496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dirty="0">
                <a:solidFill>
                  <a:srgbClr val="006443"/>
                </a:solidFill>
              </a:endParaRPr>
            </a:p>
          </p:txBody>
        </p:sp>
      </p:grpSp>
      <p:grpSp>
        <p:nvGrpSpPr>
          <p:cNvPr id="19" name="HeadingTitle 13"/>
          <p:cNvGrpSpPr>
            <a:grpSpLocks/>
          </p:cNvGrpSpPr>
          <p:nvPr/>
        </p:nvGrpSpPr>
        <p:grpSpPr bwMode="auto">
          <a:xfrm>
            <a:off x="2384543" y="974303"/>
            <a:ext cx="3746684" cy="282949"/>
            <a:chOff x="3269" y="973"/>
            <a:chExt cx="2647" cy="202"/>
          </a:xfrm>
        </p:grpSpPr>
        <p:sp>
          <p:nvSpPr>
            <p:cNvPr id="20" name="Rectangle 338"/>
            <p:cNvSpPr>
              <a:spLocks noChangeArrowheads="1"/>
            </p:cNvSpPr>
            <p:nvPr/>
          </p:nvSpPr>
          <p:spPr bwMode="gray">
            <a:xfrm>
              <a:off x="3269" y="973"/>
              <a:ext cx="264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anchor="b"/>
            <a:lstStyle/>
            <a:p>
              <a:endParaRPr lang="en-CA" sz="1100" b="1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21" name="Line 339"/>
            <p:cNvSpPr>
              <a:spLocks noChangeShapeType="1"/>
            </p:cNvSpPr>
            <p:nvPr/>
          </p:nvSpPr>
          <p:spPr bwMode="gray">
            <a:xfrm>
              <a:off x="3269" y="1175"/>
              <a:ext cx="2647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4BB723E-D953-5E1C-9159-75593AAE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498" y="1377294"/>
            <a:ext cx="3779767" cy="2860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D24D72-A576-80E8-90CF-4E830131C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543" y="1377294"/>
            <a:ext cx="3746683" cy="2860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50AB1C-FAB5-2620-9965-0966F0BBB33E}"/>
              </a:ext>
            </a:extLst>
          </p:cNvPr>
          <p:cNvSpPr txBox="1"/>
          <p:nvPr/>
        </p:nvSpPr>
        <p:spPr>
          <a:xfrm>
            <a:off x="2184365" y="4591034"/>
            <a:ext cx="65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 Pros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FB8A7-BDCB-A111-6960-B343A65E61DA}"/>
              </a:ext>
            </a:extLst>
          </p:cNvPr>
          <p:cNvSpPr txBox="1"/>
          <p:nvPr/>
        </p:nvSpPr>
        <p:spPr>
          <a:xfrm>
            <a:off x="7883620" y="459103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766D8-A3AC-FEE2-8FE2-3137B2E6AFF9}"/>
              </a:ext>
            </a:extLst>
          </p:cNvPr>
          <p:cNvSpPr txBox="1"/>
          <p:nvPr/>
        </p:nvSpPr>
        <p:spPr>
          <a:xfrm>
            <a:off x="233432" y="5019041"/>
            <a:ext cx="6091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Rescue Goats were used by the 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Witnessed timid and malnourished goats regain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friendly Animals and easy to work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 and vast area for animals roam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82B85-2E8F-064B-E2AE-6B6562495E44}"/>
              </a:ext>
            </a:extLst>
          </p:cNvPr>
          <p:cNvSpPr txBox="1"/>
          <p:nvPr/>
        </p:nvSpPr>
        <p:spPr>
          <a:xfrm>
            <a:off x="6239659" y="5139082"/>
            <a:ext cx="5907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Operator error resulted in poor grazing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Goats would jump on solar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Goats would chew and disconnect PV wires</a:t>
            </a:r>
          </a:p>
        </p:txBody>
      </p:sp>
    </p:spTree>
    <p:extLst>
      <p:ext uri="{BB962C8B-B14F-4D97-AF65-F5344CB8AC3E}">
        <p14:creationId xmlns:p14="http://schemas.microsoft.com/office/powerpoint/2010/main" val="377860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501" name="Line 13"/>
          <p:cNvSpPr>
            <a:spLocks noChangeShapeType="1"/>
          </p:cNvSpPr>
          <p:nvPr/>
        </p:nvSpPr>
        <p:spPr bwMode="gray">
          <a:xfrm>
            <a:off x="2369126" y="-387439"/>
            <a:ext cx="3574475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dirty="0">
              <a:solidFill>
                <a:srgbClr val="006443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832062" y="309476"/>
            <a:ext cx="6096000" cy="533680"/>
          </a:xfrm>
          <a:prstGeom prst="rect">
            <a:avLst/>
          </a:prstGeom>
        </p:spPr>
        <p:txBody>
          <a:bodyPr/>
          <a:lstStyle>
            <a:lvl1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+mj-lt"/>
                <a:ea typeface="+mj-ea"/>
                <a:cs typeface="+mj-cs"/>
              </a:defRPr>
            </a:lvl1pPr>
            <a:lvl2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2pPr>
            <a:lvl3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3pPr>
            <a:lvl4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4pPr>
            <a:lvl5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9pPr>
          </a:lstStyle>
          <a:p>
            <a:r>
              <a:rPr lang="en-US" dirty="0"/>
              <a:t>     </a:t>
            </a:r>
            <a:r>
              <a:rPr lang="en-US" b="0" dirty="0">
                <a:solidFill>
                  <a:schemeClr val="tx1"/>
                </a:solidFill>
              </a:rPr>
              <a:t>2018 – 2020 </a:t>
            </a:r>
          </a:p>
          <a:p>
            <a:r>
              <a:rPr lang="en-US" dirty="0">
                <a:solidFill>
                  <a:schemeClr val="tx1"/>
                </a:solidFill>
              </a:rPr>
              <a:t>PV Haying Operation </a:t>
            </a:r>
          </a:p>
        </p:txBody>
      </p:sp>
      <p:grpSp>
        <p:nvGrpSpPr>
          <p:cNvPr id="56" name="HeadingTitle 14"/>
          <p:cNvGrpSpPr>
            <a:grpSpLocks/>
          </p:cNvGrpSpPr>
          <p:nvPr/>
        </p:nvGrpSpPr>
        <p:grpSpPr bwMode="auto">
          <a:xfrm>
            <a:off x="6313593" y="872721"/>
            <a:ext cx="4963102" cy="340118"/>
            <a:chOff x="420" y="973"/>
            <a:chExt cx="5496" cy="202"/>
          </a:xfrm>
        </p:grpSpPr>
        <p:sp>
          <p:nvSpPr>
            <p:cNvPr id="57" name="Rectangle 12"/>
            <p:cNvSpPr>
              <a:spLocks noChangeArrowheads="1"/>
            </p:cNvSpPr>
            <p:nvPr/>
          </p:nvSpPr>
          <p:spPr bwMode="gray">
            <a:xfrm>
              <a:off x="420" y="973"/>
              <a:ext cx="54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48B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anchor="b"/>
            <a:lstStyle/>
            <a:p>
              <a:endParaRPr lang="en-US" sz="1100" b="1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gray">
            <a:xfrm>
              <a:off x="420" y="1175"/>
              <a:ext cx="5496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dirty="0">
                <a:solidFill>
                  <a:srgbClr val="006443"/>
                </a:solidFill>
              </a:endParaRPr>
            </a:p>
          </p:txBody>
        </p:sp>
      </p:grpSp>
      <p:grpSp>
        <p:nvGrpSpPr>
          <p:cNvPr id="19" name="HeadingTitle 13"/>
          <p:cNvGrpSpPr>
            <a:grpSpLocks/>
          </p:cNvGrpSpPr>
          <p:nvPr/>
        </p:nvGrpSpPr>
        <p:grpSpPr bwMode="auto">
          <a:xfrm>
            <a:off x="871782" y="864806"/>
            <a:ext cx="5278971" cy="340123"/>
            <a:chOff x="3269" y="973"/>
            <a:chExt cx="2647" cy="202"/>
          </a:xfrm>
        </p:grpSpPr>
        <p:sp>
          <p:nvSpPr>
            <p:cNvPr id="20" name="Rectangle 338"/>
            <p:cNvSpPr>
              <a:spLocks noChangeArrowheads="1"/>
            </p:cNvSpPr>
            <p:nvPr/>
          </p:nvSpPr>
          <p:spPr bwMode="gray">
            <a:xfrm>
              <a:off x="3269" y="973"/>
              <a:ext cx="264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anchor="b"/>
            <a:lstStyle/>
            <a:p>
              <a:endParaRPr lang="en-CA" sz="1100" b="1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21" name="Line 339"/>
            <p:cNvSpPr>
              <a:spLocks noChangeShapeType="1"/>
            </p:cNvSpPr>
            <p:nvPr/>
          </p:nvSpPr>
          <p:spPr bwMode="gray">
            <a:xfrm>
              <a:off x="3269" y="1175"/>
              <a:ext cx="2647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50AB1C-FAB5-2620-9965-0966F0BBB33E}"/>
              </a:ext>
            </a:extLst>
          </p:cNvPr>
          <p:cNvSpPr txBox="1"/>
          <p:nvPr/>
        </p:nvSpPr>
        <p:spPr>
          <a:xfrm>
            <a:off x="2184365" y="4591034"/>
            <a:ext cx="65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 Pros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FB8A7-BDCB-A111-6960-B343A65E61DA}"/>
              </a:ext>
            </a:extLst>
          </p:cNvPr>
          <p:cNvSpPr txBox="1"/>
          <p:nvPr/>
        </p:nvSpPr>
        <p:spPr>
          <a:xfrm>
            <a:off x="8259733" y="459103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766D8-A3AC-FEE2-8FE2-3137B2E6AFF9}"/>
              </a:ext>
            </a:extLst>
          </p:cNvPr>
          <p:cNvSpPr txBox="1"/>
          <p:nvPr/>
        </p:nvSpPr>
        <p:spPr>
          <a:xfrm>
            <a:off x="165647" y="5035141"/>
            <a:ext cx="6691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</a:t>
            </a:r>
            <a:r>
              <a:rPr lang="en-US" sz="1600" dirty="0"/>
              <a:t>pported Local Farmers with acreage to farm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Farmer would notify if any site issues seen (visual support)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Farmer provided services for snowplowing and civil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82B85-2E8F-064B-E2AE-6B6562495E44}"/>
              </a:ext>
            </a:extLst>
          </p:cNvPr>
          <p:cNvSpPr txBox="1"/>
          <p:nvPr/>
        </p:nvSpPr>
        <p:spPr>
          <a:xfrm>
            <a:off x="6096000" y="5025667"/>
            <a:ext cx="5628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Fire Risk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Hay bails would block rows for site team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Tick Population increased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Mechanical cutting still required along leading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Quality of hay was low (Original seed mix not optimal)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ADE2F-0F67-F4DC-F2CC-220EAF745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30" y="1255061"/>
            <a:ext cx="5278970" cy="3239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6FBBFC-D0B4-9128-EABA-7C51A06EA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593" y="1247683"/>
            <a:ext cx="4971531" cy="32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1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501" name="Line 13"/>
          <p:cNvSpPr>
            <a:spLocks noChangeShapeType="1"/>
          </p:cNvSpPr>
          <p:nvPr/>
        </p:nvSpPr>
        <p:spPr bwMode="gray">
          <a:xfrm>
            <a:off x="2369126" y="-387439"/>
            <a:ext cx="3574475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dirty="0">
              <a:solidFill>
                <a:srgbClr val="006443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882156" y="70658"/>
            <a:ext cx="6096000" cy="533680"/>
          </a:xfrm>
          <a:prstGeom prst="rect">
            <a:avLst/>
          </a:prstGeom>
        </p:spPr>
        <p:txBody>
          <a:bodyPr/>
          <a:lstStyle>
            <a:lvl1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+mj-lt"/>
                <a:ea typeface="+mj-ea"/>
                <a:cs typeface="+mj-cs"/>
              </a:defRPr>
            </a:lvl1pPr>
            <a:lvl2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2pPr>
            <a:lvl3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3pPr>
            <a:lvl4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4pPr>
            <a:lvl5pPr algn="l" defTabSz="91460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561B"/>
                </a:solidFill>
                <a:latin typeface="Frutiger 57Cn" pitchFamily="34" charset="0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2021 – Present </a:t>
            </a:r>
          </a:p>
          <a:p>
            <a:r>
              <a:rPr lang="en-US" dirty="0">
                <a:solidFill>
                  <a:schemeClr val="tx1"/>
                </a:solidFill>
              </a:rPr>
              <a:t>Sheep Grazing</a:t>
            </a:r>
          </a:p>
        </p:txBody>
      </p:sp>
      <p:grpSp>
        <p:nvGrpSpPr>
          <p:cNvPr id="56" name="HeadingTitle 14"/>
          <p:cNvGrpSpPr>
            <a:grpSpLocks/>
          </p:cNvGrpSpPr>
          <p:nvPr/>
        </p:nvGrpSpPr>
        <p:grpSpPr bwMode="auto">
          <a:xfrm>
            <a:off x="6314498" y="974304"/>
            <a:ext cx="4963102" cy="340118"/>
            <a:chOff x="420" y="973"/>
            <a:chExt cx="5496" cy="202"/>
          </a:xfrm>
        </p:grpSpPr>
        <p:sp>
          <p:nvSpPr>
            <p:cNvPr id="57" name="Rectangle 12"/>
            <p:cNvSpPr>
              <a:spLocks noChangeArrowheads="1"/>
            </p:cNvSpPr>
            <p:nvPr/>
          </p:nvSpPr>
          <p:spPr bwMode="gray">
            <a:xfrm>
              <a:off x="420" y="973"/>
              <a:ext cx="54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48B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anchor="b"/>
            <a:lstStyle/>
            <a:p>
              <a:endParaRPr lang="en-US" sz="1100" b="1" dirty="0">
                <a:solidFill>
                  <a:srgbClr val="006443"/>
                </a:solidFill>
                <a:latin typeface="Frutiger 57Cn" pitchFamily="34" charset="0"/>
              </a:endParaRP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gray">
            <a:xfrm>
              <a:off x="420" y="1175"/>
              <a:ext cx="5496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 dirty="0">
                <a:solidFill>
                  <a:srgbClr val="006443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50AB1C-FAB5-2620-9965-0966F0BBB33E}"/>
              </a:ext>
            </a:extLst>
          </p:cNvPr>
          <p:cNvSpPr txBox="1"/>
          <p:nvPr/>
        </p:nvSpPr>
        <p:spPr>
          <a:xfrm>
            <a:off x="268961" y="159767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 Pros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766D8-A3AC-FEE2-8FE2-3137B2E6AFF9}"/>
              </a:ext>
            </a:extLst>
          </p:cNvPr>
          <p:cNvSpPr txBox="1"/>
          <p:nvPr/>
        </p:nvSpPr>
        <p:spPr>
          <a:xfrm>
            <a:off x="0" y="510381"/>
            <a:ext cx="46300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Sheep provide uniform vegetation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Tick Population drastically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Sheep shearing onsite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Contractors can provide extra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Additional set of eyes for site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Sheep graze under panels and where mechanical cutting is not practical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97B82-9A38-A16A-5254-9A477965F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069" y="905553"/>
            <a:ext cx="7978931" cy="59524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66FB71-6ECE-8302-A553-9666400EF58B}"/>
              </a:ext>
            </a:extLst>
          </p:cNvPr>
          <p:cNvSpPr txBox="1"/>
          <p:nvPr/>
        </p:nvSpPr>
        <p:spPr>
          <a:xfrm>
            <a:off x="-49061" y="4065529"/>
            <a:ext cx="43950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GRS first sheep grazing attempt failed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Operator plays a major role in the grazing quality (</a:t>
            </a:r>
            <a:r>
              <a:rPr lang="en-US" sz="1600" i="1" dirty="0" err="1"/>
              <a:t>LaraCosta’s</a:t>
            </a:r>
            <a:r>
              <a:rPr lang="en-US" sz="1600" i="1" dirty="0"/>
              <a:t> </a:t>
            </a:r>
            <a:r>
              <a:rPr lang="en-US" sz="1600" dirty="0"/>
              <a:t>innovative approach)</a:t>
            </a:r>
          </a:p>
          <a:p>
            <a:r>
              <a:rPr lang="en-US" sz="1600" dirty="0"/>
              <a:t>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Many sheep are required for quality grazing on large Solar Plants</a:t>
            </a:r>
          </a:p>
          <a:p>
            <a:r>
              <a:rPr lang="en-US" sz="1600" dirty="0"/>
              <a:t>     (For GRS approx. 3500-4000 Lambs)</a:t>
            </a:r>
          </a:p>
          <a:p>
            <a:r>
              <a:rPr lang="en-US" sz="16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6E9ADC-0330-DFF5-BE25-C33CEB8A977E}"/>
              </a:ext>
            </a:extLst>
          </p:cNvPr>
          <p:cNvSpPr txBox="1"/>
          <p:nvPr/>
        </p:nvSpPr>
        <p:spPr>
          <a:xfrm>
            <a:off x="83891" y="3703064"/>
            <a:ext cx="6360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Notes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760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954C2-728D-4D5F-29CD-F8FE71FB885C}"/>
              </a:ext>
            </a:extLst>
          </p:cNvPr>
          <p:cNvSpPr txBox="1"/>
          <p:nvPr/>
        </p:nvSpPr>
        <p:spPr>
          <a:xfrm>
            <a:off x="1003503" y="2328394"/>
            <a:ext cx="860344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Thank You </a:t>
            </a:r>
            <a:r>
              <a:rPr lang="en-US" sz="4400" b="1" dirty="0" err="1"/>
              <a:t>Argrivoltaics</a:t>
            </a:r>
            <a:r>
              <a:rPr lang="en-US" sz="4400" b="1" dirty="0"/>
              <a:t> Canada </a:t>
            </a:r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r>
              <a:rPr lang="en-US" sz="1600" b="1" dirty="0"/>
              <a:t>Sincerely,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400" b="1" dirty="0"/>
              <a:t>Kristofer Marr, C.E.T, ME.</a:t>
            </a:r>
          </a:p>
        </p:txBody>
      </p:sp>
    </p:spTree>
    <p:extLst>
      <p:ext uri="{BB962C8B-B14F-4D97-AF65-F5344CB8AC3E}">
        <p14:creationId xmlns:p14="http://schemas.microsoft.com/office/powerpoint/2010/main" val="19883168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2908</TotalTime>
  <Words>448</Words>
  <Application>Microsoft Office PowerPoint</Application>
  <PresentationFormat>Widescreen</PresentationFormat>
  <Paragraphs>93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Frutiger 47LightCn</vt:lpstr>
      <vt:lpstr>Frutiger 57Cn</vt:lpstr>
      <vt:lpstr>LucidaSans Roman</vt:lpstr>
      <vt:lpstr>Trebuchet MS</vt:lpstr>
      <vt:lpstr>Wingdings</vt:lpstr>
      <vt:lpstr>Wingdings 3</vt:lpstr>
      <vt:lpstr>Facet</vt:lpstr>
      <vt:lpstr>PowerPoint Presentation</vt:lpstr>
      <vt:lpstr>Grand Renewable Solar Arial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Renewable Solar  </dc:title>
  <dc:creator>Kristofer Marr</dc:creator>
  <cp:lastModifiedBy>Kristofer Marr</cp:lastModifiedBy>
  <cp:revision>2</cp:revision>
  <dcterms:created xsi:type="dcterms:W3CDTF">2023-11-27T13:37:55Z</dcterms:created>
  <dcterms:modified xsi:type="dcterms:W3CDTF">2023-12-07T20:18:35Z</dcterms:modified>
</cp:coreProperties>
</file>